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sharpfundamentals.telerik.com/" TargetMode="External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AB3632AF-49FB-4207-B06B-DF6961A6F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6E8C60F5-1C78-4775-BB1B-D099CBC37B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CD0F7DC7-E92A-4CDE-93C2-F5103283F4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Brackets in Methods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applies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-conditions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put space before the comma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Incorrect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Lines in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/>
              <a:t>Use an empty line to separate logically related sequences of lines: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above order of definitions is not the only possible correct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/>
              <a:t>Formatting Types – Example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/>
              <a:t>Formatting Types – Example in C#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Formatting Conditional Statements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/>
              <a:t> block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Indent the block body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Always put a new line after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block!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same line (in JavaScript)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indent with more than one [Tab]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Conditional </a:t>
            </a:r>
            <a:r>
              <a:rPr lang="en-US" sz="3600"/>
              <a:t>Statements and</a:t>
            </a:r>
            <a:br>
              <a:rPr lang="en-US" sz="3600"/>
            </a:br>
            <a:r>
              <a:rPr lang="en-US" sz="3600"/>
              <a:t>Loops </a:t>
            </a:r>
            <a:r>
              <a:rPr lang="en-US" sz="3600" dirty="0"/>
              <a:t>Formatting – C#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Empty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>
              <a:lnSpc>
                <a:spcPts val="3200"/>
              </a:lnSpc>
            </a:pPr>
            <a:endParaRPr lang="en-US" sz="3000" dirty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Misplaced Empty Lines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server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Incorrect Ways To</a:t>
            </a:r>
            <a:br>
              <a:rPr lang="en-US" dirty="0"/>
            </a:br>
            <a:r>
              <a:rPr lang="en-US" dirty="0"/>
              <a:t>Break Long Lines (in C#)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/>
              <a:t>In JavaScript use double [Tab] in the carried long lines: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Breaking Long Lines</a:t>
            </a:r>
            <a:br>
              <a:rPr lang="en-US" dirty="0"/>
            </a:br>
            <a:r>
              <a:rPr lang="en-US" dirty="0"/>
              <a:t>in C# and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types of alignments are considered harmful</a:t>
            </a:r>
          </a:p>
          <a:p>
            <a:pPr lvl="1"/>
            <a:r>
              <a:rPr lang="en-US" dirty="0"/>
              <a:t>Alignments are hard-to-maintain!</a:t>
            </a:r>
          </a:p>
          <a:p>
            <a:r>
              <a:rPr lang="en-US" dirty="0"/>
              <a:t>Incorrect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== 0;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== 0;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== 0;</a:t>
            </a:r>
          </a:p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Take advantage of your IDE to help formatting the code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Automatic 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Indentation</a:t>
            </a:r>
          </a:p>
          <a:p>
            <a:pPr>
              <a:lnSpc>
                <a:spcPts val="3600"/>
              </a:lnSpc>
            </a:pPr>
            <a:r>
              <a:rPr lang="en-US" dirty="0"/>
              <a:t>Style Code analysis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Visual Studio – StyleCop</a:t>
            </a:r>
          </a:p>
          <a:p>
            <a:pPr lvl="2">
              <a:lnSpc>
                <a:spcPts val="3600"/>
              </a:lnSpc>
            </a:pPr>
            <a:r>
              <a:rPr lang="en-US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Eclipse – CheckStyle</a:t>
            </a:r>
          </a:p>
          <a:p>
            <a:pPr lvl="2">
              <a:lnSpc>
                <a:spcPts val="3600"/>
              </a:lnSpc>
            </a:pPr>
            <a:r>
              <a:rPr lang="en-US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/>
              <a:t>Format correctly the following source code (given in Code-Formatting-Homework.zip):</a:t>
            </a:r>
          </a:p>
          <a:p>
            <a:pPr lvl="1"/>
            <a:r>
              <a:rPr lang="en-US" sz="2600" dirty="0"/>
              <a:t>C# code given in the file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JavaScript code given in 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/>
              <a:t>.</a:t>
            </a:r>
          </a:p>
          <a:p>
            <a:r>
              <a:rPr lang="en-US" sz="2800" dirty="0"/>
              <a:t>Use the official code conventions for C# / JavaScript / Java / PHP:</a:t>
            </a:r>
          </a:p>
          <a:p>
            <a:pPr lvl="1"/>
            <a:r>
              <a:rPr lang="en-US" sz="2600" dirty="0">
                <a:hlinkClick r:id="rId2"/>
              </a:rPr>
              <a:t>Official C# Coding Conventions (MSDN)</a:t>
            </a:r>
            <a:endParaRPr lang="en-US" sz="2600" dirty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/>
          </a:p>
          <a:p>
            <a:pPr lvl="1"/>
            <a:r>
              <a:rPr lang="en-US" sz="2600" dirty="0">
                <a:hlinkClick r:id="rId4"/>
              </a:rPr>
              <a:t>Official Java Code Conventions (by Oracle)</a:t>
            </a:r>
            <a:endParaRPr lang="en-US" sz="2600" dirty="0"/>
          </a:p>
          <a:p>
            <a:pPr lvl="1"/>
            <a:r>
              <a:rPr lang="en-US" sz="2600" dirty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/>
              <a:t>Why Do We Need It?</a:t>
            </a:r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838200"/>
          </a:xfrm>
        </p:spPr>
        <p:txBody>
          <a:bodyPr/>
          <a:lstStyle/>
          <a:p>
            <a:r>
              <a:rPr lang="en-US" dirty="0"/>
              <a:t>Why Format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Code Formatting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formatting goals</a:t>
            </a:r>
          </a:p>
          <a:p>
            <a:pPr lvl="1"/>
            <a:r>
              <a:rPr lang="en-US" dirty="0"/>
              <a:t>To improve code readability</a:t>
            </a:r>
          </a:p>
          <a:p>
            <a:pPr lvl="1"/>
            <a:r>
              <a:rPr lang="en-US" dirty="0"/>
              <a:t>To improve code maintainability</a:t>
            </a:r>
          </a:p>
          <a:p>
            <a:r>
              <a:rPr lang="en-US" dirty="0"/>
              <a:t>Fundamental principle of code formatting: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Any formatting style that follows the above principle is good</a:t>
            </a:r>
          </a:p>
          <a:p>
            <a:pPr lvl="1"/>
            <a:r>
              <a:rPr lang="en-US" dirty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Blocks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VS will replace the [Tab] with 4 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/>
              <a:t>Formatting Blocks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at the end of the block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Lines between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2636</TotalTime>
  <Words>2121</Words>
  <Application>Microsoft Office PowerPoint</Application>
  <PresentationFormat>Bildspel på skärmen (4:3)</PresentationFormat>
  <Paragraphs>349</Paragraphs>
  <Slides>27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Code Formatting</vt:lpstr>
      <vt:lpstr>Table of Contents</vt:lpstr>
      <vt:lpstr>Code Formatting</vt:lpstr>
      <vt:lpstr>Why Format Code?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Claes Engelin</cp:lastModifiedBy>
  <cp:revision>516</cp:revision>
  <dcterms:created xsi:type="dcterms:W3CDTF">2007-12-08T16:03:35Z</dcterms:created>
  <dcterms:modified xsi:type="dcterms:W3CDTF">2019-12-09T20:04:50Z</dcterms:modified>
  <cp:category>software engineering</cp:category>
</cp:coreProperties>
</file>