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517" r:id="rId55"/>
    <p:sldId id="518" r:id="rId56"/>
    <p:sldId id="519" r:id="rId57"/>
    <p:sldId id="333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6373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Initialized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/>
              <a:t> object is invalid unless it has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Other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define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/>
              <a:t>Don't use variables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 enumeration instead: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Retuning Result from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Incorrect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/>
              <a:t>Scope</a:t>
            </a:r>
            <a:r>
              <a:rPr lang="bg-BG" dirty="0"/>
              <a:t>, </a:t>
            </a:r>
            <a:r>
              <a:rPr lang="en-US" dirty="0"/>
              <a:t>Lifetime</a:t>
            </a:r>
            <a:r>
              <a:rPr lang="bg-BG" dirty="0"/>
              <a:t>, </a:t>
            </a:r>
            <a:r>
              <a:rPr lang="en-US" dirty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Global</a:t>
            </a:r>
            <a:r>
              <a:rPr lang="bg-BG" dirty="0"/>
              <a:t> (</a:t>
            </a:r>
            <a:r>
              <a:rPr lang="en-US" dirty="0"/>
              <a:t>static</a:t>
            </a:r>
            <a:r>
              <a:rPr lang="bg-BG" dirty="0"/>
              <a:t>), </a:t>
            </a:r>
            <a:r>
              <a:rPr lang="en-US" dirty="0"/>
              <a:t>member variable</a:t>
            </a:r>
            <a:r>
              <a:rPr lang="bg-BG" dirty="0"/>
              <a:t>, </a:t>
            </a:r>
            <a:r>
              <a:rPr lang="en-US" dirty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scope is often combined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C# and Java, a variable can also be visible to a package or a namespace</a:t>
            </a:r>
            <a:endParaRPr lang="bg-BG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Variables'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is explicitly set restriction regarding the access to the variable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/>
              <a:t>Always try to reduce maximally the variables scope and visibility</a:t>
            </a:r>
          </a:p>
          <a:p>
            <a:pPr lvl="1"/>
            <a:r>
              <a:rPr lang="en-US" dirty="0"/>
              <a:t>This reduces potential coupling</a:t>
            </a:r>
          </a:p>
          <a:p>
            <a:pPr lvl="1"/>
            <a:r>
              <a:rPr lang="en-US" dirty="0"/>
              <a:t>Avoid public fields (exception: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/>
              <a:t> in C#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/>
              <a:t> in Java)</a:t>
            </a:r>
          </a:p>
          <a:p>
            <a:pPr lvl="1"/>
            <a:r>
              <a:rPr lang="en-US" dirty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Exceeded Scope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ConsolePrinter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Span of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One line between the first reference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There are no lines between the second reference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average span for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/>
              <a:t> </a:t>
            </a:r>
            <a:r>
              <a:rPr lang="en-US" sz="2800" dirty="0"/>
              <a:t>is</a:t>
            </a:r>
            <a:r>
              <a:rPr lang="en-US" sz="2800" i="1" dirty="0"/>
              <a:t> </a:t>
            </a:r>
            <a:r>
              <a:rPr lang="en-US" sz="2800" dirty="0"/>
              <a:t>(1+0)/2 = 0.5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Live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Scope</a:t>
            </a:r>
            <a:r>
              <a:rPr lang="bg-BG" dirty="0"/>
              <a:t>, </a:t>
            </a:r>
            <a:r>
              <a:rPr lang="en-US" dirty="0"/>
              <a:t>Lifetime</a:t>
            </a:r>
            <a:r>
              <a:rPr lang="bg-BG" dirty="0"/>
              <a:t>, </a:t>
            </a:r>
            <a:r>
              <a:rPr lang="en-US" dirty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Measuring the Live Time of a Variable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( 4 + 8 + 8 ) / 3 ≈ 7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/>
              <a:t>Unneeded Large Variable Span and Live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span =</a:t>
            </a:r>
          </a:p>
          <a:p>
            <a:pPr algn="ctr"/>
            <a:r>
              <a:rPr lang="en-US" b="1" dirty="0"/>
              <a:t>(5+8+2)</a:t>
            </a:r>
          </a:p>
          <a:p>
            <a:pPr algn="ctr"/>
            <a:r>
              <a:rPr lang="en-US" b="1" dirty="0"/>
              <a:t> / 3 =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live time = 19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/>
              <a:t>Reduced Span and Live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span=</a:t>
            </a:r>
          </a:p>
          <a:p>
            <a:pPr algn="ctr"/>
            <a:r>
              <a:rPr lang="en-US" b="1" dirty="0"/>
              <a:t>(4+2) / 3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live time = 9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Keep Variables Live</a:t>
            </a:r>
            <a:br>
              <a:rPr lang="en-US" dirty="0"/>
            </a:br>
            <a:r>
              <a:rPr lang="en-US" dirty="0"/>
              <a:t>As Short a Time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Group related statements together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/>
              <a:t>Group Related</a:t>
            </a:r>
            <a:br>
              <a:rPr lang="en-US" sz="3600" dirty="0"/>
            </a:br>
            <a:r>
              <a:rPr lang="en-US" sz="3600" dirty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Six variables for just this short fragment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SummarizeData(…) 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Grouping–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Easier to understand, right?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… 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Variables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/>
              <a:t>Never use a single variable for multiple purposes!</a:t>
            </a:r>
          </a:p>
          <a:p>
            <a:pPr lvl="1"/>
            <a:r>
              <a:rPr lang="en-US" dirty="0"/>
              <a:t>Economizing memory is not an excuse</a:t>
            </a:r>
          </a:p>
          <a:p>
            <a:r>
              <a:rPr lang="en-US" dirty="0"/>
              <a:t>Can you choose a good name for variable that is used for several purposes?</a:t>
            </a:r>
          </a:p>
          <a:p>
            <a:pPr lvl="1"/>
            <a:r>
              <a:rPr lang="en-US" dirty="0"/>
              <a:t>Example: variable used to count students or to keep the average of their grades</a:t>
            </a:r>
          </a:p>
          <a:p>
            <a:pPr lvl="1"/>
            <a:r>
              <a:rPr lang="en-US" dirty="0"/>
              <a:t>Proposed name: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name should describe the object clearly and accurately,</a:t>
            </a:r>
            <a:r>
              <a:rPr lang="bg-BG" sz="3000" dirty="0"/>
              <a:t> </a:t>
            </a:r>
            <a:r>
              <a:rPr lang="en-US" sz="3000" dirty="0"/>
              <a:t>which the variable represents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Bad names</a:t>
            </a:r>
            <a:r>
              <a:rPr lang="bg-BG" sz="2800" dirty="0"/>
              <a:t>: </a:t>
            </a:r>
            <a:r>
              <a:rPr lang="bg-BG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Good names</a:t>
            </a:r>
            <a:r>
              <a:rPr lang="bg-BG" sz="2800" dirty="0"/>
              <a:t>: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Good names: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Bad names: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and Good Variable Names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mean?</a:t>
            </a:r>
          </a:p>
          <a:p>
            <a:r>
              <a:rPr lang="en-US" dirty="0"/>
              <a:t>What does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Bigger scope, visibility, longer lifetime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Name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Somewhere between the lengths of </a:t>
            </a:r>
            <a:r>
              <a:rPr lang="en-US" sz="31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/>
              <a:t>and </a:t>
            </a:r>
            <a:r>
              <a:rPr lang="en-US" sz="3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Too long</a:t>
            </a:r>
            <a:r>
              <a:rPr lang="en-US" sz="3100" dirty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3100" dirty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teamMembersCount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Specific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Naming counters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Bad examples: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Specific Data Types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Booleans variables should bring</a:t>
            </a:r>
            <a:r>
              <a:rPr lang="bg-BG" dirty="0"/>
              <a:t> "</a:t>
            </a:r>
            <a:r>
              <a:rPr lang="en-US" dirty="0"/>
              <a:t>truth</a:t>
            </a:r>
            <a:r>
              <a:rPr lang="bg-BG" dirty="0"/>
              <a:t>" </a:t>
            </a:r>
            <a:r>
              <a:rPr lang="en-US" dirty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9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Specific Data Types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build in enumeration types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constants</a:t>
            </a:r>
            <a:r>
              <a:rPr lang="bg-BG" dirty="0"/>
              <a:t> – </a:t>
            </a:r>
            <a:r>
              <a:rPr lang="en-US" dirty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C# constants should be in </a:t>
            </a:r>
            <a:r>
              <a:rPr lang="en-US" noProof="1"/>
              <a:t>PascalCase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8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programmers resist </a:t>
            </a:r>
            <a:r>
              <a:rPr lang="en-US"/>
              <a:t>to follow</a:t>
            </a:r>
            <a:br>
              <a:rPr lang="en-US"/>
            </a:br>
            <a:r>
              <a:rPr lang="en-US"/>
              <a:t>standards </a:t>
            </a:r>
            <a:r>
              <a:rPr lang="en-US" dirty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Language-Specific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Constants are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/>
              <a:t> separated by underscores (sometimes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underscore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Hungarian</a:t>
            </a:r>
            <a:r>
              <a:rPr lang="bg-BG" dirty="0"/>
              <a:t> </a:t>
            </a:r>
            <a:r>
              <a:rPr lang="en-US" dirty="0"/>
              <a:t>notation </a:t>
            </a:r>
            <a:r>
              <a:rPr lang="bg-BG" dirty="0"/>
              <a:t>– </a:t>
            </a:r>
            <a:r>
              <a:rPr lang="en-US" dirty="0"/>
              <a:t>not used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Semantic prefixes</a:t>
            </a:r>
            <a:r>
              <a:rPr lang="bg-BG" dirty="0"/>
              <a:t> (</a:t>
            </a:r>
            <a:r>
              <a:rPr lang="en-US" dirty="0"/>
              <a:t>ex</a:t>
            </a:r>
            <a:r>
              <a:rPr lang="bg-BG" dirty="0"/>
              <a:t>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Better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miss letters to make name shorter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/>
              <a:t>bbreviate</a:t>
            </a:r>
            <a:r>
              <a:rPr lang="en-US" dirty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names</a:t>
            </a:r>
            <a:r>
              <a:rPr lang="bg-BG" dirty="0"/>
              <a:t>, </a:t>
            </a:r>
            <a:r>
              <a:rPr lang="en-US" dirty="0"/>
              <a:t>which can be pronounced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not like</a:t>
            </a:r>
            <a:r>
              <a:rPr lang="bg-BG" dirty="0"/>
              <a:t>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Avoid combinations</a:t>
            </a:r>
            <a:r>
              <a:rPr lang="bg-BG" dirty="0"/>
              <a:t>, </a:t>
            </a:r>
            <a:r>
              <a:rPr lang="en-US" dirty="0"/>
              <a:t>which form another word or different meaning</a:t>
            </a:r>
            <a:r>
              <a:rPr lang="bg-BG" dirty="0"/>
              <a:t> </a:t>
            </a:r>
            <a:r>
              <a:rPr lang="en-US" dirty="0"/>
              <a:t>(ex</a:t>
            </a:r>
            <a:r>
              <a:rPr lang="bg-BG" dirty="0"/>
              <a:t>.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Initially Assigned Variables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Variables declared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/>
              <a:t> clause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Names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Document short names in the code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Avoid variables</a:t>
            </a:r>
            <a:r>
              <a:rPr lang="bg-BG" sz="3000" dirty="0"/>
              <a:t> </a:t>
            </a:r>
            <a:r>
              <a:rPr lang="en-US" sz="3000" dirty="0"/>
              <a:t>with similar names</a:t>
            </a:r>
            <a:r>
              <a:rPr lang="bg-BG" sz="3000" dirty="0"/>
              <a:t>, </a:t>
            </a:r>
            <a:r>
              <a:rPr lang="en-US" sz="3000" dirty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Avoid names</a:t>
            </a:r>
            <a:r>
              <a:rPr lang="bg-BG" sz="3000" dirty="0"/>
              <a:t>, </a:t>
            </a:r>
            <a:r>
              <a:rPr lang="en-US" sz="3000" dirty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Names to Avoid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Avoid words</a:t>
            </a:r>
            <a:r>
              <a:rPr lang="bg-BG" dirty="0"/>
              <a:t>, </a:t>
            </a:r>
            <a:r>
              <a:rPr lang="en-US" dirty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Avoid using</a:t>
            </a:r>
            <a:r>
              <a:rPr lang="bg-BG" dirty="0"/>
              <a:t> </a:t>
            </a:r>
            <a:r>
              <a:rPr lang="en-US" dirty="0"/>
              <a:t>standard types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keywords</a:t>
            </a:r>
            <a:r>
              <a:rPr lang="bg-BG" dirty="0"/>
              <a:t> </a:t>
            </a:r>
            <a:r>
              <a:rPr lang="en-US" dirty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Do not use names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has nothing common with variables content</a:t>
            </a:r>
            <a:endParaRPr lang="bg-BG" dirty="0"/>
          </a:p>
          <a:p>
            <a:pPr>
              <a:lnSpc>
                <a:spcPct val="100000"/>
              </a:lnSpc>
              <a:tabLst/>
            </a:pPr>
            <a:r>
              <a:rPr lang="en-US" dirty="0"/>
              <a:t>Avoid names</a:t>
            </a:r>
            <a:r>
              <a:rPr lang="bg-BG" dirty="0"/>
              <a:t>, </a:t>
            </a:r>
            <a:r>
              <a:rPr lang="en-US" dirty="0"/>
              <a:t>that contains hard-readable symbols / syllables, e.g.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/>
              <a:t>Using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242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Complex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code hard to read and understand, hard to debug, hard to modify and hard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Simplifying Complex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874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/>
              <a:t>Using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/>
              <a:t>When and How to Use Constants?</a:t>
            </a:r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Avoid Magic Numbers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Magic numbers / values are all literals different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Example: what the number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Evil Magic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/>
              <a:t>Turning Magic</a:t>
            </a:r>
            <a:br>
              <a:rPr lang="en-US" dirty="0"/>
            </a:br>
            <a:r>
              <a:rPr lang="en-US" dirty="0"/>
              <a:t>Numbers into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CalcElipseArea(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Initially Unassigned Variables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/>
              <a:t> variable</a:t>
            </a:r>
            <a:br>
              <a:rPr lang="en-US" dirty="0"/>
            </a:br>
            <a:r>
              <a:rPr lang="en-US" dirty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 those declared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clause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Simulated by variables / fields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CONFIG.DEFAULT_WIDTH;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backgroundColor 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Constants?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Avoid Constants?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Titles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/>
              <a:t>For internationalization purposes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Resources are special files embedded in the assembly / JAR file, accessible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s, double angleOfTheFigureThatWillBeRotaed)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Math.Abs(Math.Cos(angleOfTheFigureThatWillBeRotaed)) * s.Viso4ina);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/>
              <a:t>Guidelines for Initializing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When the problems can happen?</a:t>
            </a:r>
          </a:p>
          <a:p>
            <a:pPr lvl="1"/>
            <a:r>
              <a:rPr lang="en-US" dirty="0"/>
              <a:t>The variable has never been assigned a value</a:t>
            </a:r>
          </a:p>
          <a:p>
            <a:pPr lvl="1"/>
            <a:r>
              <a:rPr lang="en-US" dirty="0"/>
              <a:t>The value in the variable is outdated</a:t>
            </a:r>
          </a:p>
          <a:p>
            <a:pPr lvl="1"/>
            <a:r>
              <a:rPr lang="en-US" dirty="0"/>
              <a:t>Part of the variable has been assigned a value and a part has not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/>
              <a:t> class has initialized name, but faculty number is left unassigned</a:t>
            </a:r>
          </a:p>
          <a:p>
            <a:r>
              <a:rPr lang="en-US" dirty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We can initialize the variable at its declaration: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Pay special attention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int.TryParse(Console.ReadLine(),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2419</TotalTime>
  <Words>3898</Words>
  <Application>Microsoft Office PowerPoint</Application>
  <PresentationFormat>Bildspel på skärmen (4:3)</PresentationFormat>
  <Paragraphs>708</Paragraphs>
  <Slides>57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57</vt:i4>
      </vt:variant>
    </vt:vector>
  </HeadingPairs>
  <TitlesOfParts>
    <vt:vector size="64" baseType="lpstr">
      <vt:lpstr>Calibri</vt:lpstr>
      <vt:lpstr>Cambria</vt:lpstr>
      <vt:lpstr>Consolas</vt:lpstr>
      <vt:lpstr>Corbel</vt:lpstr>
      <vt:lpstr>Courier</vt:lpstr>
      <vt:lpstr>Wingdings 2</vt:lpstr>
      <vt:lpstr>Telerik Academy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Claes Engelin</cp:lastModifiedBy>
  <cp:revision>719</cp:revision>
  <dcterms:created xsi:type="dcterms:W3CDTF">2007-12-08T16:03:35Z</dcterms:created>
  <dcterms:modified xsi:type="dcterms:W3CDTF">2019-12-16T06:35:53Z</dcterms:modified>
  <cp:category>quality code, software engineering</cp:category>
</cp:coreProperties>
</file>