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 varScale="1">
        <p:scale>
          <a:sx n="74" d="100"/>
          <a:sy n="74" d="100"/>
        </p:scale>
        <p:origin x="156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955268"/>
            <a:ext cx="3655308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655308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2717DB01-CC3D-41E3-BFD2-8D0148EDF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9CB08630-A50D-4B50-8114-6B68DA8E4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72A5B43C-F487-419A-B9A2-3377F99B95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This is misleading code + misleading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Conditional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put the normal (expected) condition first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clause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Conditional Statements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comparing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/>
              <a:t>: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/>
              <a:t>If needed, document why the else isn’t </a:t>
            </a:r>
            <a:r>
              <a:rPr lang="en-US" sz="2900" dirty="0"/>
              <a:t>necessary</a:t>
            </a:r>
            <a:endParaRPr lang="en-US" sz="29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parser has finished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Conditional Statements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Write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Conditional Statements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 aware of copy/paste problems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bodies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Simple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 not use 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you will find the problem if you get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Boolean Conditions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Simplifying Boolean Conditions 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/>
              <a:t>Use object-oriented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 Decision Tables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Positive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Starting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Useful when checking for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Deep Nesting of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Nesting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Nesting – 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Avoiding Deep Nesting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/>
              <a:t>Avoiding Deep Nesting –</a:t>
            </a:r>
            <a:br>
              <a:rPr lang="en-US" sz="3800" dirty="0"/>
            </a:br>
            <a:r>
              <a:rPr lang="en-US" sz="3800" dirty="0"/>
              <a:t>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/>
              <a:t>Use the default clause in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/>
              <a:t> </a:t>
            </a:r>
            <a:r>
              <a:rPr lang="en-US" sz="3000" dirty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/>
              <a:t> </a:t>
            </a:r>
            <a:r>
              <a:rPr lang="en-US" sz="3000" dirty="0"/>
              <a:t>in a chain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/>
              <a:t> to trap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/>
              <a:t>Organizing Straight-Line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/>
              <a:t>Order and Separate Your Dependencies Correctly</a:t>
            </a:r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Avoid using </a:t>
            </a:r>
            <a:r>
              <a:rPr lang="en-US" noProof="1"/>
              <a:t>fallthroughs</a:t>
            </a:r>
            <a:endParaRPr lang="en-US" dirty="0"/>
          </a:p>
          <a:p>
            <a:r>
              <a:rPr lang="en-US" dirty="0"/>
              <a:t>When you do use them, document them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Best Practices(2)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Overlapping control structures is evil: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C# but may compile</a:t>
            </a:r>
            <a:b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Control Statements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For simple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/>
              <a:t>-s, pay attention to the order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clauses</a:t>
            </a:r>
          </a:p>
          <a:p>
            <a:pPr lvl="1"/>
            <a:r>
              <a:rPr lang="en-US" dirty="0"/>
              <a:t>Make sure the nominal case is clear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/>
              <a:t> chains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/>
              <a:t> statements, choose the most readable order</a:t>
            </a:r>
          </a:p>
          <a:p>
            <a:r>
              <a:rPr lang="en-US" dirty="0"/>
              <a:t>Optimize boolean statements to improve readability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/>
              <a:t>clause in 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/>
              <a:t>statement or the last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/>
              <a:t>in a chain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/>
              <a:t>-s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trap errors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/>
              <a:t>Using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/>
              <a:t>Choose Appropriate Loop Type</a:t>
            </a:r>
          </a:p>
          <a:p>
            <a:pPr algn="r"/>
            <a:r>
              <a:rPr lang="en-US" dirty="0"/>
              <a:t>and Don’t Forget to Break</a:t>
            </a:r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/>
              <a:t>Choosing the correct type of loop: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/>
              <a:t> loop to repeat some block of code a certain number of times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/>
              <a:t> loop to process each element of an array or a collection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/>
              <a:t> /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/>
              <a:t> loop when you don't know how many times a block should be repeated</a:t>
            </a:r>
          </a:p>
          <a:p>
            <a:r>
              <a:rPr lang="en-US" dirty="0"/>
              <a:t>Avoid deep nesting of loops</a:t>
            </a:r>
          </a:p>
          <a:p>
            <a:pPr lvl="1"/>
            <a:r>
              <a:rPr lang="en-US" dirty="0"/>
              <a:t>You can extract the loop body in a new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Keep loops simple</a:t>
            </a:r>
          </a:p>
          <a:p>
            <a:pPr lvl="1" eaLnBrk="1" hangingPunct="1">
              <a:defRPr/>
            </a:pPr>
            <a:r>
              <a:rPr lang="en-US" dirty="0"/>
              <a:t>This helps readers of your code</a:t>
            </a:r>
          </a:p>
          <a:p>
            <a:pPr eaLnBrk="1" hangingPunct="1">
              <a:defRPr/>
            </a:pPr>
            <a:r>
              <a:rPr lang="en-US" dirty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/>
          </a:p>
          <a:p>
            <a:pPr eaLnBrk="1" hangingPunct="1">
              <a:defRPr/>
            </a:pPr>
            <a:endParaRPr lang="en-US" sz="3000" dirty="0"/>
          </a:p>
          <a:p>
            <a:pPr eaLnBrk="1" hangingPunct="1">
              <a:buNone/>
              <a:defRPr/>
            </a:pPr>
            <a:endParaRPr lang="en-US" sz="3000" dirty="0"/>
          </a:p>
          <a:p>
            <a:pPr eaLnBrk="1" hangingPunct="1">
              <a:defRPr/>
            </a:pPr>
            <a:r>
              <a:rPr lang="en-US" sz="3000" dirty="0"/>
              <a:t>Use meaningful variable names to make loops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Avoid empty loops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Tips 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explicitly change the index value to force the loop to stop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-loop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instead</a:t>
            </a:r>
          </a:p>
          <a:p>
            <a:r>
              <a:rPr lang="en-US" dirty="0"/>
              <a:t>Put only the controlling statements in the loop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Tips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Avoid code that depends on the loop index’s final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for tests at the top of a loop to avoid nested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</a:t>
            </a:r>
          </a:p>
          <a:p>
            <a:r>
              <a:rPr lang="en-US" dirty="0"/>
              <a:t>Avoid loops with lots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-s scattered trough it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a Loop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/>
              <a:t>Try to make the loops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/>
              <a:t>to view it all at once (one screen)</a:t>
            </a:r>
          </a:p>
          <a:p>
            <a:r>
              <a:rPr lang="en-US" dirty="0"/>
              <a:t>Use methods to shorten the loop body</a:t>
            </a:r>
          </a:p>
          <a:p>
            <a:r>
              <a:rPr lang="en-US" dirty="0"/>
              <a:t>Make long loops especially clear </a:t>
            </a:r>
          </a:p>
          <a:p>
            <a:r>
              <a:rPr lang="en-US" dirty="0"/>
              <a:t>Avoid deep nesting</a:t>
            </a:r>
            <a:br>
              <a:rPr lang="en-US" dirty="0"/>
            </a:br>
            <a:r>
              <a:rPr lang="en-US" dirty="0"/>
              <a:t>in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/>
              <a:t>Other Control Flow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/>
              <a:t>To Understand Recursion,</a:t>
            </a:r>
            <a:br>
              <a:rPr lang="en-US" dirty="0"/>
            </a:br>
            <a:r>
              <a:rPr lang="en-US" dirty="0"/>
              <a:t>One Must First Understand Recursion</a:t>
            </a:r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when it enhances readability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to avoid deep nesting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multiple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Ensure that recursion has end</a:t>
            </a:r>
          </a:p>
          <a:p>
            <a:r>
              <a:rPr lang="en-US" dirty="0"/>
              <a:t>Verify that recursion is not very high-cost</a:t>
            </a:r>
          </a:p>
          <a:p>
            <a:pPr lvl="1"/>
            <a:r>
              <a:rPr lang="en-US" dirty="0"/>
              <a:t>Check the occupied system resources</a:t>
            </a:r>
          </a:p>
          <a:p>
            <a:pPr lvl="1"/>
            <a:r>
              <a:rPr lang="en-US" dirty="0"/>
              <a:t>You can always use stack classes and iteration</a:t>
            </a:r>
          </a:p>
          <a:p>
            <a:r>
              <a:rPr lang="en-US" dirty="0"/>
              <a:t>Don’t use recursion when there is 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/>
              <a:t> (iteration based) solution, e.g.</a:t>
            </a:r>
          </a:p>
          <a:p>
            <a:pPr lvl="1"/>
            <a:r>
              <a:rPr lang="en-US" dirty="0"/>
              <a:t>Factorials</a:t>
            </a:r>
          </a:p>
          <a:p>
            <a:pPr lvl="1"/>
            <a:r>
              <a:rPr lang="en-US" dirty="0"/>
              <a:t>Fibonacci numbers</a:t>
            </a:r>
          </a:p>
          <a:p>
            <a:r>
              <a:rPr lang="en-US" dirty="0"/>
              <a:t>Some languages optimize tail-call recursions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Avoid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-s</a:t>
            </a:r>
            <a:r>
              <a:rPr lang="en-US" dirty="0"/>
              <a:t>, because they have a tendency to introduce spaghetti code</a:t>
            </a:r>
          </a:p>
          <a:p>
            <a:r>
              <a:rPr lang="en-US" dirty="0">
                <a:hlinkClick r:id="rId2"/>
              </a:rPr>
              <a:t>“A Case Against the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GO TO Statement”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</a:t>
            </a:r>
            <a:r>
              <a:rPr lang="en-US" noProof="1"/>
              <a:t>Edsger Dijkstra</a:t>
            </a:r>
          </a:p>
          <a:p>
            <a:r>
              <a:rPr lang="en-US" dirty="0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-s</a:t>
            </a:r>
            <a:r>
              <a:rPr lang="en-US" dirty="0"/>
              <a:t> as a last resort</a:t>
            </a:r>
          </a:p>
          <a:p>
            <a:pPr lvl="1"/>
            <a:r>
              <a:rPr lang="en-US" dirty="0"/>
              <a:t>If they make the code </a:t>
            </a:r>
            <a:br>
              <a:rPr lang="en-US" dirty="0"/>
            </a:br>
            <a:r>
              <a:rPr lang="en-US" dirty="0"/>
              <a:t>more maintainable</a:t>
            </a:r>
          </a:p>
          <a:p>
            <a:r>
              <a:rPr lang="en-US" dirty="0"/>
              <a:t>C# supports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clear boundaries for </a:t>
            </a:r>
            <a:br>
              <a:rPr lang="en-US" dirty="0"/>
            </a:br>
            <a:r>
              <a:rPr lang="en-US" dirty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100;)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code here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/>
              <a:t>Straight-Line Code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/>
              <a:t>The most important thing to consider when organizing straight-line code is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/>
              <a:t>Dependencies should be made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/>
              <a:t>Through the use of good routine names, parameter lists and comments</a:t>
            </a:r>
          </a:p>
          <a:p>
            <a:r>
              <a:rPr lang="en-US" dirty="0"/>
              <a:t>If code doesn’t have order dependencies</a:t>
            </a:r>
          </a:p>
          <a:p>
            <a:pPr lvl="1"/>
            <a:r>
              <a:rPr lang="en-US" dirty="0"/>
              <a:t>Keep related statements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/>
              <a:t>Using 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/>
              <a:t>Using Control Structures</a:t>
            </a:r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2661</TotalTime>
  <Words>3788</Words>
  <Application>Microsoft Office PowerPoint</Application>
  <PresentationFormat>Bildspel på skärmen (4:3)</PresentationFormat>
  <Paragraphs>876</Paragraphs>
  <Slides>54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Claes Engelin</cp:lastModifiedBy>
  <cp:revision>855</cp:revision>
  <dcterms:created xsi:type="dcterms:W3CDTF">2007-12-08T16:03:35Z</dcterms:created>
  <dcterms:modified xsi:type="dcterms:W3CDTF">2019-12-16T07:08:24Z</dcterms:modified>
  <cp:category>quality code, software engineering</cp:category>
</cp:coreProperties>
</file>