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handoutMasterIdLst>
    <p:handoutMasterId r:id="rId8"/>
  </p:handoutMasterIdLst>
  <p:sldIdLst>
    <p:sldId id="570" r:id="rId2"/>
    <p:sldId id="572" r:id="rId3"/>
    <p:sldId id="573" r:id="rId4"/>
    <p:sldId id="571" r:id="rId5"/>
    <p:sldId id="333" r:id="rId6"/>
  </p:sldIdLst>
  <p:sldSz cx="9144000" cy="6858000" type="screen4x3"/>
  <p:notesSz cx="6881813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572"/>
            <p14:sldId id="573"/>
          </p14:sldIdLst>
        </p14:section>
        <p14:section name="Questions" id="{8D72C05E-39A0-4D2C-9043-EFF11327E274}">
          <p14:sldIdLst>
            <p14:sldId id="57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7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sz="6000" dirty="0" smtClean="0"/>
              <a:t>Introduction to Azure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645320"/>
          </a:xfrm>
        </p:spPr>
        <p:txBody>
          <a:bodyPr/>
          <a:lstStyle/>
          <a:p>
            <a:r>
              <a:rPr lang="en-US" dirty="0"/>
              <a:t>Microsoft's application platform for the public cloud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67458"/>
            <a:ext cx="6587938" cy="103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810000"/>
            <a:ext cx="3352800" cy="28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Microsoft </a:t>
            </a:r>
            <a:r>
              <a:rPr lang="en-US" dirty="0" smtClean="0"/>
              <a:t>Azure?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Components of Azure</a:t>
            </a:r>
          </a:p>
          <a:p>
            <a:r>
              <a:rPr lang="en-US" dirty="0" smtClean="0"/>
              <a:t>Management </a:t>
            </a:r>
            <a:r>
              <a:rPr lang="en-US" dirty="0"/>
              <a:t>Portal</a:t>
            </a:r>
          </a:p>
          <a:p>
            <a:r>
              <a:rPr lang="en-US" dirty="0" smtClean="0"/>
              <a:t>Compute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Management</a:t>
            </a:r>
          </a:p>
          <a:p>
            <a:r>
              <a:rPr lang="en-US" dirty="0" smtClean="0"/>
              <a:t>Networking</a:t>
            </a:r>
            <a:endParaRPr lang="en-US" dirty="0"/>
          </a:p>
          <a:p>
            <a:r>
              <a:rPr lang="en-US" dirty="0" smtClean="0"/>
              <a:t>Developer </a:t>
            </a:r>
            <a:r>
              <a:rPr lang="en-US" dirty="0"/>
              <a:t>Services</a:t>
            </a:r>
          </a:p>
          <a:p>
            <a:r>
              <a:rPr lang="en-US" dirty="0" smtClean="0"/>
              <a:t>Identity </a:t>
            </a:r>
            <a:r>
              <a:rPr lang="en-US" dirty="0"/>
              <a:t>and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  <a:p>
            <a:r>
              <a:rPr lang="en-US" dirty="0" smtClean="0"/>
              <a:t>Back-up</a:t>
            </a:r>
            <a:endParaRPr lang="en-US" dirty="0"/>
          </a:p>
          <a:p>
            <a:r>
              <a:rPr lang="en-US" dirty="0" smtClean="0"/>
              <a:t>Messaging </a:t>
            </a:r>
            <a:r>
              <a:rPr lang="en-US" dirty="0"/>
              <a:t>and Integration</a:t>
            </a:r>
          </a:p>
          <a:p>
            <a:r>
              <a:rPr lang="en-US" dirty="0" smtClean="0"/>
              <a:t>Compute </a:t>
            </a:r>
            <a:r>
              <a:rPr lang="en-US" dirty="0"/>
              <a:t>Assistance</a:t>
            </a:r>
          </a:p>
          <a:p>
            <a:r>
              <a:rPr lang="en-US" dirty="0" smtClean="0"/>
              <a:t>Performance</a:t>
            </a:r>
            <a:endParaRPr lang="en-US" dirty="0"/>
          </a:p>
          <a:p>
            <a:r>
              <a:rPr lang="en-US" dirty="0" smtClean="0"/>
              <a:t>Big </a:t>
            </a:r>
            <a:r>
              <a:rPr lang="en-US" dirty="0"/>
              <a:t>Data and Big Compute</a:t>
            </a:r>
          </a:p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7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76600"/>
            <a:ext cx="7924800" cy="1066800"/>
          </a:xfrm>
        </p:spPr>
        <p:txBody>
          <a:bodyPr/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828800" y="76200"/>
            <a:ext cx="7162800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Introduction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8918</TotalTime>
  <Words>98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Introduction to Azure</vt:lpstr>
      <vt:lpstr>Table of Contents</vt:lpstr>
      <vt:lpstr>Table of Contents (2)</vt:lpstr>
      <vt:lpstr>Questions?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1716</cp:revision>
  <dcterms:created xsi:type="dcterms:W3CDTF">2007-12-08T16:03:35Z</dcterms:created>
  <dcterms:modified xsi:type="dcterms:W3CDTF">2015-11-09T11:45:38Z</dcterms:modified>
  <cp:category>quality code, software engineering</cp:category>
</cp:coreProperties>
</file>