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9"/>
  </p:notesMasterIdLst>
  <p:handoutMasterIdLst>
    <p:handoutMasterId r:id="rId20"/>
  </p:handoutMasterIdLst>
  <p:sldIdLst>
    <p:sldId id="570" r:id="rId2"/>
    <p:sldId id="572" r:id="rId3"/>
    <p:sldId id="574" r:id="rId4"/>
    <p:sldId id="575" r:id="rId5"/>
    <p:sldId id="584" r:id="rId6"/>
    <p:sldId id="585" r:id="rId7"/>
    <p:sldId id="586" r:id="rId8"/>
    <p:sldId id="576" r:id="rId9"/>
    <p:sldId id="579" r:id="rId10"/>
    <p:sldId id="580" r:id="rId11"/>
    <p:sldId id="581" r:id="rId12"/>
    <p:sldId id="583" r:id="rId13"/>
    <p:sldId id="582" r:id="rId14"/>
    <p:sldId id="578" r:id="rId15"/>
    <p:sldId id="577" r:id="rId16"/>
    <p:sldId id="571" r:id="rId17"/>
    <p:sldId id="333" r:id="rId18"/>
  </p:sldIdLst>
  <p:sldSz cx="9144000" cy="6858000" type="screen4x3"/>
  <p:notesSz cx="6881813" cy="92964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F0578A4B-B5C8-4AF0-97DB-2598DA6B9C6D}">
          <p14:sldIdLst>
            <p14:sldId id="570"/>
            <p14:sldId id="572"/>
          </p14:sldIdLst>
        </p14:section>
        <p14:section name="Introduction" id="{00BEFB06-8954-43B6-88E4-C56578596A15}">
          <p14:sldIdLst>
            <p14:sldId id="574"/>
            <p14:sldId id="575"/>
            <p14:sldId id="584"/>
            <p14:sldId id="585"/>
            <p14:sldId id="586"/>
          </p14:sldIdLst>
        </p14:section>
        <p14:section name="Computing" id="{2A763711-0409-44B1-B92B-1295812A35D7}">
          <p14:sldIdLst>
            <p14:sldId id="576"/>
            <p14:sldId id="579"/>
            <p14:sldId id="580"/>
            <p14:sldId id="581"/>
            <p14:sldId id="583"/>
          </p14:sldIdLst>
        </p14:section>
        <p14:section name="Untitled Section" id="{164B0FBF-03F5-4A62-82DE-D3EE89C6F66C}">
          <p14:sldIdLst>
            <p14:sldId id="582"/>
            <p14:sldId id="578"/>
            <p14:sldId id="577"/>
          </p14:sldIdLst>
        </p14:section>
        <p14:section name="Questions" id="{8D72C05E-39A0-4D2C-9043-EFF11327E274}">
          <p14:sldIdLst>
            <p14:sldId id="571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7" autoAdjust="0"/>
    <p:restoredTop sz="94468" autoAdjust="0"/>
  </p:normalViewPr>
  <p:slideViewPr>
    <p:cSldViewPr>
      <p:cViewPr varScale="1">
        <p:scale>
          <a:sx n="125" d="100"/>
          <a:sy n="125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594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8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0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6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WGtgpzjAP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MGg_07MkgY" TargetMode="External"/><Relationship Id="rId2" Type="http://schemas.openxmlformats.org/officeDocument/2006/relationships/hyperlink" Target="https://www.youtube.com/watch?v=SJtNJepz-p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7GzCjT77Po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uRR72b_qv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jmEZqBFTNk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sz="6000" dirty="0" smtClean="0"/>
              <a:t>Introduction to Azure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645320"/>
          </a:xfrm>
        </p:spPr>
        <p:txBody>
          <a:bodyPr/>
          <a:lstStyle/>
          <a:p>
            <a:r>
              <a:rPr lang="en-US" dirty="0"/>
              <a:t>Microsoft's application platform for the public cloud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Web Services and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67458"/>
            <a:ext cx="6587938" cy="103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810000"/>
            <a:ext cx="3352800" cy="28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Web + </a:t>
            </a:r>
            <a:r>
              <a:rPr lang="en-US" dirty="0" smtClean="0">
                <a:effectLst/>
              </a:rPr>
              <a:t>Mobile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and Mobile Services by Microsoft Azure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2362530" cy="4982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24000"/>
            <a:ext cx="2362530" cy="4982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524000"/>
            <a:ext cx="3437207" cy="498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74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70" y="762000"/>
            <a:ext cx="6925259" cy="291839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05200"/>
            <a:ext cx="7924800" cy="1371600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Create API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917279"/>
            <a:ext cx="7924800" cy="14835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05200"/>
            <a:ext cx="7924800" cy="1371600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Deploy ASP.NET Web API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917279"/>
            <a:ext cx="7924800" cy="14835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://youtube.com/watch?v=FWGtgpzjAPM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1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</a:p>
          <a:p>
            <a:pPr lvl="1"/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://youtube.com/watch?v=SJtNJepz-pM</a:t>
            </a:r>
            <a:endParaRPr lang="en-US" dirty="0" smtClean="0"/>
          </a:p>
          <a:p>
            <a:r>
              <a:rPr lang="en-US" dirty="0"/>
              <a:t>Microsoft Advanced </a:t>
            </a:r>
            <a:r>
              <a:rPr lang="en-US" dirty="0" smtClean="0"/>
              <a:t>Threat Analytics</a:t>
            </a:r>
          </a:p>
          <a:p>
            <a:pPr lvl="1"/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://youtube.com/watch?v</a:t>
            </a:r>
            <a:r>
              <a:rPr lang="en-US" dirty="0">
                <a:hlinkClick r:id="rId3"/>
              </a:rPr>
              <a:t>=-</a:t>
            </a:r>
            <a:r>
              <a:rPr lang="en-US" dirty="0" smtClean="0">
                <a:hlinkClick r:id="rId3"/>
              </a:rPr>
              <a:t>MGg_07MkgY</a:t>
            </a:r>
            <a:endParaRPr lang="en-US" dirty="0" smtClean="0"/>
          </a:p>
          <a:p>
            <a:r>
              <a:rPr lang="en-US" dirty="0" smtClean="0"/>
              <a:t>Internet of Thinks</a:t>
            </a:r>
          </a:p>
          <a:p>
            <a:pPr lvl="1"/>
            <a:r>
              <a:rPr lang="en-US" dirty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://youtube.com/watch?v=L8xjSjxaaVA</a:t>
            </a:r>
            <a:endParaRPr lang="en-US" dirty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https://youtube.com/watch?v=Z7GzCjT77Po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1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Cloud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sz="2800" dirty="0"/>
              <a:t>A Web Role is an Azure VM that is pre-configured as a web </a:t>
            </a:r>
            <a:r>
              <a:rPr lang="en-US" sz="2800" dirty="0" smtClean="0"/>
              <a:t>server (running ASP.NET MVC for example)</a:t>
            </a:r>
          </a:p>
          <a:p>
            <a:r>
              <a:rPr lang="en-US" sz="2800" dirty="0"/>
              <a:t>Worker Roles run alongside your Web Roles and are responsible for performing computing functions to support your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68" y="3305175"/>
            <a:ext cx="600866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7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3276600"/>
            <a:ext cx="7924800" cy="1066800"/>
          </a:xfrm>
        </p:spPr>
        <p:txBody>
          <a:bodyPr/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1828800" y="76200"/>
            <a:ext cx="7162800" cy="8382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r"/>
            <a:r>
              <a:rPr lang="en-US" dirty="0" smtClean="0"/>
              <a:t>Introduction to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9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Microsoft </a:t>
            </a:r>
            <a:r>
              <a:rPr lang="en-US" dirty="0" smtClean="0"/>
              <a:t>Azure?</a:t>
            </a:r>
            <a:endParaRPr lang="en-US" dirty="0"/>
          </a:p>
          <a:p>
            <a:r>
              <a:rPr lang="en-US" dirty="0" smtClean="0"/>
              <a:t>Compute Services</a:t>
            </a:r>
            <a:endParaRPr lang="en-US" dirty="0"/>
          </a:p>
          <a:p>
            <a:r>
              <a:rPr lang="en-US" dirty="0" smtClean="0"/>
              <a:t>Web + Mobile Services</a:t>
            </a:r>
            <a:endParaRPr lang="en-US" dirty="0"/>
          </a:p>
          <a:p>
            <a:r>
              <a:rPr lang="en-US" dirty="0" smtClean="0"/>
              <a:t>Data + Storage Services</a:t>
            </a:r>
            <a:endParaRPr lang="en-US" dirty="0"/>
          </a:p>
          <a:p>
            <a:r>
              <a:rPr lang="en-US" dirty="0" smtClean="0"/>
              <a:t>Internet of Things, Big Data and Machine Learning</a:t>
            </a:r>
            <a:endParaRPr lang="en-US" dirty="0"/>
          </a:p>
          <a:p>
            <a:r>
              <a:rPr lang="en-US" dirty="0" smtClean="0"/>
              <a:t>Networking, Mobile, Back-up</a:t>
            </a:r>
            <a:endParaRPr lang="en-US" dirty="0"/>
          </a:p>
          <a:p>
            <a:r>
              <a:rPr lang="en-US" dirty="0"/>
              <a:t>Messaging and Integration</a:t>
            </a:r>
          </a:p>
          <a:p>
            <a:r>
              <a:rPr lang="en-US" dirty="0"/>
              <a:t>Compute Assistance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Big Data and Big Compute</a:t>
            </a:r>
          </a:p>
          <a:p>
            <a:r>
              <a:rPr lang="en-US" dirty="0"/>
              <a:t>Media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A virtualized computing platform that provides </a:t>
            </a:r>
            <a:r>
              <a:rPr lang="en-US" sz="2800" u="sng" dirty="0" smtClean="0"/>
              <a:t>infinite resources</a:t>
            </a:r>
            <a:r>
              <a:rPr lang="en-US" sz="2800" dirty="0" smtClean="0"/>
              <a:t> for running your applications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L</a:t>
            </a:r>
            <a:r>
              <a:rPr lang="en-US" sz="2800" dirty="0" smtClean="0"/>
              <a:t>everages economies of scale to </a:t>
            </a:r>
            <a:r>
              <a:rPr lang="en-US" sz="2800" u="sng" dirty="0" smtClean="0"/>
              <a:t>save you money</a:t>
            </a:r>
            <a:r>
              <a:rPr lang="en-US" sz="2800" dirty="0" smtClean="0"/>
              <a:t> (pay for what you use)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An Overview of Azure Services vs. On Premi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6705600" cy="414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9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Microsoft Azure?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Microsoft Azure is </a:t>
            </a:r>
            <a:r>
              <a:rPr lang="en-US" dirty="0"/>
              <a:t>a cloud computing platform and infrastructure created by Microsoft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It is provided in Microsoft datacenters located around the world (US, Europe, Asia, Australia)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://youtube.com/watch?v=0uRR72b_qvc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It provides a range of services that developers and operations people can use, including: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Running and connecting applications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Storing, managing and analyzing data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Networking, media (CDN), </a:t>
            </a:r>
            <a:r>
              <a:rPr lang="en-US" dirty="0" err="1" smtClean="0"/>
              <a:t>IoT</a:t>
            </a:r>
            <a:r>
              <a:rPr lang="en-US" dirty="0" smtClean="0"/>
              <a:t>, security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2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4675"/>
            <a:ext cx="5758494" cy="66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64795"/>
            <a:ext cx="5029200" cy="67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4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6568"/>
            <a:ext cx="5486400" cy="66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9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dirty="0" smtClean="0"/>
              <a:t>Computing cloud solutions provided by Azure:</a:t>
            </a:r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://youtube.com/watch?v=jmEZqBFTNk4</a:t>
            </a:r>
            <a:endParaRPr lang="en-US" dirty="0" smtClean="0"/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/>
          </a:p>
          <a:p>
            <a:pPr>
              <a:spcAft>
                <a:spcPts val="300"/>
              </a:spcAft>
            </a:pPr>
            <a:endParaRPr lang="en-US" dirty="0" smtClean="0"/>
          </a:p>
          <a:p>
            <a:pPr>
              <a:spcAft>
                <a:spcPts val="3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76400"/>
            <a:ext cx="2524477" cy="4153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423" y="1676400"/>
            <a:ext cx="2524477" cy="415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456" y="1676400"/>
            <a:ext cx="3560943" cy="41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762000"/>
            <a:ext cx="5524500" cy="3316134"/>
          </a:xfrm>
          <a:prstGeom prst="roundRect">
            <a:avLst>
              <a:gd name="adj" fmla="val 5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685800"/>
          </a:xfrm>
        </p:spPr>
        <p:txBody>
          <a:bodyPr/>
          <a:lstStyle/>
          <a:p>
            <a:r>
              <a:rPr lang="en-US" dirty="0"/>
              <a:t>Demo: </a:t>
            </a:r>
            <a:r>
              <a:rPr lang="en-US" dirty="0" smtClean="0"/>
              <a:t>Windows Server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917279"/>
            <a:ext cx="7924800" cy="14835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Windows Server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using Remote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 the Virtual </a:t>
            </a:r>
            <a:r>
              <a:rPr lang="en-US" dirty="0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53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9027</TotalTime>
  <Words>336</Words>
  <Application>Microsoft Office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Corbel</vt:lpstr>
      <vt:lpstr>Wingdings 2</vt:lpstr>
      <vt:lpstr>Telerik Academy theme</vt:lpstr>
      <vt:lpstr>Introduction to Azure</vt:lpstr>
      <vt:lpstr>Table of Contents</vt:lpstr>
      <vt:lpstr>Cloud Computing</vt:lpstr>
      <vt:lpstr>What is Microsoft Azure?</vt:lpstr>
      <vt:lpstr>PowerPoint Presentation</vt:lpstr>
      <vt:lpstr>PowerPoint Presentation</vt:lpstr>
      <vt:lpstr>PowerPoint Presentation</vt:lpstr>
      <vt:lpstr>Computing</vt:lpstr>
      <vt:lpstr>Demo: Windows Server VM</vt:lpstr>
      <vt:lpstr>Web + Mobile</vt:lpstr>
      <vt:lpstr>Demo: Create API App</vt:lpstr>
      <vt:lpstr>Demo: Deploy ASP.NET Web API in the Cloud</vt:lpstr>
      <vt:lpstr>Storage</vt:lpstr>
      <vt:lpstr>More Videos</vt:lpstr>
      <vt:lpstr>Popular Cloud Architectures</vt:lpstr>
      <vt:lpstr>Questions?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Nikolay Kostov</cp:lastModifiedBy>
  <cp:revision>1740</cp:revision>
  <dcterms:created xsi:type="dcterms:W3CDTF">2007-12-08T16:03:35Z</dcterms:created>
  <dcterms:modified xsi:type="dcterms:W3CDTF">2015-11-09T13:34:49Z</dcterms:modified>
  <cp:category>quality code, software engineering</cp:category>
</cp:coreProperties>
</file>