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3" r:id="rId2"/>
    <p:sldId id="256" r:id="rId3"/>
    <p:sldId id="300" r:id="rId4"/>
    <p:sldId id="294" r:id="rId5"/>
    <p:sldId id="295" r:id="rId6"/>
    <p:sldId id="296" r:id="rId7"/>
    <p:sldId id="297" r:id="rId8"/>
    <p:sldId id="298" r:id="rId9"/>
    <p:sldId id="299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wc5jKc-E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youtube.com/watch?v=-oi1B9fjVs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666045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200" dirty="0"/>
              <a:t>Universal Windows Platform (UWP)</a:t>
            </a:r>
            <a:endParaRPr lang="en-US" sz="52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3382925"/>
            <a:ext cx="8229600" cy="569120"/>
          </a:xfrm>
        </p:spPr>
        <p:txBody>
          <a:bodyPr/>
          <a:lstStyle/>
          <a:p>
            <a:r>
              <a:rPr lang="en-US" dirty="0" smtClean="0"/>
              <a:t>TODO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457199" y="5753984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457199" y="6058784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>
          <a:xfrm>
            <a:off x="457199" y="5379344"/>
            <a:ext cx="4538750" cy="464504"/>
          </a:xfrm>
        </p:spPr>
        <p:txBody>
          <a:bodyPr/>
          <a:lstStyle/>
          <a:p>
            <a:r>
              <a:rPr lang="en-US" dirty="0"/>
              <a:t>Windows Applications for Mobile</a:t>
            </a:r>
            <a:endParaRPr lang="en-US" dirty="0"/>
          </a:p>
        </p:txBody>
      </p:sp>
      <p:pic>
        <p:nvPicPr>
          <p:cNvPr id="13" name="Picture 2" descr="https://i3-vso.sec.s-msft.com/dynimg/IC7968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84448"/>
            <a:ext cx="4280404" cy="158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599"/>
            <a:ext cx="7086600" cy="1142999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/>
              <a:t>Universal </a:t>
            </a:r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Platform </a:t>
            </a:r>
            <a:r>
              <a:rPr lang="en-US" dirty="0"/>
              <a:t>(UWP)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76662" y="3100646"/>
            <a:ext cx="4901872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58469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What is new in Windows 10 for Users</a:t>
            </a:r>
          </a:p>
          <a:p>
            <a:r>
              <a:rPr lang="en-US" dirty="0" smtClean="0"/>
              <a:t>What is new in Windows 10 </a:t>
            </a:r>
            <a:r>
              <a:rPr lang="en-US" smtClean="0"/>
              <a:t>for Developers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8" name="Picture 4" descr="http://m.c.lnkd.licdn.com/mpr/mpr/AAEAAQAAAAAAAAa8AAAAJGJmNzU4MGYwLTk1NmEtNDUwZC1hOTUyLTBiNmU5MjNmZWE2Z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87" y="2588392"/>
            <a:ext cx="3650058" cy="208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cdn1.iconfinder.com/data/icons/LUMINA/communications/png/400/address_book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7617">
            <a:off x="6006661" y="3516680"/>
            <a:ext cx="2239271" cy="2546746"/>
          </a:xfrm>
          <a:prstGeom prst="roundRect">
            <a:avLst>
              <a:gd name="adj" fmla="val 2515"/>
            </a:avLst>
          </a:prstGeom>
          <a:noFill/>
          <a:effectLst>
            <a:glow rad="63500">
              <a:schemeClr val="accent6">
                <a:satMod val="175000"/>
                <a:alpha val="1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9752"/>
            <a:ext cx="7086600" cy="1097279"/>
          </a:xfrm>
        </p:spPr>
        <p:txBody>
          <a:bodyPr/>
          <a:lstStyle/>
          <a:p>
            <a:r>
              <a:rPr lang="en-US" dirty="0"/>
              <a:t>What is New in</a:t>
            </a:r>
            <a:br>
              <a:rPr lang="en-US" dirty="0"/>
            </a:br>
            <a:r>
              <a:rPr lang="en-US" dirty="0"/>
              <a:t>Windows 10 for </a:t>
            </a:r>
            <a:r>
              <a:rPr lang="en-US" dirty="0" smtClean="0"/>
              <a:t>Users?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032"/>
            <a:ext cx="8686800" cy="5508567"/>
          </a:xfrm>
        </p:spPr>
        <p:txBody>
          <a:bodyPr/>
          <a:lstStyle/>
          <a:p>
            <a:r>
              <a:rPr lang="en-US" dirty="0" smtClean="0"/>
              <a:t>Cortana – personal digital assistant</a:t>
            </a:r>
          </a:p>
          <a:p>
            <a:r>
              <a:rPr lang="en-US" dirty="0" smtClean="0"/>
              <a:t>Windows Hello – automatic recognizes you</a:t>
            </a:r>
          </a:p>
          <a:p>
            <a:r>
              <a:rPr lang="en-US" dirty="0" smtClean="0"/>
              <a:t>Microsoft Edge – brand new web browser</a:t>
            </a:r>
          </a:p>
          <a:p>
            <a:r>
              <a:rPr lang="en-US" dirty="0" smtClean="0"/>
              <a:t>New Application Features – touch first, fast fluid, modern applications (including Office)</a:t>
            </a:r>
          </a:p>
          <a:p>
            <a:r>
              <a:rPr lang="en-US" dirty="0" smtClean="0"/>
              <a:t>Xbox Live on Windows</a:t>
            </a:r>
            <a:endParaRPr lang="en-US" dirty="0"/>
          </a:p>
          <a:p>
            <a:r>
              <a:rPr lang="en-US" dirty="0" smtClean="0"/>
              <a:t>More info:</a:t>
            </a:r>
          </a:p>
          <a:p>
            <a:pPr lvl="1"/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://youtube.com/watch?v=Wwc5jKc-EgE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199"/>
            <a:ext cx="7086600" cy="1012767"/>
          </a:xfrm>
        </p:spPr>
        <p:txBody>
          <a:bodyPr/>
          <a:lstStyle/>
          <a:p>
            <a:r>
              <a:rPr lang="en-US" dirty="0" smtClean="0"/>
              <a:t>What is New in</a:t>
            </a:r>
            <a:br>
              <a:rPr lang="en-US" dirty="0" smtClean="0"/>
            </a:br>
            <a:r>
              <a:rPr lang="en-US" dirty="0" smtClean="0"/>
              <a:t>Windows 10 for Developers?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0284"/>
            <a:ext cx="8686800" cy="544483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One codebase for Universal Windows apps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Integration with the Windows Store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Touch-based interaction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Better multi-monitor support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Continuum for Windows Phone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 Center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Notifications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Speech commands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Cortana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6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codebase can run in Desktops, Xbox One, Tablets, Windows Phones, HoloLens and </a:t>
            </a:r>
            <a:r>
              <a:rPr lang="en-US" dirty="0" smtClean="0"/>
              <a:t>Embedded </a:t>
            </a:r>
            <a:r>
              <a:rPr lang="en-US" dirty="0"/>
              <a:t>Devices (Raspberry Pi)</a:t>
            </a:r>
          </a:p>
        </p:txBody>
      </p:sp>
      <p:pic>
        <p:nvPicPr>
          <p:cNvPr id="1028" name="Picture 4" descr="http://az648995.vo.msecnd.net/win/2015/03/Gallo-blog-1-v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t="5461" r="2775"/>
          <a:stretch/>
        </p:blipFill>
        <p:spPr bwMode="auto">
          <a:xfrm>
            <a:off x="238462" y="2726574"/>
            <a:ext cx="8667076" cy="378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6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8" y="814646"/>
            <a:ext cx="8811490" cy="5791200"/>
          </a:xfrm>
        </p:spPr>
        <p:txBody>
          <a:bodyPr/>
          <a:lstStyle/>
          <a:p>
            <a:r>
              <a:rPr lang="en-US" dirty="0" smtClean="0"/>
              <a:t>Universal store across all devices where you can distribute and sell your app in 190 countries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53"/>
          <a:stretch/>
        </p:blipFill>
        <p:spPr>
          <a:xfrm>
            <a:off x="766080" y="2026607"/>
            <a:ext cx="7611839" cy="45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7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client machine has touch support – your application adjust itself to be touchable</a:t>
            </a:r>
          </a:p>
          <a:p>
            <a:pPr lvl="1"/>
            <a:r>
              <a:rPr lang="en-US" dirty="0" smtClean="0"/>
              <a:t>The buttons and icons get bigger for better support of finger sizes</a:t>
            </a:r>
          </a:p>
          <a:p>
            <a:pPr lvl="1"/>
            <a:r>
              <a:rPr lang="en-US" dirty="0" smtClean="0"/>
              <a:t>OS understands pinch, zoom and swipe gestures (your app just works)</a:t>
            </a:r>
          </a:p>
          <a:p>
            <a:endParaRPr lang="en-US" dirty="0"/>
          </a:p>
        </p:txBody>
      </p:sp>
      <p:pic>
        <p:nvPicPr>
          <p:cNvPr id="3076" name="Picture 4" descr="http://d22p98gzbsj7kj.cloudfront.net/wp-content/uploads/2015/06/Alternative_Pinch_to_Zoom_Gesture.png?564e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31" y="4630189"/>
            <a:ext cx="4724566" cy="1399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s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23" y="3925339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8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6142"/>
          </a:xfrm>
        </p:spPr>
        <p:txBody>
          <a:bodyPr/>
          <a:lstStyle/>
          <a:p>
            <a:r>
              <a:rPr lang="en-US" dirty="0" smtClean="0"/>
              <a:t>Improved</a:t>
            </a:r>
            <a:br>
              <a:rPr lang="en-US" dirty="0" smtClean="0"/>
            </a:br>
            <a:r>
              <a:rPr lang="en-US" dirty="0" smtClean="0"/>
              <a:t>Multi-Monitor </a:t>
            </a:r>
            <a:r>
              <a:rPr lang="en-US" dirty="0"/>
              <a:t>S</a:t>
            </a:r>
            <a:r>
              <a:rPr lang="en-US" dirty="0" smtClean="0"/>
              <a:t>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2342"/>
            <a:ext cx="8686800" cy="5633258"/>
          </a:xfrm>
        </p:spPr>
        <p:txBody>
          <a:bodyPr/>
          <a:lstStyle/>
          <a:p>
            <a:r>
              <a:rPr lang="en-US" dirty="0" smtClean="0"/>
              <a:t>Windows 8.1 and 10 provide support for multi-monitor without the need of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</a:p>
          <a:p>
            <a:pPr lvl="1"/>
            <a:r>
              <a:rPr lang="en-US" dirty="0" smtClean="0"/>
              <a:t>Per-monitor DPI scaling for different resolution</a:t>
            </a:r>
          </a:p>
          <a:p>
            <a:pPr lvl="2"/>
            <a:r>
              <a:rPr lang="en-US" dirty="0" smtClean="0"/>
              <a:t>Attach low resolution tablet to bigger monitor</a:t>
            </a:r>
          </a:p>
          <a:p>
            <a:pPr lvl="1"/>
            <a:r>
              <a:rPr lang="en-US" dirty="0" smtClean="0"/>
              <a:t>Increased usability with mixed screen sizes</a:t>
            </a:r>
            <a:endParaRPr lang="en-US" dirty="0"/>
          </a:p>
        </p:txBody>
      </p:sp>
      <p:pic>
        <p:nvPicPr>
          <p:cNvPr id="4098" name="Picture 2" descr="http://www.speedupmypcfree.com/wp-content/uploads/2013/10/multi-monitor-wallpaper-window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" b="5413"/>
          <a:stretch/>
        </p:blipFill>
        <p:spPr bwMode="auto">
          <a:xfrm>
            <a:off x="2243122" y="4114800"/>
            <a:ext cx="4657756" cy="24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8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Continuum for Windows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1396"/>
            <a:ext cx="8686800" cy="5924204"/>
          </a:xfrm>
        </p:spPr>
        <p:txBody>
          <a:bodyPr/>
          <a:lstStyle/>
          <a:p>
            <a:r>
              <a:rPr lang="en-US" dirty="0"/>
              <a:t>Windows 10 phones can also be </a:t>
            </a:r>
            <a:r>
              <a:rPr lang="en-US" dirty="0" smtClean="0"/>
              <a:t>PCs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add a </a:t>
            </a:r>
            <a:r>
              <a:rPr lang="en-US" dirty="0" smtClean="0"/>
              <a:t>display, </a:t>
            </a:r>
            <a:r>
              <a:rPr lang="en-US" dirty="0"/>
              <a:t>and </a:t>
            </a:r>
            <a:r>
              <a:rPr lang="en-US" dirty="0" smtClean="0"/>
              <a:t>keyboard (and mouse?)</a:t>
            </a:r>
          </a:p>
          <a:p>
            <a:pPr lvl="1"/>
            <a:r>
              <a:rPr lang="en-US" dirty="0" smtClean="0"/>
              <a:t>Win </a:t>
            </a:r>
            <a:r>
              <a:rPr lang="en-US" dirty="0"/>
              <a:t>10 includes a feature called Continuum that allows the same device to be used in different modes: </a:t>
            </a:r>
            <a:r>
              <a:rPr lang="en-US" dirty="0" smtClean="0">
                <a:hlinkClick r:id="rId2"/>
              </a:rPr>
              <a:t>youtube.com/</a:t>
            </a:r>
            <a:r>
              <a:rPr lang="en-US" dirty="0" err="1" smtClean="0">
                <a:hlinkClick r:id="rId2"/>
              </a:rPr>
              <a:t>watch?v</a:t>
            </a:r>
            <a:r>
              <a:rPr lang="en-US" dirty="0">
                <a:hlinkClick r:id="rId2"/>
              </a:rPr>
              <a:t>=-</a:t>
            </a:r>
            <a:r>
              <a:rPr lang="en-US" dirty="0" smtClean="0">
                <a:hlinkClick r:id="rId2"/>
              </a:rPr>
              <a:t>oi1B9fjVs4</a:t>
            </a:r>
            <a:endParaRPr lang="en-US" dirty="0" smtClean="0"/>
          </a:p>
        </p:txBody>
      </p:sp>
      <p:pic>
        <p:nvPicPr>
          <p:cNvPr id="5122" name="Picture 2" descr="http://cdn.liliputing.com/wp-content/uploads/2015/04/w10-continuum-phone-680x3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52" y="3643863"/>
            <a:ext cx="5522495" cy="306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168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1811</TotalTime>
  <Words>285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Universal Windows Platform (UWP)</vt:lpstr>
      <vt:lpstr>Table of Contents</vt:lpstr>
      <vt:lpstr>What is New in Windows 10 for Users?</vt:lpstr>
      <vt:lpstr>What is New in Windows 10 for Developers?</vt:lpstr>
      <vt:lpstr>One Codebase</vt:lpstr>
      <vt:lpstr>Windows 10 Store</vt:lpstr>
      <vt:lpstr>Touch Interaction</vt:lpstr>
      <vt:lpstr>Improved Multi-Monitor Support</vt:lpstr>
      <vt:lpstr>Continuum for Windows Phone</vt:lpstr>
      <vt:lpstr>Universal Windows Platform (UWP)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Nikolay Kostov</cp:lastModifiedBy>
  <cp:revision>160</cp:revision>
  <dcterms:created xsi:type="dcterms:W3CDTF">2014-09-04T14:03:28Z</dcterms:created>
  <dcterms:modified xsi:type="dcterms:W3CDTF">2015-12-07T19:18:24Z</dcterms:modified>
</cp:coreProperties>
</file>