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824" autoAdjust="0"/>
  </p:normalViewPr>
  <p:slideViewPr>
    <p:cSldViewPr snapToGrid="0">
      <p:cViewPr varScale="1">
        <p:scale>
          <a:sx n="85" d="100"/>
          <a:sy n="85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1E836-0973-4CD3-A65A-A24A0024BB7A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19DF7-D434-48D4-8B5F-DF81B84BD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r>
              <a:rPr lang="en-US" dirty="0" err="1"/>
              <a:t>Xenix</a:t>
            </a:r>
            <a:r>
              <a:rPr lang="en-US" dirty="0"/>
              <a:t> was based on Unix</a:t>
            </a:r>
          </a:p>
          <a:p>
            <a:r>
              <a:rPr lang="en-US" dirty="0"/>
              <a:t>Word – called Multi-Tool</a:t>
            </a:r>
            <a:r>
              <a:rPr lang="en-US" baseline="0" dirty="0"/>
              <a:t> Word, first WYSIWYG editor</a:t>
            </a:r>
          </a:p>
          <a:p>
            <a:r>
              <a:rPr lang="en-US" baseline="0" dirty="0"/>
              <a:t>DOS – Disk Operating System</a:t>
            </a:r>
          </a:p>
          <a:p>
            <a:endParaRPr lang="en-US" dirty="0"/>
          </a:p>
          <a:p>
            <a:r>
              <a:rPr lang="en-US" dirty="0"/>
              <a:t>Windows 1.0 – graphical extension</a:t>
            </a:r>
            <a:r>
              <a:rPr lang="en-US" baseline="0" dirty="0"/>
              <a:t> to DOS</a:t>
            </a:r>
          </a:p>
          <a:p>
            <a:r>
              <a:rPr lang="en-US" baseline="0" dirty="0"/>
              <a:t>Works – document, spreadsheet, database</a:t>
            </a:r>
          </a:p>
          <a:p>
            <a:r>
              <a:rPr lang="en-US" baseline="0" dirty="0"/>
              <a:t>SQL Server – built on Sybase technology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19DF7-D434-48D4-8B5F-DF81B84BDB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5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r>
              <a:rPr lang="en-US" dirty="0"/>
              <a:t>NT 3.1 – server based OS with different kernel than consumer products</a:t>
            </a:r>
          </a:p>
          <a:p>
            <a:endParaRPr lang="en-US" dirty="0"/>
          </a:p>
          <a:p>
            <a:r>
              <a:rPr lang="en-US" dirty="0"/>
              <a:t>Windows 95 – released without a browser</a:t>
            </a:r>
          </a:p>
          <a:p>
            <a:endParaRPr lang="en-US" dirty="0"/>
          </a:p>
          <a:p>
            <a:r>
              <a:rPr lang="en-US" dirty="0"/>
              <a:t>IE – licensed</a:t>
            </a:r>
            <a:r>
              <a:rPr lang="en-US" baseline="0" dirty="0"/>
              <a:t> from Spyglass</a:t>
            </a:r>
          </a:p>
          <a:p>
            <a:endParaRPr lang="en-US" baseline="0" dirty="0"/>
          </a:p>
          <a:p>
            <a:r>
              <a:rPr lang="en-US" baseline="0" dirty="0"/>
              <a:t>MSN – direct competitor to AOL</a:t>
            </a:r>
          </a:p>
          <a:p>
            <a:endParaRPr lang="en-US" baseline="0" dirty="0"/>
          </a:p>
          <a:p>
            <a:r>
              <a:rPr lang="en-US" baseline="0" dirty="0"/>
              <a:t>CE 1.0 – first PDA OS from MS</a:t>
            </a:r>
          </a:p>
          <a:p>
            <a:endParaRPr lang="en-US" baseline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19DF7-D434-48D4-8B5F-DF81B84BDB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20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  <a:p>
            <a:r>
              <a:rPr lang="en-US" dirty="0"/>
              <a:t>Win 2K – based on NT 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19DF7-D434-48D4-8B5F-DF81B84BDB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35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19DF7-D434-48D4-8B5F-DF81B84BDB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38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  <a:p>
            <a:r>
              <a:rPr lang="en-US" dirty="0"/>
              <a:t>Win 2K – based on NT 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19DF7-D434-48D4-8B5F-DF81B84BDB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79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  <a:p>
            <a:r>
              <a:rPr lang="en-US" dirty="0"/>
              <a:t>Win 2K – based on NT 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19DF7-D434-48D4-8B5F-DF81B84BDB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8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8A8A-CC6F-4710-89D5-B5EF4BFFFF04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0B59-5BB9-40AE-BF80-48547E70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4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8A8A-CC6F-4710-89D5-B5EF4BFFFF04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0B59-5BB9-40AE-BF80-48547E70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0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8A8A-CC6F-4710-89D5-B5EF4BFFFF04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0B59-5BB9-40AE-BF80-48547E70BE2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2705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8A8A-CC6F-4710-89D5-B5EF4BFFFF04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0B59-5BB9-40AE-BF80-48547E70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83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8A8A-CC6F-4710-89D5-B5EF4BFFFF04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0B59-5BB9-40AE-BF80-48547E70BE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9272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8A8A-CC6F-4710-89D5-B5EF4BFFFF04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0B59-5BB9-40AE-BF80-48547E70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65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8A8A-CC6F-4710-89D5-B5EF4BFFFF04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0B59-5BB9-40AE-BF80-48547E70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09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8A8A-CC6F-4710-89D5-B5EF4BFFFF04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0B59-5BB9-40AE-BF80-48547E70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7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8A8A-CC6F-4710-89D5-B5EF4BFFFF04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0B59-5BB9-40AE-BF80-48547E70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8A8A-CC6F-4710-89D5-B5EF4BFFFF04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0B59-5BB9-40AE-BF80-48547E70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0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8A8A-CC6F-4710-89D5-B5EF4BFFFF04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0B59-5BB9-40AE-BF80-48547E70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4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8A8A-CC6F-4710-89D5-B5EF4BFFFF04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0B59-5BB9-40AE-BF80-48547E70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8A8A-CC6F-4710-89D5-B5EF4BFFFF04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0B59-5BB9-40AE-BF80-48547E70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4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8A8A-CC6F-4710-89D5-B5EF4BFFFF04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0B59-5BB9-40AE-BF80-48547E70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9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8A8A-CC6F-4710-89D5-B5EF4BFFFF04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0B59-5BB9-40AE-BF80-48547E70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8A8A-CC6F-4710-89D5-B5EF4BFFFF04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0B59-5BB9-40AE-BF80-48547E70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9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B8A8A-CC6F-4710-89D5-B5EF4BFFFF04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640B59-5BB9-40AE-BF80-48547E70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3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jj153219(v=vs.110)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Microsoft Technology Landscape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3921"/>
            <a:ext cx="1534420" cy="96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2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Microsoft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1975 – 1985:</a:t>
            </a:r>
          </a:p>
          <a:p>
            <a:pPr lvl="1"/>
            <a:r>
              <a:rPr lang="en-US" dirty="0"/>
              <a:t>April 4, 1975 – Founded by Bill Gates and Paul Allen</a:t>
            </a:r>
          </a:p>
          <a:p>
            <a:pPr lvl="1"/>
            <a:r>
              <a:rPr lang="en-US" dirty="0"/>
              <a:t>BASIC programming language</a:t>
            </a:r>
          </a:p>
          <a:p>
            <a:pPr lvl="1"/>
            <a:r>
              <a:rPr lang="en-US" dirty="0"/>
              <a:t>Released first operating system (</a:t>
            </a:r>
            <a:r>
              <a:rPr lang="en-US" dirty="0" err="1"/>
              <a:t>Xenix</a:t>
            </a:r>
            <a:r>
              <a:rPr lang="en-US" dirty="0"/>
              <a:t>) in 1980</a:t>
            </a:r>
          </a:p>
          <a:p>
            <a:pPr lvl="2"/>
            <a:r>
              <a:rPr lang="en-US" dirty="0"/>
              <a:t>Released with first version of Word</a:t>
            </a:r>
          </a:p>
          <a:p>
            <a:pPr lvl="1"/>
            <a:r>
              <a:rPr lang="en-US" dirty="0"/>
              <a:t>DOS</a:t>
            </a:r>
          </a:p>
          <a:p>
            <a:r>
              <a:rPr lang="en-US" dirty="0"/>
              <a:t>1985 – 1991:</a:t>
            </a:r>
          </a:p>
          <a:p>
            <a:pPr lvl="1"/>
            <a:r>
              <a:rPr lang="en-US" dirty="0"/>
              <a:t>Windows 1.0</a:t>
            </a:r>
          </a:p>
          <a:p>
            <a:pPr lvl="1"/>
            <a:r>
              <a:rPr lang="en-US" dirty="0"/>
              <a:t>Microsoft Works</a:t>
            </a:r>
          </a:p>
          <a:p>
            <a:pPr lvl="1"/>
            <a:r>
              <a:rPr lang="en-US" dirty="0"/>
              <a:t>SQL Server</a:t>
            </a:r>
          </a:p>
          <a:p>
            <a:pPr lvl="1"/>
            <a:r>
              <a:rPr lang="en-US" dirty="0"/>
              <a:t>Windows 3.0</a:t>
            </a:r>
          </a:p>
          <a:p>
            <a:pPr lvl="1"/>
            <a:r>
              <a:rPr lang="en-US" dirty="0"/>
              <a:t>Visual Basic 1.0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2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Microsoft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1992 – 1995:</a:t>
            </a:r>
          </a:p>
          <a:p>
            <a:pPr lvl="1"/>
            <a:r>
              <a:rPr lang="en-US" dirty="0"/>
              <a:t>1993 – most used GUI operating system in the world</a:t>
            </a:r>
          </a:p>
          <a:p>
            <a:pPr lvl="1"/>
            <a:r>
              <a:rPr lang="en-US" dirty="0"/>
              <a:t>Windows for Workgroups 3.1 and Windows NT 3.1</a:t>
            </a:r>
          </a:p>
          <a:p>
            <a:pPr lvl="1"/>
            <a:r>
              <a:rPr lang="en-US" dirty="0"/>
              <a:t>Windows 95 released</a:t>
            </a:r>
          </a:p>
          <a:p>
            <a:pPr lvl="1"/>
            <a:r>
              <a:rPr lang="en-US" dirty="0"/>
              <a:t>Internet Explorer</a:t>
            </a:r>
          </a:p>
          <a:p>
            <a:pPr lvl="1"/>
            <a:r>
              <a:rPr lang="en-US" dirty="0"/>
              <a:t>Visual Basic 2.0 and 3.0</a:t>
            </a:r>
          </a:p>
          <a:p>
            <a:r>
              <a:rPr lang="en-US" dirty="0"/>
              <a:t>1995 – 1999</a:t>
            </a:r>
          </a:p>
          <a:p>
            <a:pPr lvl="1"/>
            <a:r>
              <a:rPr lang="en-US" dirty="0"/>
              <a:t>Microsoft Network (MSN) and MSNBC</a:t>
            </a:r>
          </a:p>
          <a:p>
            <a:pPr lvl="1"/>
            <a:r>
              <a:rPr lang="en-US" dirty="0"/>
              <a:t>Windows CE</a:t>
            </a:r>
          </a:p>
          <a:p>
            <a:pPr lvl="1"/>
            <a:r>
              <a:rPr lang="en-US" dirty="0"/>
              <a:t>Active X and COM</a:t>
            </a:r>
          </a:p>
          <a:p>
            <a:pPr lvl="1"/>
            <a:r>
              <a:rPr lang="en-US" dirty="0"/>
              <a:t>Windows 98</a:t>
            </a:r>
          </a:p>
          <a:p>
            <a:pPr lvl="1"/>
            <a:r>
              <a:rPr lang="en-US" dirty="0"/>
              <a:t>Visual Basic 4.0, 5.0 and 6.0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10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Microsoft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2000 – 2005:</a:t>
            </a:r>
          </a:p>
          <a:p>
            <a:pPr lvl="1"/>
            <a:r>
              <a:rPr lang="en-US" dirty="0"/>
              <a:t>Windows 2000 and ME</a:t>
            </a:r>
          </a:p>
          <a:p>
            <a:pPr lvl="1"/>
            <a:r>
              <a:rPr lang="en-US" dirty="0"/>
              <a:t>Windows XP</a:t>
            </a:r>
          </a:p>
          <a:p>
            <a:pPr lvl="1"/>
            <a:r>
              <a:rPr lang="en-US" dirty="0"/>
              <a:t>Windows Messenger</a:t>
            </a:r>
          </a:p>
          <a:p>
            <a:pPr lvl="1"/>
            <a:r>
              <a:rPr lang="en-US" dirty="0"/>
              <a:t>.NET and Visual Studio</a:t>
            </a:r>
          </a:p>
          <a:p>
            <a:pPr lvl="2"/>
            <a:r>
              <a:rPr lang="en-US" dirty="0"/>
              <a:t>C# introduced</a:t>
            </a:r>
          </a:p>
          <a:p>
            <a:r>
              <a:rPr lang="en-US" dirty="0"/>
              <a:t>2005 – Present:</a:t>
            </a:r>
          </a:p>
          <a:p>
            <a:pPr lvl="1"/>
            <a:r>
              <a:rPr lang="en-US" dirty="0"/>
              <a:t>Vista</a:t>
            </a:r>
          </a:p>
          <a:p>
            <a:pPr lvl="1"/>
            <a:r>
              <a:rPr lang="en-US" dirty="0"/>
              <a:t>Windows 10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42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.NET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66241"/>
            <a:ext cx="4100819" cy="546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28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Microsoft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</a:t>
            </a:r>
          </a:p>
          <a:p>
            <a:r>
              <a:rPr lang="en-US" dirty="0"/>
              <a:t>Web API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43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– Install Visual Studio and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3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Your 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familiar with Visual Studio</a:t>
            </a:r>
          </a:p>
          <a:p>
            <a:pPr lvl="1"/>
            <a:r>
              <a:rPr lang="en-US" dirty="0">
                <a:hlinkClick r:id="rId2"/>
              </a:rPr>
              <a:t>https://msdn.microsoft.com/en-us/library/jj153219(v=vs.110).aspx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751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</TotalTime>
  <Words>286</Words>
  <Application>Microsoft Office PowerPoint</Application>
  <PresentationFormat>Widescreen</PresentationFormat>
  <Paragraphs>83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Microsoft Technology Landscape</vt:lpstr>
      <vt:lpstr>Brief History of Microsoft</vt:lpstr>
      <vt:lpstr>Brief History of Microsoft</vt:lpstr>
      <vt:lpstr>Brief History of Microsoft</vt:lpstr>
      <vt:lpstr>History of .NET Framework</vt:lpstr>
      <vt:lpstr>Other Microsoft Technologies</vt:lpstr>
      <vt:lpstr>Lab – Install Visual Studio and SQL Server</vt:lpstr>
      <vt:lpstr>On Your 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9</cp:revision>
  <dcterms:created xsi:type="dcterms:W3CDTF">2016-07-10T23:59:54Z</dcterms:created>
  <dcterms:modified xsi:type="dcterms:W3CDTF">2016-07-11T01:48:20Z</dcterms:modified>
</cp:coreProperties>
</file>