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2" r:id="rId9"/>
    <p:sldId id="273" r:id="rId10"/>
    <p:sldId id="263" r:id="rId11"/>
    <p:sldId id="274" r:id="rId12"/>
    <p:sldId id="264" r:id="rId13"/>
    <p:sldId id="275" r:id="rId14"/>
    <p:sldId id="265" r:id="rId15"/>
    <p:sldId id="276" r:id="rId16"/>
    <p:sldId id="266" r:id="rId17"/>
    <p:sldId id="277" r:id="rId18"/>
    <p:sldId id="268" r:id="rId19"/>
    <p:sldId id="278" r:id="rId20"/>
    <p:sldId id="269" r:id="rId21"/>
    <p:sldId id="279" r:id="rId22"/>
    <p:sldId id="270" r:id="rId23"/>
    <p:sldId id="280" r:id="rId24"/>
    <p:sldId id="271" r:id="rId25"/>
    <p:sldId id="281" r:id="rId26"/>
    <p:sldId id="267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25DE4-7041-4151-84F8-CEBA11E1EC42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85014-09F5-44AB-A956-1839AD94F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34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85014-09F5-44AB-A956-1839AD94FB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50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54C5-C433-4108-B611-EB287C8CCF8C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18D2E-FA70-4698-B244-F904A5982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35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54C5-C433-4108-B611-EB287C8CCF8C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18D2E-FA70-4698-B244-F904A5982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90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54C5-C433-4108-B611-EB287C8CCF8C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18D2E-FA70-4698-B244-F904A598261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9942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54C5-C433-4108-B611-EB287C8CCF8C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18D2E-FA70-4698-B244-F904A5982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54C5-C433-4108-B611-EB287C8CCF8C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18D2E-FA70-4698-B244-F904A598261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63037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54C5-C433-4108-B611-EB287C8CCF8C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18D2E-FA70-4698-B244-F904A5982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31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54C5-C433-4108-B611-EB287C8CCF8C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18D2E-FA70-4698-B244-F904A5982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09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54C5-C433-4108-B611-EB287C8CCF8C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18D2E-FA70-4698-B244-F904A5982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07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54C5-C433-4108-B611-EB287C8CCF8C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18D2E-FA70-4698-B244-F904A5982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5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54C5-C433-4108-B611-EB287C8CCF8C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18D2E-FA70-4698-B244-F904A5982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1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54C5-C433-4108-B611-EB287C8CCF8C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18D2E-FA70-4698-B244-F904A5982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7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54C5-C433-4108-B611-EB287C8CCF8C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18D2E-FA70-4698-B244-F904A5982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25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54C5-C433-4108-B611-EB287C8CCF8C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18D2E-FA70-4698-B244-F904A5982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54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54C5-C433-4108-B611-EB287C8CCF8C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18D2E-FA70-4698-B244-F904A5982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18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54C5-C433-4108-B611-EB287C8CCF8C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18D2E-FA70-4698-B244-F904A5982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26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54C5-C433-4108-B611-EB287C8CCF8C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18D2E-FA70-4698-B244-F904A5982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69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954C5-C433-4108-B611-EB287C8CCF8C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D18D2E-FA70-4698-B244-F904A5982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56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git/tutorials/what-is-version-contro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Version Control Using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05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– </a:t>
            </a:r>
            <a:r>
              <a:rPr lang="en-US" dirty="0" err="1"/>
              <a:t>git</a:t>
            </a:r>
            <a:r>
              <a:rPr lang="en-US" dirty="0"/>
              <a:t> clone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79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you to configure </a:t>
            </a:r>
            <a:r>
              <a:rPr lang="en-US" dirty="0" err="1"/>
              <a:t>git</a:t>
            </a:r>
            <a:r>
              <a:rPr lang="en-US" dirty="0"/>
              <a:t> from command line</a:t>
            </a:r>
          </a:p>
        </p:txBody>
      </p:sp>
    </p:spTree>
    <p:extLst>
      <p:ext uri="{BB962C8B-B14F-4D97-AF65-F5344CB8AC3E}">
        <p14:creationId xmlns:p14="http://schemas.microsoft.com/office/powerpoint/2010/main" val="3285395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–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34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add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Adds a change in the working directory to the staging area</a:t>
            </a:r>
          </a:p>
        </p:txBody>
      </p:sp>
    </p:spTree>
    <p:extLst>
      <p:ext uri="{BB962C8B-B14F-4D97-AF65-F5344CB8AC3E}">
        <p14:creationId xmlns:p14="http://schemas.microsoft.com/office/powerpoint/2010/main" val="1293200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– </a:t>
            </a:r>
            <a:r>
              <a:rPr lang="en-US" dirty="0" err="1"/>
              <a:t>git</a:t>
            </a:r>
            <a:r>
              <a:rPr lang="en-US" dirty="0"/>
              <a:t> add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77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commit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Commits the staged snapshot to the project history</a:t>
            </a:r>
          </a:p>
        </p:txBody>
      </p:sp>
    </p:spTree>
    <p:extLst>
      <p:ext uri="{BB962C8B-B14F-4D97-AF65-F5344CB8AC3E}">
        <p14:creationId xmlns:p14="http://schemas.microsoft.com/office/powerpoint/2010/main" val="19921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– </a:t>
            </a:r>
            <a:r>
              <a:rPr lang="en-US" dirty="0" err="1"/>
              <a:t>git</a:t>
            </a:r>
            <a:r>
              <a:rPr lang="en-US" dirty="0"/>
              <a:t> commit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24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Displays the state of the working directory and the staging area</a:t>
            </a:r>
          </a:p>
        </p:txBody>
      </p:sp>
    </p:spTree>
    <p:extLst>
      <p:ext uri="{BB962C8B-B14F-4D97-AF65-F5344CB8AC3E}">
        <p14:creationId xmlns:p14="http://schemas.microsoft.com/office/powerpoint/2010/main" val="2230530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– </a:t>
            </a:r>
            <a:r>
              <a:rPr lang="en-US" dirty="0" err="1"/>
              <a:t>git</a:t>
            </a:r>
            <a:r>
              <a:rPr lang="en-US" dirty="0"/>
              <a:t>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83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checkout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Serves three distinct functions: checking out files, checking out commits, and checking out branches</a:t>
            </a:r>
          </a:p>
        </p:txBody>
      </p:sp>
    </p:spTree>
    <p:extLst>
      <p:ext uri="{BB962C8B-B14F-4D97-AF65-F5344CB8AC3E}">
        <p14:creationId xmlns:p14="http://schemas.microsoft.com/office/powerpoint/2010/main" val="1485516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Version Control?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category of software tools used to help software teams manage changes to source code over time</a:t>
            </a:r>
          </a:p>
          <a:p>
            <a:r>
              <a:rPr lang="en-US" dirty="0"/>
              <a:t>Provides the ability to “turn back the clock” when mistakes are made</a:t>
            </a:r>
          </a:p>
          <a:p>
            <a:r>
              <a:rPr lang="en-US" dirty="0"/>
              <a:t>Tracks changes made by each member of the team</a:t>
            </a:r>
          </a:p>
          <a:p>
            <a:r>
              <a:rPr lang="en-US" dirty="0"/>
              <a:t>Helps to prevent concurrent work from conflicting</a:t>
            </a:r>
          </a:p>
        </p:txBody>
      </p:sp>
    </p:spTree>
    <p:extLst>
      <p:ext uri="{BB962C8B-B14F-4D97-AF65-F5344CB8AC3E}">
        <p14:creationId xmlns:p14="http://schemas.microsoft.com/office/powerpoint/2010/main" val="1311196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– </a:t>
            </a:r>
            <a:r>
              <a:rPr lang="en-US" dirty="0" err="1"/>
              <a:t>git</a:t>
            </a:r>
            <a:r>
              <a:rPr lang="en-US" dirty="0"/>
              <a:t> checkout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11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fetch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Imports commits from a remote repository into your local repo</a:t>
            </a:r>
          </a:p>
          <a:p>
            <a:r>
              <a:rPr lang="en-US" dirty="0"/>
              <a:t>Stored as remote branches instead of local branches</a:t>
            </a:r>
          </a:p>
          <a:p>
            <a:r>
              <a:rPr lang="en-US" dirty="0"/>
              <a:t>Allows for review of remote changes before merging into local repo</a:t>
            </a:r>
          </a:p>
        </p:txBody>
      </p:sp>
    </p:spTree>
    <p:extLst>
      <p:ext uri="{BB962C8B-B14F-4D97-AF65-F5344CB8AC3E}">
        <p14:creationId xmlns:p14="http://schemas.microsoft.com/office/powerpoint/2010/main" val="2819815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– </a:t>
            </a:r>
            <a:r>
              <a:rPr lang="en-US" dirty="0" err="1"/>
              <a:t>git</a:t>
            </a:r>
            <a:r>
              <a:rPr lang="en-US" dirty="0"/>
              <a:t> fetch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10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pull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Combines </a:t>
            </a:r>
            <a:r>
              <a:rPr lang="en-US" dirty="0" err="1"/>
              <a:t>git</a:t>
            </a:r>
            <a:r>
              <a:rPr lang="en-US" dirty="0"/>
              <a:t> fetch and </a:t>
            </a:r>
            <a:r>
              <a:rPr lang="en-US" dirty="0" err="1"/>
              <a:t>git</a:t>
            </a:r>
            <a:r>
              <a:rPr lang="en-US" dirty="0"/>
              <a:t> merge into a single command</a:t>
            </a:r>
          </a:p>
        </p:txBody>
      </p:sp>
    </p:spTree>
    <p:extLst>
      <p:ext uri="{BB962C8B-B14F-4D97-AF65-F5344CB8AC3E}">
        <p14:creationId xmlns:p14="http://schemas.microsoft.com/office/powerpoint/2010/main" val="883540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– </a:t>
            </a:r>
            <a:r>
              <a:rPr lang="en-US" dirty="0" err="1"/>
              <a:t>git</a:t>
            </a:r>
            <a:r>
              <a:rPr lang="en-US" dirty="0"/>
              <a:t> pull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83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push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Transfers commits from local repo to remote repo</a:t>
            </a:r>
          </a:p>
        </p:txBody>
      </p:sp>
    </p:spTree>
    <p:extLst>
      <p:ext uri="{BB962C8B-B14F-4D97-AF65-F5344CB8AC3E}">
        <p14:creationId xmlns:p14="http://schemas.microsoft.com/office/powerpoint/2010/main" val="18140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– </a:t>
            </a:r>
            <a:r>
              <a:rPr lang="en-US" dirty="0" err="1"/>
              <a:t>git</a:t>
            </a:r>
            <a:r>
              <a:rPr lang="en-US" dirty="0"/>
              <a:t> push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003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Practice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https://www.atlassian.com/git/tutorials/what-is-version-control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0707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problems does version control help solve?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knowing what changes have been made that are available to users</a:t>
            </a:r>
          </a:p>
          <a:p>
            <a:r>
              <a:rPr lang="en-US" dirty="0"/>
              <a:t>The creation of incompatible changes between two unrelated pieces of work</a:t>
            </a:r>
          </a:p>
          <a:p>
            <a:r>
              <a:rPr lang="en-US" dirty="0"/>
              <a:t>Having to version files with names like “final” or “latest”</a:t>
            </a:r>
          </a:p>
          <a:p>
            <a:r>
              <a:rPr lang="en-US" dirty="0"/>
              <a:t>Commenting out blocks of code to disable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005807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complete long-term change history of every file</a:t>
            </a:r>
          </a:p>
          <a:p>
            <a:r>
              <a:rPr lang="en-US" dirty="0"/>
              <a:t>Branching and merging</a:t>
            </a:r>
          </a:p>
          <a:p>
            <a:r>
              <a:rPr lang="en-US" dirty="0" err="1"/>
              <a:t>Tracability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999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Git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widely used version control system in the world</a:t>
            </a:r>
          </a:p>
          <a:p>
            <a:r>
              <a:rPr lang="en-US" dirty="0"/>
              <a:t>Developed by Linus Torvalds in 2005</a:t>
            </a:r>
          </a:p>
          <a:p>
            <a:r>
              <a:rPr lang="en-US" dirty="0"/>
              <a:t>Distributed version control system (DVSC)</a:t>
            </a:r>
          </a:p>
        </p:txBody>
      </p:sp>
    </p:spTree>
    <p:extLst>
      <p:ext uri="{BB962C8B-B14F-4D97-AF65-F5344CB8AC3E}">
        <p14:creationId xmlns:p14="http://schemas.microsoft.com/office/powerpoint/2010/main" val="2436816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 to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Subversion (SVN)</a:t>
            </a:r>
          </a:p>
          <a:p>
            <a:r>
              <a:rPr lang="en-US" dirty="0"/>
              <a:t>Team Foundation Server</a:t>
            </a:r>
          </a:p>
        </p:txBody>
      </p:sp>
    </p:spTree>
    <p:extLst>
      <p:ext uri="{BB962C8B-B14F-4D97-AF65-F5344CB8AC3E}">
        <p14:creationId xmlns:p14="http://schemas.microsoft.com/office/powerpoint/2010/main" val="2226863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Creates a new </a:t>
            </a:r>
            <a:r>
              <a:rPr lang="en-US" dirty="0" err="1"/>
              <a:t>git</a:t>
            </a:r>
            <a:r>
              <a:rPr lang="en-US" dirty="0"/>
              <a:t> repository</a:t>
            </a:r>
          </a:p>
          <a:p>
            <a:r>
              <a:rPr lang="en-US" dirty="0"/>
              <a:t>Can be performed in an empty directory or on a directory with existing files</a:t>
            </a:r>
          </a:p>
        </p:txBody>
      </p:sp>
    </p:spTree>
    <p:extLst>
      <p:ext uri="{BB962C8B-B14F-4D97-AF65-F5344CB8AC3E}">
        <p14:creationId xmlns:p14="http://schemas.microsoft.com/office/powerpoint/2010/main" val="3616389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–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30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clone	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Copies an existing </a:t>
            </a:r>
            <a:r>
              <a:rPr lang="en-US" dirty="0" err="1"/>
              <a:t>git</a:t>
            </a:r>
            <a:r>
              <a:rPr lang="en-US" dirty="0"/>
              <a:t> repository</a:t>
            </a:r>
          </a:p>
        </p:txBody>
      </p:sp>
    </p:spTree>
    <p:extLst>
      <p:ext uri="{BB962C8B-B14F-4D97-AF65-F5344CB8AC3E}">
        <p14:creationId xmlns:p14="http://schemas.microsoft.com/office/powerpoint/2010/main" val="17176634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</TotalTime>
  <Words>356</Words>
  <Application>Microsoft Office PowerPoint</Application>
  <PresentationFormat>Widescreen</PresentationFormat>
  <Paragraphs>58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Trebuchet MS</vt:lpstr>
      <vt:lpstr>Wingdings 3</vt:lpstr>
      <vt:lpstr>Facet</vt:lpstr>
      <vt:lpstr>Introduction to Version Control Using Git</vt:lpstr>
      <vt:lpstr>What is Version Control?</vt:lpstr>
      <vt:lpstr>What problems does version control help solve?</vt:lpstr>
      <vt:lpstr>Benefits of version control</vt:lpstr>
      <vt:lpstr>What is Git?</vt:lpstr>
      <vt:lpstr>Alternatives to Git</vt:lpstr>
      <vt:lpstr>git init</vt:lpstr>
      <vt:lpstr>Lab – git init</vt:lpstr>
      <vt:lpstr>git clone  </vt:lpstr>
      <vt:lpstr>Lab – git clone</vt:lpstr>
      <vt:lpstr>git config</vt:lpstr>
      <vt:lpstr>Lab – git config</vt:lpstr>
      <vt:lpstr>git add</vt:lpstr>
      <vt:lpstr>Lab – git add</vt:lpstr>
      <vt:lpstr>git commit</vt:lpstr>
      <vt:lpstr>Lab – git commit</vt:lpstr>
      <vt:lpstr>git status</vt:lpstr>
      <vt:lpstr>Lab – git status</vt:lpstr>
      <vt:lpstr>git checkout</vt:lpstr>
      <vt:lpstr>Lab – git checkout</vt:lpstr>
      <vt:lpstr>git fetch</vt:lpstr>
      <vt:lpstr>Lab – git fetch</vt:lpstr>
      <vt:lpstr>git pull</vt:lpstr>
      <vt:lpstr>Lab – git pull</vt:lpstr>
      <vt:lpstr>git push</vt:lpstr>
      <vt:lpstr>Lab – git push</vt:lpstr>
      <vt:lpstr>Additional Practice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Version Control Using Git</dc:title>
  <dc:creator>Tim</dc:creator>
  <cp:lastModifiedBy>Tim</cp:lastModifiedBy>
  <cp:revision>5</cp:revision>
  <dcterms:created xsi:type="dcterms:W3CDTF">2016-07-12T03:33:38Z</dcterms:created>
  <dcterms:modified xsi:type="dcterms:W3CDTF">2016-07-12T04:07:52Z</dcterms:modified>
</cp:coreProperties>
</file>