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0" r:id="rId5"/>
    <p:sldId id="256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9D2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96" y="1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E112-0904-C148-9508-20A480F63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2295C-C4BA-D814-EFFF-33ADC4DF7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FD7BB-212F-4E48-1DC3-4B08B3BC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E17F-2E25-4F0D-A242-008DC1790314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3C71E-45DB-92BA-8EFE-C9886FF7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89C07-1ECC-850A-4A30-465DD840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3E65-D804-4526-B210-CC17A58A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5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EDC4-2A97-A290-42B8-B530F156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529E5-81B5-7B25-7E14-61E645FCB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DA6E2-A7AE-4148-28EB-0F8A4AD2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E17F-2E25-4F0D-A242-008DC1790314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1807A-CFA4-6BBF-7E09-85A40F29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32228-A993-5DAB-FD3D-77B47774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3E65-D804-4526-B210-CC17A58A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8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D17FB-AAC3-BFDB-6BE8-EAEB675FE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AAD8A-E019-19D6-0FE5-98EEAC784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00C69-A800-9068-DDB5-BF4FF591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E17F-2E25-4F0D-A242-008DC1790314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585F0-019C-8EDA-F190-BE35EEA1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CAA2-B8F5-D466-C552-1663498A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3E65-D804-4526-B210-CC17A58A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9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5D7C-CAFE-D043-88AA-F1CD5556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83ECC-E8CC-BDBB-F5F8-09C56ADFB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162C6-5F1A-58D9-4279-2FB911D1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E17F-2E25-4F0D-A242-008DC1790314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1DEC5-B796-83DD-55C2-9CC3E5B1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C8BCF-45AE-603F-6D6F-34E2ADBA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3E65-D804-4526-B210-CC17A58A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7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D7E0-4976-4C44-124C-B0D727F0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5CDF1-0A83-0FD1-2670-182F86F75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1A1C8-FEFD-7EBF-472B-AA837821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E17F-2E25-4F0D-A242-008DC1790314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4D167-3696-0487-5728-D2C56F98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A0892-822A-1100-1E9E-14CBFA37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3E65-D804-4526-B210-CC17A58A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CE87-FA5B-916B-C5DF-9EC49685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89742-5149-C42E-723E-8C2C75629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F5292-3224-B232-7D4F-22418E150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07281-E59F-02BB-B6BC-C4321AFE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E17F-2E25-4F0D-A242-008DC1790314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286EE-61C4-7F53-67E8-023195CA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592D0-2120-2FAC-151D-3CA78DEB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3E65-D804-4526-B210-CC17A58A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2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57F1-38BF-5C0A-3870-4B273723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66BA0-A12E-5FEF-066C-8A1D3755A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5B5C2-3401-056A-AD28-74F43430A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F2442-E35F-6FD9-D18E-DE9DB7C05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61BF7-B8C4-D7EC-7708-917F02DA3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51D0D-89D2-B762-3A86-BE6E66C7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E17F-2E25-4F0D-A242-008DC1790314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AF2783-CCCE-54EA-2BF6-3704E6FD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9808C-1F3E-DDAA-25F0-2674C709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3E65-D804-4526-B210-CC17A58A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58B9-E476-CA8C-33BB-D49B7631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24270-30D6-1794-44AA-E18C61CA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E17F-2E25-4F0D-A242-008DC1790314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ACF84-0E5A-2D22-302D-FC57816B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14D0C-332F-80CA-FFB8-870EC8C2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3E65-D804-4526-B210-CC17A58A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2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1B2C3-0730-37FB-F0F8-14856111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E17F-2E25-4F0D-A242-008DC1790314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DC0A7-70B6-FCD5-46E0-8A494787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A7F3B-A479-1D81-BE62-49B7A522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3E65-D804-4526-B210-CC17A58A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EA20-D417-9C9D-A90C-0EBC90AD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6E390-1517-66D9-36EC-DBDCDF872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EAEA6-41E8-8C88-458C-496C31D0C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CD862-7754-8BDD-4304-D05C0C86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E17F-2E25-4F0D-A242-008DC1790314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3AA10-A9FC-A770-2DE6-9EC39952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0B0DC-5C0F-9E5A-B8AA-87C62678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3E65-D804-4526-B210-CC17A58A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3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8D7E-4F04-1F18-ADC8-D852ACCE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2F0CC-AD82-6BA1-6402-00A743AFA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45BFE-0EA9-BA9D-F7C4-4625EE827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EE893-B02C-06A2-632C-6BEB9594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E17F-2E25-4F0D-A242-008DC1790314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B5909-E3D1-70BA-E66A-3BD22797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E83A7-3DDF-FEC8-7701-8138D78E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3E65-D804-4526-B210-CC17A58A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0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6C10F-5D4F-5670-55E4-D9A34B7B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835E1-D770-8C32-55EE-6FE59B96D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42D25-2D3B-08E6-F3B5-C06FB5D12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9E17F-2E25-4F0D-A242-008DC1790314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8F13F-D4DA-3418-3351-2EA4C6B83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C3F35-13F7-D272-0D03-9F92CB83C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43E65-D804-4526-B210-CC17A58A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6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61E063-D999-F8A8-A7FA-953F0F7FA85C}"/>
              </a:ext>
            </a:extLst>
          </p:cNvPr>
          <p:cNvSpPr/>
          <p:nvPr/>
        </p:nvSpPr>
        <p:spPr>
          <a:xfrm>
            <a:off x="1690097" y="2250075"/>
            <a:ext cx="3092807" cy="2853149"/>
          </a:xfrm>
          <a:custGeom>
            <a:avLst/>
            <a:gdLst>
              <a:gd name="connsiteX0" fmla="*/ 4516446 w 4572142"/>
              <a:gd name="connsiteY0" fmla="*/ 2783200 h 4217852"/>
              <a:gd name="connsiteX1" fmla="*/ 4511646 w 4572142"/>
              <a:gd name="connsiteY1" fmla="*/ 2807890 h 4217852"/>
              <a:gd name="connsiteX2" fmla="*/ 4510284 w 4572142"/>
              <a:gd name="connsiteY2" fmla="*/ 2807571 h 4217852"/>
              <a:gd name="connsiteX3" fmla="*/ 51366 w 4572142"/>
              <a:gd name="connsiteY3" fmla="*/ 2760166 h 4217852"/>
              <a:gd name="connsiteX4" fmla="*/ 66060 w 4572142"/>
              <a:gd name="connsiteY4" fmla="*/ 2825710 h 4217852"/>
              <a:gd name="connsiteX5" fmla="*/ 64728 w 4572142"/>
              <a:gd name="connsiteY5" fmla="*/ 2826034 h 4217852"/>
              <a:gd name="connsiteX6" fmla="*/ 4533350 w 4572142"/>
              <a:gd name="connsiteY6" fmla="*/ 2696236 h 4217852"/>
              <a:gd name="connsiteX7" fmla="*/ 4522878 w 4572142"/>
              <a:gd name="connsiteY7" fmla="*/ 2757759 h 4217852"/>
              <a:gd name="connsiteX8" fmla="*/ 4516446 w 4572142"/>
              <a:gd name="connsiteY8" fmla="*/ 2783200 h 4217852"/>
              <a:gd name="connsiteX9" fmla="*/ 34026 w 4572142"/>
              <a:gd name="connsiteY9" fmla="*/ 2674693 h 4217852"/>
              <a:gd name="connsiteX10" fmla="*/ 51366 w 4572142"/>
              <a:gd name="connsiteY10" fmla="*/ 2760166 h 4217852"/>
              <a:gd name="connsiteX11" fmla="*/ 37203 w 4572142"/>
              <a:gd name="connsiteY11" fmla="*/ 2696990 h 4217852"/>
              <a:gd name="connsiteX12" fmla="*/ 4548434 w 4572142"/>
              <a:gd name="connsiteY12" fmla="*/ 2607617 h 4217852"/>
              <a:gd name="connsiteX13" fmla="*/ 4545270 w 4572142"/>
              <a:gd name="connsiteY13" fmla="*/ 2634913 h 4217852"/>
              <a:gd name="connsiteX14" fmla="*/ 4533350 w 4572142"/>
              <a:gd name="connsiteY14" fmla="*/ 2696236 h 4217852"/>
              <a:gd name="connsiteX15" fmla="*/ 20917 w 4572142"/>
              <a:gd name="connsiteY15" fmla="*/ 2582672 h 4217852"/>
              <a:gd name="connsiteX16" fmla="*/ 34026 w 4572142"/>
              <a:gd name="connsiteY16" fmla="*/ 2674693 h 4217852"/>
              <a:gd name="connsiteX17" fmla="*/ 29694 w 4572142"/>
              <a:gd name="connsiteY17" fmla="*/ 2653337 h 4217852"/>
              <a:gd name="connsiteX18" fmla="*/ 4558426 w 4572142"/>
              <a:gd name="connsiteY18" fmla="*/ 2521432 h 4217852"/>
              <a:gd name="connsiteX19" fmla="*/ 4553250 w 4572142"/>
              <a:gd name="connsiteY19" fmla="*/ 2579324 h 4217852"/>
              <a:gd name="connsiteX20" fmla="*/ 4548434 w 4572142"/>
              <a:gd name="connsiteY20" fmla="*/ 2607617 h 4217852"/>
              <a:gd name="connsiteX21" fmla="*/ 10489 w 4572142"/>
              <a:gd name="connsiteY21" fmla="*/ 2498715 h 4217852"/>
              <a:gd name="connsiteX22" fmla="*/ 20917 w 4572142"/>
              <a:gd name="connsiteY22" fmla="*/ 2582672 h 4217852"/>
              <a:gd name="connsiteX23" fmla="*/ 11675 w 4572142"/>
              <a:gd name="connsiteY23" fmla="*/ 2517798 h 4217852"/>
              <a:gd name="connsiteX24" fmla="*/ 4566592 w 4572142"/>
              <a:gd name="connsiteY24" fmla="*/ 2430078 h 4217852"/>
              <a:gd name="connsiteX25" fmla="*/ 4565347 w 4572142"/>
              <a:gd name="connsiteY25" fmla="*/ 2461728 h 4217852"/>
              <a:gd name="connsiteX26" fmla="*/ 4558426 w 4572142"/>
              <a:gd name="connsiteY26" fmla="*/ 2521432 h 4217852"/>
              <a:gd name="connsiteX27" fmla="*/ 4496 w 4572142"/>
              <a:gd name="connsiteY27" fmla="*/ 2402275 h 4217852"/>
              <a:gd name="connsiteX28" fmla="*/ 10489 w 4572142"/>
              <a:gd name="connsiteY28" fmla="*/ 2498715 h 4217852"/>
              <a:gd name="connsiteX29" fmla="*/ 8204 w 4572142"/>
              <a:gd name="connsiteY29" fmla="*/ 2480321 h 4217852"/>
              <a:gd name="connsiteX30" fmla="*/ 4569918 w 4572142"/>
              <a:gd name="connsiteY30" fmla="*/ 2345538 h 4217852"/>
              <a:gd name="connsiteX31" fmla="*/ 4569434 w 4572142"/>
              <a:gd name="connsiteY31" fmla="*/ 2398291 h 4217852"/>
              <a:gd name="connsiteX32" fmla="*/ 4566592 w 4572142"/>
              <a:gd name="connsiteY32" fmla="*/ 2430078 h 4217852"/>
              <a:gd name="connsiteX33" fmla="*/ 665 w 4572142"/>
              <a:gd name="connsiteY33" fmla="*/ 2321665 h 4217852"/>
              <a:gd name="connsiteX34" fmla="*/ 4496 w 4572142"/>
              <a:gd name="connsiteY34" fmla="*/ 2402275 h 4217852"/>
              <a:gd name="connsiteX35" fmla="*/ 401 w 4572142"/>
              <a:gd name="connsiteY35" fmla="*/ 2336392 h 4217852"/>
              <a:gd name="connsiteX36" fmla="*/ 2286020 w 4572142"/>
              <a:gd name="connsiteY36" fmla="*/ 2285981 h 4217852"/>
              <a:gd name="connsiteX37" fmla="*/ 1011976 w 4572142"/>
              <a:gd name="connsiteY37" fmla="*/ 4184035 h 4217852"/>
              <a:gd name="connsiteX38" fmla="*/ 76692 w 4572142"/>
              <a:gd name="connsiteY38" fmla="*/ 2873136 h 4217852"/>
              <a:gd name="connsiteX39" fmla="*/ 66060 w 4572142"/>
              <a:gd name="connsiteY39" fmla="*/ 2825710 h 4217852"/>
              <a:gd name="connsiteX40" fmla="*/ 2286020 w 4572142"/>
              <a:gd name="connsiteY40" fmla="*/ 2285981 h 4217852"/>
              <a:gd name="connsiteX41" fmla="*/ 4510284 w 4572142"/>
              <a:gd name="connsiteY41" fmla="*/ 2807571 h 4217852"/>
              <a:gd name="connsiteX42" fmla="*/ 4478631 w 4572142"/>
              <a:gd name="connsiteY42" fmla="*/ 2932771 h 4217852"/>
              <a:gd name="connsiteX43" fmla="*/ 3508178 w 4572142"/>
              <a:gd name="connsiteY43" fmla="*/ 4217852 h 4217852"/>
              <a:gd name="connsiteX44" fmla="*/ 4570782 w 4572142"/>
              <a:gd name="connsiteY44" fmla="*/ 2251504 h 4217852"/>
              <a:gd name="connsiteX45" fmla="*/ 4572142 w 4572142"/>
              <a:gd name="connsiteY45" fmla="*/ 2289015 h 4217852"/>
              <a:gd name="connsiteX46" fmla="*/ 4569918 w 4572142"/>
              <a:gd name="connsiteY46" fmla="*/ 2345538 h 4217852"/>
              <a:gd name="connsiteX47" fmla="*/ 2526 w 4572142"/>
              <a:gd name="connsiteY47" fmla="*/ 2217756 h 4217852"/>
              <a:gd name="connsiteX48" fmla="*/ 665 w 4572142"/>
              <a:gd name="connsiteY48" fmla="*/ 2321665 h 4217852"/>
              <a:gd name="connsiteX49" fmla="*/ 0 w 4572142"/>
              <a:gd name="connsiteY49" fmla="*/ 2307670 h 4217852"/>
              <a:gd name="connsiteX50" fmla="*/ 4567791 w 4572142"/>
              <a:gd name="connsiteY50" fmla="*/ 2169040 h 4217852"/>
              <a:gd name="connsiteX51" fmla="*/ 4571112 w 4572142"/>
              <a:gd name="connsiteY51" fmla="*/ 2215482 h 4217852"/>
              <a:gd name="connsiteX52" fmla="*/ 4570782 w 4572142"/>
              <a:gd name="connsiteY52" fmla="*/ 2251504 h 4217852"/>
              <a:gd name="connsiteX53" fmla="*/ 4589 w 4572142"/>
              <a:gd name="connsiteY53" fmla="*/ 2144366 h 4217852"/>
              <a:gd name="connsiteX54" fmla="*/ 2526 w 4572142"/>
              <a:gd name="connsiteY54" fmla="*/ 2217756 h 4217852"/>
              <a:gd name="connsiteX55" fmla="*/ 3676 w 4572142"/>
              <a:gd name="connsiteY55" fmla="*/ 2153606 h 4217852"/>
              <a:gd name="connsiteX56" fmla="*/ 4560873 w 4572142"/>
              <a:gd name="connsiteY56" fmla="*/ 2072303 h 4217852"/>
              <a:gd name="connsiteX57" fmla="*/ 4565920 w 4572142"/>
              <a:gd name="connsiteY57" fmla="*/ 2117455 h 4217852"/>
              <a:gd name="connsiteX58" fmla="*/ 4567791 w 4572142"/>
              <a:gd name="connsiteY58" fmla="*/ 2169040 h 4217852"/>
              <a:gd name="connsiteX59" fmla="*/ 17677 w 4572142"/>
              <a:gd name="connsiteY59" fmla="*/ 2011900 h 4217852"/>
              <a:gd name="connsiteX60" fmla="*/ 4589 w 4572142"/>
              <a:gd name="connsiteY60" fmla="*/ 2144366 h 4217852"/>
              <a:gd name="connsiteX61" fmla="*/ 4822 w 4572142"/>
              <a:gd name="connsiteY61" fmla="*/ 2136065 h 4217852"/>
              <a:gd name="connsiteX62" fmla="*/ 4551986 w 4572142"/>
              <a:gd name="connsiteY62" fmla="*/ 1992805 h 4217852"/>
              <a:gd name="connsiteX63" fmla="*/ 4557971 w 4572142"/>
              <a:gd name="connsiteY63" fmla="*/ 2031724 h 4217852"/>
              <a:gd name="connsiteX64" fmla="*/ 4560873 w 4572142"/>
              <a:gd name="connsiteY64" fmla="*/ 2072303 h 4217852"/>
              <a:gd name="connsiteX65" fmla="*/ 22248 w 4572142"/>
              <a:gd name="connsiteY65" fmla="*/ 1967751 h 4217852"/>
              <a:gd name="connsiteX66" fmla="*/ 17677 w 4572142"/>
              <a:gd name="connsiteY66" fmla="*/ 2011900 h 4217852"/>
              <a:gd name="connsiteX67" fmla="*/ 21791 w 4572142"/>
              <a:gd name="connsiteY67" fmla="*/ 1970270 h 4217852"/>
              <a:gd name="connsiteX68" fmla="*/ 4536583 w 4572142"/>
              <a:gd name="connsiteY68" fmla="*/ 1892648 h 4217852"/>
              <a:gd name="connsiteX69" fmla="*/ 4546946 w 4572142"/>
              <a:gd name="connsiteY69" fmla="*/ 1947727 h 4217852"/>
              <a:gd name="connsiteX70" fmla="*/ 4551986 w 4572142"/>
              <a:gd name="connsiteY70" fmla="*/ 1992805 h 4217852"/>
              <a:gd name="connsiteX71" fmla="*/ 4522423 w 4572142"/>
              <a:gd name="connsiteY71" fmla="*/ 1817388 h 4217852"/>
              <a:gd name="connsiteX72" fmla="*/ 4529692 w 4572142"/>
              <a:gd name="connsiteY72" fmla="*/ 1847839 h 4217852"/>
              <a:gd name="connsiteX73" fmla="*/ 4536583 w 4572142"/>
              <a:gd name="connsiteY73" fmla="*/ 1892648 h 4217852"/>
              <a:gd name="connsiteX74" fmla="*/ 54014 w 4572142"/>
              <a:gd name="connsiteY74" fmla="*/ 1792868 h 4217852"/>
              <a:gd name="connsiteX75" fmla="*/ 22248 w 4572142"/>
              <a:gd name="connsiteY75" fmla="*/ 1967751 h 4217852"/>
              <a:gd name="connsiteX76" fmla="*/ 22410 w 4572142"/>
              <a:gd name="connsiteY76" fmla="*/ 1966188 h 4217852"/>
              <a:gd name="connsiteX77" fmla="*/ 52506 w 4572142"/>
              <a:gd name="connsiteY77" fmla="*/ 1798723 h 4217852"/>
              <a:gd name="connsiteX78" fmla="*/ 66589 w 4572142"/>
              <a:gd name="connsiteY78" fmla="*/ 1744051 h 4217852"/>
              <a:gd name="connsiteX79" fmla="*/ 54014 w 4572142"/>
              <a:gd name="connsiteY79" fmla="*/ 1792868 h 4217852"/>
              <a:gd name="connsiteX80" fmla="*/ 55040 w 4572142"/>
              <a:gd name="connsiteY80" fmla="*/ 1787219 h 4217852"/>
              <a:gd name="connsiteX81" fmla="*/ 4497496 w 4572142"/>
              <a:gd name="connsiteY81" fmla="*/ 1712969 h 4217852"/>
              <a:gd name="connsiteX82" fmla="*/ 4515485 w 4572142"/>
              <a:gd name="connsiteY82" fmla="*/ 1780513 h 4217852"/>
              <a:gd name="connsiteX83" fmla="*/ 4522423 w 4572142"/>
              <a:gd name="connsiteY83" fmla="*/ 1817388 h 4217852"/>
              <a:gd name="connsiteX84" fmla="*/ 4478789 w 4572142"/>
              <a:gd name="connsiteY84" fmla="*/ 1642726 h 4217852"/>
              <a:gd name="connsiteX85" fmla="*/ 4485962 w 4572142"/>
              <a:gd name="connsiteY85" fmla="*/ 1664652 h 4217852"/>
              <a:gd name="connsiteX86" fmla="*/ 4497496 w 4572142"/>
              <a:gd name="connsiteY86" fmla="*/ 1712969 h 4217852"/>
              <a:gd name="connsiteX87" fmla="*/ 100063 w 4572142"/>
              <a:gd name="connsiteY87" fmla="*/ 1618939 h 4217852"/>
              <a:gd name="connsiteX88" fmla="*/ 66589 w 4572142"/>
              <a:gd name="connsiteY88" fmla="*/ 1744051 h 4217852"/>
              <a:gd name="connsiteX89" fmla="*/ 94849 w 4572142"/>
              <a:gd name="connsiteY89" fmla="*/ 1634351 h 4217852"/>
              <a:gd name="connsiteX90" fmla="*/ 121781 w 4572142"/>
              <a:gd name="connsiteY90" fmla="*/ 1554744 h 4217852"/>
              <a:gd name="connsiteX91" fmla="*/ 100063 w 4572142"/>
              <a:gd name="connsiteY91" fmla="*/ 1618939 h 4217852"/>
              <a:gd name="connsiteX92" fmla="*/ 103716 w 4572142"/>
              <a:gd name="connsiteY92" fmla="*/ 1605284 h 4217852"/>
              <a:gd name="connsiteX93" fmla="*/ 4444447 w 4572142"/>
              <a:gd name="connsiteY93" fmla="*/ 1537756 h 4217852"/>
              <a:gd name="connsiteX94" fmla="*/ 4471802 w 4572142"/>
              <a:gd name="connsiteY94" fmla="*/ 1616492 h 4217852"/>
              <a:gd name="connsiteX95" fmla="*/ 4478789 w 4572142"/>
              <a:gd name="connsiteY95" fmla="*/ 1642726 h 4217852"/>
              <a:gd name="connsiteX96" fmla="*/ 4421313 w 4572142"/>
              <a:gd name="connsiteY96" fmla="*/ 1471173 h 4217852"/>
              <a:gd name="connsiteX97" fmla="*/ 4427401 w 4572142"/>
              <a:gd name="connsiteY97" fmla="*/ 1485654 h 4217852"/>
              <a:gd name="connsiteX98" fmla="*/ 4444447 w 4572142"/>
              <a:gd name="connsiteY98" fmla="*/ 1537756 h 4217852"/>
              <a:gd name="connsiteX99" fmla="*/ 159158 w 4572142"/>
              <a:gd name="connsiteY99" fmla="*/ 1450172 h 4217852"/>
              <a:gd name="connsiteX100" fmla="*/ 121781 w 4572142"/>
              <a:gd name="connsiteY100" fmla="*/ 1554744 h 4217852"/>
              <a:gd name="connsiteX101" fmla="*/ 149181 w 4572142"/>
              <a:gd name="connsiteY101" fmla="*/ 1473755 h 4217852"/>
              <a:gd name="connsiteX102" fmla="*/ 189487 w 4572142"/>
              <a:gd name="connsiteY102" fmla="*/ 1378488 h 4217852"/>
              <a:gd name="connsiteX103" fmla="*/ 159158 w 4572142"/>
              <a:gd name="connsiteY103" fmla="*/ 1450172 h 4217852"/>
              <a:gd name="connsiteX104" fmla="*/ 167105 w 4572142"/>
              <a:gd name="connsiteY104" fmla="*/ 1427938 h 4217852"/>
              <a:gd name="connsiteX105" fmla="*/ 4378390 w 4572142"/>
              <a:gd name="connsiteY105" fmla="*/ 1369063 h 4217852"/>
              <a:gd name="connsiteX106" fmla="*/ 4416162 w 4572142"/>
              <a:gd name="connsiteY106" fmla="*/ 1456345 h 4217852"/>
              <a:gd name="connsiteX107" fmla="*/ 4421313 w 4572142"/>
              <a:gd name="connsiteY107" fmla="*/ 1471173 h 4217852"/>
              <a:gd name="connsiteX108" fmla="*/ 4351231 w 4572142"/>
              <a:gd name="connsiteY108" fmla="*/ 1306302 h 4217852"/>
              <a:gd name="connsiteX109" fmla="*/ 4355305 w 4572142"/>
              <a:gd name="connsiteY109" fmla="*/ 1314145 h 4217852"/>
              <a:gd name="connsiteX110" fmla="*/ 4378390 w 4572142"/>
              <a:gd name="connsiteY110" fmla="*/ 1369063 h 4217852"/>
              <a:gd name="connsiteX111" fmla="*/ 230407 w 4572142"/>
              <a:gd name="connsiteY111" fmla="*/ 1288081 h 4217852"/>
              <a:gd name="connsiteX112" fmla="*/ 189487 w 4572142"/>
              <a:gd name="connsiteY112" fmla="*/ 1378488 h 4217852"/>
              <a:gd name="connsiteX113" fmla="*/ 215241 w 4572142"/>
              <a:gd name="connsiteY113" fmla="*/ 1317617 h 4217852"/>
              <a:gd name="connsiteX114" fmla="*/ 268234 w 4572142"/>
              <a:gd name="connsiteY114" fmla="*/ 1214409 h 4217852"/>
              <a:gd name="connsiteX115" fmla="*/ 230407 w 4572142"/>
              <a:gd name="connsiteY115" fmla="*/ 1288081 h 4217852"/>
              <a:gd name="connsiteX116" fmla="*/ 243821 w 4572142"/>
              <a:gd name="connsiteY116" fmla="*/ 1258445 h 4217852"/>
              <a:gd name="connsiteX117" fmla="*/ 4290359 w 4572142"/>
              <a:gd name="connsiteY117" fmla="*/ 1189128 h 4217852"/>
              <a:gd name="connsiteX118" fmla="*/ 4348829 w 4572142"/>
              <a:gd name="connsiteY118" fmla="*/ 1300752 h 4217852"/>
              <a:gd name="connsiteX119" fmla="*/ 4351231 w 4572142"/>
              <a:gd name="connsiteY119" fmla="*/ 1306302 h 4217852"/>
              <a:gd name="connsiteX120" fmla="*/ 313805 w 4572142"/>
              <a:gd name="connsiteY120" fmla="*/ 1132211 h 4217852"/>
              <a:gd name="connsiteX121" fmla="*/ 268234 w 4572142"/>
              <a:gd name="connsiteY121" fmla="*/ 1214409 h 4217852"/>
              <a:gd name="connsiteX122" fmla="*/ 292772 w 4572142"/>
              <a:gd name="connsiteY122" fmla="*/ 1166620 h 4217852"/>
              <a:gd name="connsiteX123" fmla="*/ 4248525 w 4572142"/>
              <a:gd name="connsiteY123" fmla="*/ 1115786 h 4217852"/>
              <a:gd name="connsiteX124" fmla="*/ 4270376 w 4572142"/>
              <a:gd name="connsiteY124" fmla="*/ 1150661 h 4217852"/>
              <a:gd name="connsiteX125" fmla="*/ 4290359 w 4572142"/>
              <a:gd name="connsiteY125" fmla="*/ 1189128 h 4217852"/>
              <a:gd name="connsiteX126" fmla="*/ 4270069 w 4572142"/>
              <a:gd name="connsiteY126" fmla="*/ 1150392 h 4217852"/>
              <a:gd name="connsiteX127" fmla="*/ 357737 w 4572142"/>
              <a:gd name="connsiteY127" fmla="*/ 1060341 h 4217852"/>
              <a:gd name="connsiteX128" fmla="*/ 313805 w 4572142"/>
              <a:gd name="connsiteY128" fmla="*/ 1132211 h 4217852"/>
              <a:gd name="connsiteX129" fmla="*/ 333148 w 4572142"/>
              <a:gd name="connsiteY129" fmla="*/ 1097322 h 4217852"/>
              <a:gd name="connsiteX130" fmla="*/ 4177084 w 4572142"/>
              <a:gd name="connsiteY130" fmla="*/ 1001759 h 4217852"/>
              <a:gd name="connsiteX131" fmla="*/ 4180146 w 4572142"/>
              <a:gd name="connsiteY131" fmla="*/ 1005947 h 4217852"/>
              <a:gd name="connsiteX132" fmla="*/ 4248525 w 4572142"/>
              <a:gd name="connsiteY132" fmla="*/ 1115786 h 4217852"/>
              <a:gd name="connsiteX133" fmla="*/ 409297 w 4572142"/>
              <a:gd name="connsiteY133" fmla="*/ 982799 h 4217852"/>
              <a:gd name="connsiteX134" fmla="*/ 357737 w 4572142"/>
              <a:gd name="connsiteY134" fmla="*/ 1060341 h 4217852"/>
              <a:gd name="connsiteX135" fmla="*/ 381513 w 4572142"/>
              <a:gd name="connsiteY135" fmla="*/ 1021446 h 4217852"/>
              <a:gd name="connsiteX136" fmla="*/ 4136263 w 4572142"/>
              <a:gd name="connsiteY136" fmla="*/ 945945 h 4217852"/>
              <a:gd name="connsiteX137" fmla="*/ 4173312 w 4572142"/>
              <a:gd name="connsiteY137" fmla="*/ 995740 h 4217852"/>
              <a:gd name="connsiteX138" fmla="*/ 4177084 w 4572142"/>
              <a:gd name="connsiteY138" fmla="*/ 1001759 h 4217852"/>
              <a:gd name="connsiteX139" fmla="*/ 457908 w 4572142"/>
              <a:gd name="connsiteY139" fmla="*/ 915182 h 4217852"/>
              <a:gd name="connsiteX140" fmla="*/ 409297 w 4572142"/>
              <a:gd name="connsiteY140" fmla="*/ 982799 h 4217852"/>
              <a:gd name="connsiteX141" fmla="*/ 434372 w 4572142"/>
              <a:gd name="connsiteY141" fmla="*/ 945087 h 4217852"/>
              <a:gd name="connsiteX142" fmla="*/ 4071637 w 4572142"/>
              <a:gd name="connsiteY142" fmla="*/ 859088 h 4217852"/>
              <a:gd name="connsiteX143" fmla="*/ 4079327 w 4572142"/>
              <a:gd name="connsiteY143" fmla="*/ 868097 h 4217852"/>
              <a:gd name="connsiteX144" fmla="*/ 4136263 w 4572142"/>
              <a:gd name="connsiteY144" fmla="*/ 945945 h 4217852"/>
              <a:gd name="connsiteX145" fmla="*/ 516471 w 4572142"/>
              <a:gd name="connsiteY145" fmla="*/ 840771 h 4217852"/>
              <a:gd name="connsiteX146" fmla="*/ 457908 w 4572142"/>
              <a:gd name="connsiteY146" fmla="*/ 915182 h 4217852"/>
              <a:gd name="connsiteX147" fmla="*/ 481204 w 4572142"/>
              <a:gd name="connsiteY147" fmla="*/ 882778 h 4217852"/>
              <a:gd name="connsiteX148" fmla="*/ 4024807 w 4572142"/>
              <a:gd name="connsiteY148" fmla="*/ 804222 h 4217852"/>
              <a:gd name="connsiteX149" fmla="*/ 4064816 w 4572142"/>
              <a:gd name="connsiteY149" fmla="*/ 849920 h 4217852"/>
              <a:gd name="connsiteX150" fmla="*/ 4071637 w 4572142"/>
              <a:gd name="connsiteY150" fmla="*/ 859088 h 4217852"/>
              <a:gd name="connsiteX151" fmla="*/ 568779 w 4572142"/>
              <a:gd name="connsiteY151" fmla="*/ 778465 h 4217852"/>
              <a:gd name="connsiteX152" fmla="*/ 516471 w 4572142"/>
              <a:gd name="connsiteY152" fmla="*/ 840771 h 4217852"/>
              <a:gd name="connsiteX153" fmla="*/ 546779 w 4572142"/>
              <a:gd name="connsiteY153" fmla="*/ 802260 h 4217852"/>
              <a:gd name="connsiteX154" fmla="*/ 3955533 w 4572142"/>
              <a:gd name="connsiteY154" fmla="*/ 725099 h 4217852"/>
              <a:gd name="connsiteX155" fmla="*/ 3967874 w 4572142"/>
              <a:gd name="connsiteY155" fmla="*/ 737521 h 4217852"/>
              <a:gd name="connsiteX156" fmla="*/ 4024807 w 4572142"/>
              <a:gd name="connsiteY156" fmla="*/ 804222 h 4217852"/>
              <a:gd name="connsiteX157" fmla="*/ 634312 w 4572142"/>
              <a:gd name="connsiteY157" fmla="*/ 707584 h 4217852"/>
              <a:gd name="connsiteX158" fmla="*/ 568779 w 4572142"/>
              <a:gd name="connsiteY158" fmla="*/ 778465 h 4217852"/>
              <a:gd name="connsiteX159" fmla="*/ 591588 w 4572142"/>
              <a:gd name="connsiteY159" fmla="*/ 751297 h 4217852"/>
              <a:gd name="connsiteX160" fmla="*/ 3903111 w 4572142"/>
              <a:gd name="connsiteY160" fmla="*/ 672332 h 4217852"/>
              <a:gd name="connsiteX161" fmla="*/ 3945586 w 4572142"/>
              <a:gd name="connsiteY161" fmla="*/ 713738 h 4217852"/>
              <a:gd name="connsiteX162" fmla="*/ 3955533 w 4572142"/>
              <a:gd name="connsiteY162" fmla="*/ 725099 h 4217852"/>
              <a:gd name="connsiteX163" fmla="*/ 690358 w 4572142"/>
              <a:gd name="connsiteY163" fmla="*/ 650241 h 4217852"/>
              <a:gd name="connsiteX164" fmla="*/ 634312 w 4572142"/>
              <a:gd name="connsiteY164" fmla="*/ 707584 h 4217852"/>
              <a:gd name="connsiteX165" fmla="*/ 669655 w 4572142"/>
              <a:gd name="connsiteY165" fmla="*/ 669357 h 4217852"/>
              <a:gd name="connsiteX166" fmla="*/ 3829698 w 4572142"/>
              <a:gd name="connsiteY166" fmla="*/ 600769 h 4217852"/>
              <a:gd name="connsiteX167" fmla="*/ 3846054 w 4572142"/>
              <a:gd name="connsiteY167" fmla="*/ 614901 h 4217852"/>
              <a:gd name="connsiteX168" fmla="*/ 3903111 w 4572142"/>
              <a:gd name="connsiteY168" fmla="*/ 672332 h 4217852"/>
              <a:gd name="connsiteX169" fmla="*/ 761366 w 4572142"/>
              <a:gd name="connsiteY169" fmla="*/ 584678 h 4217852"/>
              <a:gd name="connsiteX170" fmla="*/ 690358 w 4572142"/>
              <a:gd name="connsiteY170" fmla="*/ 650241 h 4217852"/>
              <a:gd name="connsiteX171" fmla="*/ 712403 w 4572142"/>
              <a:gd name="connsiteY171" fmla="*/ 627687 h 4217852"/>
              <a:gd name="connsiteX172" fmla="*/ 3770234 w 4572142"/>
              <a:gd name="connsiteY172" fmla="*/ 549390 h 4217852"/>
              <a:gd name="connsiteX173" fmla="*/ 3816323 w 4572142"/>
              <a:gd name="connsiteY173" fmla="*/ 587730 h 4217852"/>
              <a:gd name="connsiteX174" fmla="*/ 3829698 w 4572142"/>
              <a:gd name="connsiteY174" fmla="*/ 600769 h 4217852"/>
              <a:gd name="connsiteX175" fmla="*/ 822414 w 4572142"/>
              <a:gd name="connsiteY175" fmla="*/ 531055 h 4217852"/>
              <a:gd name="connsiteX176" fmla="*/ 761366 w 4572142"/>
              <a:gd name="connsiteY176" fmla="*/ 584678 h 4217852"/>
              <a:gd name="connsiteX177" fmla="*/ 802284 w 4572142"/>
              <a:gd name="connsiteY177" fmla="*/ 546898 h 4217852"/>
              <a:gd name="connsiteX178" fmla="*/ 3694845 w 4572142"/>
              <a:gd name="connsiteY178" fmla="*/ 486675 h 4217852"/>
              <a:gd name="connsiteX179" fmla="*/ 3714132 w 4572142"/>
              <a:gd name="connsiteY179" fmla="*/ 500916 h 4217852"/>
              <a:gd name="connsiteX180" fmla="*/ 3770234 w 4572142"/>
              <a:gd name="connsiteY180" fmla="*/ 549390 h 4217852"/>
              <a:gd name="connsiteX181" fmla="*/ 896624 w 4572142"/>
              <a:gd name="connsiteY181" fmla="*/ 472649 h 4217852"/>
              <a:gd name="connsiteX182" fmla="*/ 822414 w 4572142"/>
              <a:gd name="connsiteY182" fmla="*/ 531055 h 4217852"/>
              <a:gd name="connsiteX183" fmla="*/ 843391 w 4572142"/>
              <a:gd name="connsiteY183" fmla="*/ 512629 h 4217852"/>
              <a:gd name="connsiteX184" fmla="*/ 3627164 w 4572142"/>
              <a:gd name="connsiteY184" fmla="*/ 436703 h 4217852"/>
              <a:gd name="connsiteX185" fmla="*/ 3677726 w 4572142"/>
              <a:gd name="connsiteY185" fmla="*/ 472435 h 4217852"/>
              <a:gd name="connsiteX186" fmla="*/ 3694845 w 4572142"/>
              <a:gd name="connsiteY186" fmla="*/ 486675 h 4217852"/>
              <a:gd name="connsiteX187" fmla="*/ 964182 w 4572142"/>
              <a:gd name="connsiteY187" fmla="*/ 421910 h 4217852"/>
              <a:gd name="connsiteX188" fmla="*/ 896624 w 4572142"/>
              <a:gd name="connsiteY188" fmla="*/ 472649 h 4217852"/>
              <a:gd name="connsiteX189" fmla="*/ 943953 w 4572142"/>
              <a:gd name="connsiteY189" fmla="*/ 435399 h 4217852"/>
              <a:gd name="connsiteX190" fmla="*/ 3550874 w 4572142"/>
              <a:gd name="connsiteY190" fmla="*/ 382789 h 4217852"/>
              <a:gd name="connsiteX191" fmla="*/ 3572371 w 4572142"/>
              <a:gd name="connsiteY191" fmla="*/ 396246 h 4217852"/>
              <a:gd name="connsiteX192" fmla="*/ 3627164 w 4572142"/>
              <a:gd name="connsiteY192" fmla="*/ 436703 h 4217852"/>
              <a:gd name="connsiteX193" fmla="*/ 1041865 w 4572142"/>
              <a:gd name="connsiteY193" fmla="*/ 370109 h 4217852"/>
              <a:gd name="connsiteX194" fmla="*/ 964182 w 4572142"/>
              <a:gd name="connsiteY194" fmla="*/ 421910 h 4217852"/>
              <a:gd name="connsiteX195" fmla="*/ 984292 w 4572142"/>
              <a:gd name="connsiteY195" fmla="*/ 406806 h 4217852"/>
              <a:gd name="connsiteX196" fmla="*/ 3478108 w 4572142"/>
              <a:gd name="connsiteY196" fmla="*/ 337239 h 4217852"/>
              <a:gd name="connsiteX197" fmla="*/ 3530497 w 4572142"/>
              <a:gd name="connsiteY197" fmla="*/ 368389 h 4217852"/>
              <a:gd name="connsiteX198" fmla="*/ 3550874 w 4572142"/>
              <a:gd name="connsiteY198" fmla="*/ 382789 h 4217852"/>
              <a:gd name="connsiteX199" fmla="*/ 1113364 w 4572142"/>
              <a:gd name="connsiteY199" fmla="*/ 324535 h 4217852"/>
              <a:gd name="connsiteX200" fmla="*/ 1041865 w 4572142"/>
              <a:gd name="connsiteY200" fmla="*/ 370109 h 4217852"/>
              <a:gd name="connsiteX201" fmla="*/ 1093946 w 4572142"/>
              <a:gd name="connsiteY201" fmla="*/ 335380 h 4217852"/>
              <a:gd name="connsiteX202" fmla="*/ 3398477 w 4572142"/>
              <a:gd name="connsiteY202" fmla="*/ 289890 h 4217852"/>
              <a:gd name="connsiteX203" fmla="*/ 3423008 w 4572142"/>
              <a:gd name="connsiteY203" fmla="*/ 302746 h 4217852"/>
              <a:gd name="connsiteX204" fmla="*/ 3478108 w 4572142"/>
              <a:gd name="connsiteY204" fmla="*/ 337239 h 4217852"/>
              <a:gd name="connsiteX205" fmla="*/ 1197178 w 4572142"/>
              <a:gd name="connsiteY205" fmla="*/ 277725 h 4217852"/>
              <a:gd name="connsiteX206" fmla="*/ 1113364 w 4572142"/>
              <a:gd name="connsiteY206" fmla="*/ 324535 h 4217852"/>
              <a:gd name="connsiteX207" fmla="*/ 1132888 w 4572142"/>
              <a:gd name="connsiteY207" fmla="*/ 312091 h 4217852"/>
              <a:gd name="connsiteX208" fmla="*/ 3324128 w 4572142"/>
              <a:gd name="connsiteY208" fmla="*/ 250925 h 4217852"/>
              <a:gd name="connsiteX209" fmla="*/ 3375335 w 4572142"/>
              <a:gd name="connsiteY209" fmla="*/ 276130 h 4217852"/>
              <a:gd name="connsiteX210" fmla="*/ 3398477 w 4572142"/>
              <a:gd name="connsiteY210" fmla="*/ 289890 h 4217852"/>
              <a:gd name="connsiteX211" fmla="*/ 1268800 w 4572142"/>
              <a:gd name="connsiteY211" fmla="*/ 239441 h 4217852"/>
              <a:gd name="connsiteX212" fmla="*/ 1197178 w 4572142"/>
              <a:gd name="connsiteY212" fmla="*/ 277725 h 4217852"/>
              <a:gd name="connsiteX213" fmla="*/ 1251551 w 4572142"/>
              <a:gd name="connsiteY213" fmla="*/ 247358 h 4217852"/>
              <a:gd name="connsiteX214" fmla="*/ 3239844 w 4572142"/>
              <a:gd name="connsiteY214" fmla="*/ 209438 h 4217852"/>
              <a:gd name="connsiteX215" fmla="*/ 3268585 w 4572142"/>
              <a:gd name="connsiteY215" fmla="*/ 221815 h 4217852"/>
              <a:gd name="connsiteX216" fmla="*/ 3324128 w 4572142"/>
              <a:gd name="connsiteY216" fmla="*/ 250925 h 4217852"/>
              <a:gd name="connsiteX217" fmla="*/ 1358921 w 4572142"/>
              <a:gd name="connsiteY217" fmla="*/ 198075 h 4217852"/>
              <a:gd name="connsiteX218" fmla="*/ 1268800 w 4572142"/>
              <a:gd name="connsiteY218" fmla="*/ 239441 h 4217852"/>
              <a:gd name="connsiteX219" fmla="*/ 1286645 w 4572142"/>
              <a:gd name="connsiteY219" fmla="*/ 229902 h 4217852"/>
              <a:gd name="connsiteX220" fmla="*/ 3163622 w 4572142"/>
              <a:gd name="connsiteY220" fmla="*/ 176613 h 4217852"/>
              <a:gd name="connsiteX221" fmla="*/ 3212941 w 4572142"/>
              <a:gd name="connsiteY221" fmla="*/ 196195 h 4217852"/>
              <a:gd name="connsiteX222" fmla="*/ 3239844 w 4572142"/>
              <a:gd name="connsiteY222" fmla="*/ 209438 h 4217852"/>
              <a:gd name="connsiteX223" fmla="*/ 1430383 w 4572142"/>
              <a:gd name="connsiteY223" fmla="*/ 166606 h 4217852"/>
              <a:gd name="connsiteX224" fmla="*/ 1358921 w 4572142"/>
              <a:gd name="connsiteY224" fmla="*/ 198075 h 4217852"/>
              <a:gd name="connsiteX225" fmla="*/ 1416051 w 4572142"/>
              <a:gd name="connsiteY225" fmla="*/ 171852 h 4217852"/>
              <a:gd name="connsiteX226" fmla="*/ 3075956 w 4572142"/>
              <a:gd name="connsiteY226" fmla="*/ 141805 h 4217852"/>
              <a:gd name="connsiteX227" fmla="*/ 3109834 w 4572142"/>
              <a:gd name="connsiteY227" fmla="*/ 153449 h 4217852"/>
              <a:gd name="connsiteX228" fmla="*/ 3163622 w 4572142"/>
              <a:gd name="connsiteY228" fmla="*/ 176613 h 4217852"/>
              <a:gd name="connsiteX229" fmla="*/ 1526549 w 4572142"/>
              <a:gd name="connsiteY229" fmla="*/ 131408 h 4217852"/>
              <a:gd name="connsiteX230" fmla="*/ 1430383 w 4572142"/>
              <a:gd name="connsiteY230" fmla="*/ 166606 h 4217852"/>
              <a:gd name="connsiteX231" fmla="*/ 1444833 w 4572142"/>
              <a:gd name="connsiteY231" fmla="*/ 160243 h 4217852"/>
              <a:gd name="connsiteX232" fmla="*/ 2997449 w 4572142"/>
              <a:gd name="connsiteY232" fmla="*/ 114820 h 4217852"/>
              <a:gd name="connsiteX233" fmla="*/ 3044014 w 4572142"/>
              <a:gd name="connsiteY233" fmla="*/ 129122 h 4217852"/>
              <a:gd name="connsiteX234" fmla="*/ 3075956 w 4572142"/>
              <a:gd name="connsiteY234" fmla="*/ 141805 h 4217852"/>
              <a:gd name="connsiteX235" fmla="*/ 1597260 w 4572142"/>
              <a:gd name="connsiteY235" fmla="*/ 106456 h 4217852"/>
              <a:gd name="connsiteX236" fmla="*/ 1526549 w 4572142"/>
              <a:gd name="connsiteY236" fmla="*/ 131408 h 4217852"/>
              <a:gd name="connsiteX237" fmla="*/ 1586733 w 4572142"/>
              <a:gd name="connsiteY237" fmla="*/ 109380 h 4217852"/>
              <a:gd name="connsiteX238" fmla="*/ 2907217 w 4572142"/>
              <a:gd name="connsiteY238" fmla="*/ 87107 h 4217852"/>
              <a:gd name="connsiteX239" fmla="*/ 2947483 w 4572142"/>
              <a:gd name="connsiteY239" fmla="*/ 97646 h 4217852"/>
              <a:gd name="connsiteX240" fmla="*/ 2997449 w 4572142"/>
              <a:gd name="connsiteY240" fmla="*/ 114820 h 4217852"/>
              <a:gd name="connsiteX241" fmla="*/ 1704798 w 4572142"/>
              <a:gd name="connsiteY241" fmla="*/ 76590 h 4217852"/>
              <a:gd name="connsiteX242" fmla="*/ 1597260 w 4572142"/>
              <a:gd name="connsiteY242" fmla="*/ 106456 h 4217852"/>
              <a:gd name="connsiteX243" fmla="*/ 1606723 w 4572142"/>
              <a:gd name="connsiteY243" fmla="*/ 103117 h 4217852"/>
              <a:gd name="connsiteX244" fmla="*/ 2827046 w 4572142"/>
              <a:gd name="connsiteY244" fmla="*/ 66124 h 4217852"/>
              <a:gd name="connsiteX245" fmla="*/ 2869255 w 4572142"/>
              <a:gd name="connsiteY245" fmla="*/ 75448 h 4217852"/>
              <a:gd name="connsiteX246" fmla="*/ 2907217 w 4572142"/>
              <a:gd name="connsiteY246" fmla="*/ 87107 h 4217852"/>
              <a:gd name="connsiteX247" fmla="*/ 1768293 w 4572142"/>
              <a:gd name="connsiteY247" fmla="*/ 59417 h 4217852"/>
              <a:gd name="connsiteX248" fmla="*/ 1704798 w 4572142"/>
              <a:gd name="connsiteY248" fmla="*/ 76590 h 4217852"/>
              <a:gd name="connsiteX249" fmla="*/ 1762882 w 4572142"/>
              <a:gd name="connsiteY249" fmla="*/ 60459 h 4217852"/>
              <a:gd name="connsiteX250" fmla="*/ 2733558 w 4572142"/>
              <a:gd name="connsiteY250" fmla="*/ 45472 h 4217852"/>
              <a:gd name="connsiteX251" fmla="*/ 2782264 w 4572142"/>
              <a:gd name="connsiteY251" fmla="*/ 54403 h 4217852"/>
              <a:gd name="connsiteX252" fmla="*/ 2827046 w 4572142"/>
              <a:gd name="connsiteY252" fmla="*/ 66124 h 4217852"/>
              <a:gd name="connsiteX253" fmla="*/ 2653523 w 4572142"/>
              <a:gd name="connsiteY253" fmla="*/ 30797 h 4217852"/>
              <a:gd name="connsiteX254" fmla="*/ 2689364 w 4572142"/>
              <a:gd name="connsiteY254" fmla="*/ 35709 h 4217852"/>
              <a:gd name="connsiteX255" fmla="*/ 2733558 w 4572142"/>
              <a:gd name="connsiteY255" fmla="*/ 45472 h 4217852"/>
              <a:gd name="connsiteX256" fmla="*/ 1940188 w 4572142"/>
              <a:gd name="connsiteY256" fmla="*/ 26301 h 4217852"/>
              <a:gd name="connsiteX257" fmla="*/ 1768293 w 4572142"/>
              <a:gd name="connsiteY257" fmla="*/ 59417 h 4217852"/>
              <a:gd name="connsiteX258" fmla="*/ 1771584 w 4572142"/>
              <a:gd name="connsiteY258" fmla="*/ 58527 h 4217852"/>
              <a:gd name="connsiteX259" fmla="*/ 1938686 w 4572142"/>
              <a:gd name="connsiteY259" fmla="*/ 26475 h 4217852"/>
              <a:gd name="connsiteX260" fmla="*/ 1988792 w 4572142"/>
              <a:gd name="connsiteY260" fmla="*/ 20677 h 4217852"/>
              <a:gd name="connsiteX261" fmla="*/ 1940188 w 4572142"/>
              <a:gd name="connsiteY261" fmla="*/ 26301 h 4217852"/>
              <a:gd name="connsiteX262" fmla="*/ 1943783 w 4572142"/>
              <a:gd name="connsiteY262" fmla="*/ 25609 h 4217852"/>
              <a:gd name="connsiteX263" fmla="*/ 2554562 w 4572142"/>
              <a:gd name="connsiteY263" fmla="*/ 17232 h 4217852"/>
              <a:gd name="connsiteX264" fmla="*/ 2614906 w 4572142"/>
              <a:gd name="connsiteY264" fmla="*/ 23716 h 4217852"/>
              <a:gd name="connsiteX265" fmla="*/ 2653523 w 4572142"/>
              <a:gd name="connsiteY265" fmla="*/ 30797 h 4217852"/>
              <a:gd name="connsiteX266" fmla="*/ 2477318 w 4572142"/>
              <a:gd name="connsiteY266" fmla="*/ 8933 h 4217852"/>
              <a:gd name="connsiteX267" fmla="*/ 2505041 w 4572142"/>
              <a:gd name="connsiteY267" fmla="*/ 10444 h 4217852"/>
              <a:gd name="connsiteX268" fmla="*/ 2554562 w 4572142"/>
              <a:gd name="connsiteY268" fmla="*/ 17232 h 4217852"/>
              <a:gd name="connsiteX269" fmla="*/ 2117939 w 4572142"/>
              <a:gd name="connsiteY269" fmla="*/ 6528 h 4217852"/>
              <a:gd name="connsiteX270" fmla="*/ 1988792 w 4572142"/>
              <a:gd name="connsiteY270" fmla="*/ 20677 h 4217852"/>
              <a:gd name="connsiteX271" fmla="*/ 2107299 w 4572142"/>
              <a:gd name="connsiteY271" fmla="*/ 6965 h 4217852"/>
              <a:gd name="connsiteX272" fmla="*/ 2182480 w 4572142"/>
              <a:gd name="connsiteY272" fmla="*/ 3874 h 4217852"/>
              <a:gd name="connsiteX273" fmla="*/ 2117939 w 4572142"/>
              <a:gd name="connsiteY273" fmla="*/ 6528 h 4217852"/>
              <a:gd name="connsiteX274" fmla="*/ 2128723 w 4572142"/>
              <a:gd name="connsiteY274" fmla="*/ 5346 h 4217852"/>
              <a:gd name="connsiteX275" fmla="*/ 2369691 w 4572142"/>
              <a:gd name="connsiteY275" fmla="*/ 3064 h 4217852"/>
              <a:gd name="connsiteX276" fmla="*/ 2446139 w 4572142"/>
              <a:gd name="connsiteY276" fmla="*/ 5583 h 4217852"/>
              <a:gd name="connsiteX277" fmla="*/ 2477318 w 4572142"/>
              <a:gd name="connsiteY277" fmla="*/ 8933 h 4217852"/>
              <a:gd name="connsiteX278" fmla="*/ 2316986 w 4572142"/>
              <a:gd name="connsiteY278" fmla="*/ 190 h 4217852"/>
              <a:gd name="connsiteX279" fmla="*/ 2369691 w 4572142"/>
              <a:gd name="connsiteY279" fmla="*/ 3064 h 4217852"/>
              <a:gd name="connsiteX280" fmla="*/ 2298133 w 4572142"/>
              <a:gd name="connsiteY280" fmla="*/ 706 h 4217852"/>
              <a:gd name="connsiteX281" fmla="*/ 2276693 w 4572142"/>
              <a:gd name="connsiteY281" fmla="*/ 0 h 4217852"/>
              <a:gd name="connsiteX282" fmla="*/ 2298133 w 4572142"/>
              <a:gd name="connsiteY282" fmla="*/ 706 h 4217852"/>
              <a:gd name="connsiteX283" fmla="*/ 2182480 w 4572142"/>
              <a:gd name="connsiteY283" fmla="*/ 3874 h 4217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</a:cxnLst>
            <a:rect l="l" t="t" r="r" b="b"/>
            <a:pathLst>
              <a:path w="4572142" h="4217852">
                <a:moveTo>
                  <a:pt x="4516446" y="2783200"/>
                </a:moveTo>
                <a:lnTo>
                  <a:pt x="4511646" y="2807890"/>
                </a:lnTo>
                <a:lnTo>
                  <a:pt x="4510284" y="2807571"/>
                </a:lnTo>
                <a:close/>
                <a:moveTo>
                  <a:pt x="51366" y="2760166"/>
                </a:moveTo>
                <a:lnTo>
                  <a:pt x="66060" y="2825710"/>
                </a:lnTo>
                <a:lnTo>
                  <a:pt x="64728" y="2826034"/>
                </a:lnTo>
                <a:close/>
                <a:moveTo>
                  <a:pt x="4533350" y="2696236"/>
                </a:moveTo>
                <a:lnTo>
                  <a:pt x="4522878" y="2757759"/>
                </a:lnTo>
                <a:lnTo>
                  <a:pt x="4516446" y="2783200"/>
                </a:lnTo>
                <a:close/>
                <a:moveTo>
                  <a:pt x="34026" y="2674693"/>
                </a:moveTo>
                <a:lnTo>
                  <a:pt x="51366" y="2760166"/>
                </a:lnTo>
                <a:lnTo>
                  <a:pt x="37203" y="2696990"/>
                </a:lnTo>
                <a:close/>
                <a:moveTo>
                  <a:pt x="4548434" y="2607617"/>
                </a:moveTo>
                <a:lnTo>
                  <a:pt x="4545270" y="2634913"/>
                </a:lnTo>
                <a:lnTo>
                  <a:pt x="4533350" y="2696236"/>
                </a:lnTo>
                <a:close/>
                <a:moveTo>
                  <a:pt x="20917" y="2582672"/>
                </a:moveTo>
                <a:lnTo>
                  <a:pt x="34026" y="2674693"/>
                </a:lnTo>
                <a:lnTo>
                  <a:pt x="29694" y="2653337"/>
                </a:lnTo>
                <a:close/>
                <a:moveTo>
                  <a:pt x="4558426" y="2521432"/>
                </a:moveTo>
                <a:lnTo>
                  <a:pt x="4553250" y="2579324"/>
                </a:lnTo>
                <a:lnTo>
                  <a:pt x="4548434" y="2607617"/>
                </a:lnTo>
                <a:close/>
                <a:moveTo>
                  <a:pt x="10489" y="2498715"/>
                </a:moveTo>
                <a:lnTo>
                  <a:pt x="20917" y="2582672"/>
                </a:lnTo>
                <a:lnTo>
                  <a:pt x="11675" y="2517798"/>
                </a:lnTo>
                <a:close/>
                <a:moveTo>
                  <a:pt x="4566592" y="2430078"/>
                </a:moveTo>
                <a:lnTo>
                  <a:pt x="4565347" y="2461728"/>
                </a:lnTo>
                <a:lnTo>
                  <a:pt x="4558426" y="2521432"/>
                </a:lnTo>
                <a:close/>
                <a:moveTo>
                  <a:pt x="4496" y="2402275"/>
                </a:moveTo>
                <a:lnTo>
                  <a:pt x="10489" y="2498715"/>
                </a:lnTo>
                <a:lnTo>
                  <a:pt x="8204" y="2480321"/>
                </a:lnTo>
                <a:close/>
                <a:moveTo>
                  <a:pt x="4569918" y="2345538"/>
                </a:moveTo>
                <a:lnTo>
                  <a:pt x="4569434" y="2398291"/>
                </a:lnTo>
                <a:lnTo>
                  <a:pt x="4566592" y="2430078"/>
                </a:lnTo>
                <a:close/>
                <a:moveTo>
                  <a:pt x="665" y="2321665"/>
                </a:moveTo>
                <a:lnTo>
                  <a:pt x="4496" y="2402275"/>
                </a:lnTo>
                <a:lnTo>
                  <a:pt x="401" y="2336392"/>
                </a:lnTo>
                <a:close/>
                <a:moveTo>
                  <a:pt x="2286020" y="2285981"/>
                </a:moveTo>
                <a:lnTo>
                  <a:pt x="1011976" y="4184035"/>
                </a:lnTo>
                <a:cubicBezTo>
                  <a:pt x="539444" y="3866854"/>
                  <a:pt x="215808" y="3396174"/>
                  <a:pt x="76692" y="2873136"/>
                </a:cubicBezTo>
                <a:lnTo>
                  <a:pt x="66060" y="2825710"/>
                </a:lnTo>
                <a:close/>
                <a:moveTo>
                  <a:pt x="2286020" y="2285981"/>
                </a:moveTo>
                <a:lnTo>
                  <a:pt x="4510284" y="2807571"/>
                </a:lnTo>
                <a:lnTo>
                  <a:pt x="4478631" y="2932771"/>
                </a:lnTo>
                <a:cubicBezTo>
                  <a:pt x="4325397" y="3451848"/>
                  <a:pt x="3989129" y="3913588"/>
                  <a:pt x="3508178" y="4217852"/>
                </a:cubicBezTo>
                <a:close/>
                <a:moveTo>
                  <a:pt x="4570782" y="2251504"/>
                </a:moveTo>
                <a:lnTo>
                  <a:pt x="4572142" y="2289015"/>
                </a:lnTo>
                <a:lnTo>
                  <a:pt x="4569918" y="2345538"/>
                </a:lnTo>
                <a:close/>
                <a:moveTo>
                  <a:pt x="2526" y="2217756"/>
                </a:moveTo>
                <a:lnTo>
                  <a:pt x="665" y="2321665"/>
                </a:lnTo>
                <a:lnTo>
                  <a:pt x="0" y="2307670"/>
                </a:lnTo>
                <a:close/>
                <a:moveTo>
                  <a:pt x="4567791" y="2169040"/>
                </a:moveTo>
                <a:lnTo>
                  <a:pt x="4571112" y="2215482"/>
                </a:lnTo>
                <a:lnTo>
                  <a:pt x="4570782" y="2251504"/>
                </a:lnTo>
                <a:close/>
                <a:moveTo>
                  <a:pt x="4589" y="2144366"/>
                </a:moveTo>
                <a:lnTo>
                  <a:pt x="2526" y="2217756"/>
                </a:lnTo>
                <a:lnTo>
                  <a:pt x="3676" y="2153606"/>
                </a:lnTo>
                <a:close/>
                <a:moveTo>
                  <a:pt x="4560873" y="2072303"/>
                </a:moveTo>
                <a:lnTo>
                  <a:pt x="4565920" y="2117455"/>
                </a:lnTo>
                <a:lnTo>
                  <a:pt x="4567791" y="2169040"/>
                </a:lnTo>
                <a:close/>
                <a:moveTo>
                  <a:pt x="17677" y="2011900"/>
                </a:moveTo>
                <a:lnTo>
                  <a:pt x="4589" y="2144366"/>
                </a:lnTo>
                <a:lnTo>
                  <a:pt x="4822" y="2136065"/>
                </a:lnTo>
                <a:close/>
                <a:moveTo>
                  <a:pt x="4551986" y="1992805"/>
                </a:moveTo>
                <a:lnTo>
                  <a:pt x="4557971" y="2031724"/>
                </a:lnTo>
                <a:lnTo>
                  <a:pt x="4560873" y="2072303"/>
                </a:lnTo>
                <a:close/>
                <a:moveTo>
                  <a:pt x="22248" y="1967751"/>
                </a:moveTo>
                <a:lnTo>
                  <a:pt x="17677" y="2011900"/>
                </a:lnTo>
                <a:lnTo>
                  <a:pt x="21791" y="1970270"/>
                </a:lnTo>
                <a:close/>
                <a:moveTo>
                  <a:pt x="4536583" y="1892648"/>
                </a:moveTo>
                <a:lnTo>
                  <a:pt x="4546946" y="1947727"/>
                </a:lnTo>
                <a:lnTo>
                  <a:pt x="4551986" y="1992805"/>
                </a:lnTo>
                <a:close/>
                <a:moveTo>
                  <a:pt x="4522423" y="1817388"/>
                </a:moveTo>
                <a:lnTo>
                  <a:pt x="4529692" y="1847839"/>
                </a:lnTo>
                <a:lnTo>
                  <a:pt x="4536583" y="1892648"/>
                </a:lnTo>
                <a:close/>
                <a:moveTo>
                  <a:pt x="54014" y="1792868"/>
                </a:moveTo>
                <a:lnTo>
                  <a:pt x="22248" y="1967751"/>
                </a:lnTo>
                <a:lnTo>
                  <a:pt x="22410" y="1966188"/>
                </a:lnTo>
                <a:cubicBezTo>
                  <a:pt x="30372" y="1909927"/>
                  <a:pt x="40418" y="1854067"/>
                  <a:pt x="52506" y="1798723"/>
                </a:cubicBezTo>
                <a:close/>
                <a:moveTo>
                  <a:pt x="66589" y="1744051"/>
                </a:moveTo>
                <a:lnTo>
                  <a:pt x="54014" y="1792868"/>
                </a:lnTo>
                <a:lnTo>
                  <a:pt x="55040" y="1787219"/>
                </a:lnTo>
                <a:close/>
                <a:moveTo>
                  <a:pt x="4497496" y="1712969"/>
                </a:moveTo>
                <a:lnTo>
                  <a:pt x="4515485" y="1780513"/>
                </a:lnTo>
                <a:lnTo>
                  <a:pt x="4522423" y="1817388"/>
                </a:lnTo>
                <a:close/>
                <a:moveTo>
                  <a:pt x="4478789" y="1642726"/>
                </a:moveTo>
                <a:lnTo>
                  <a:pt x="4485962" y="1664652"/>
                </a:lnTo>
                <a:lnTo>
                  <a:pt x="4497496" y="1712969"/>
                </a:lnTo>
                <a:close/>
                <a:moveTo>
                  <a:pt x="100063" y="1618939"/>
                </a:moveTo>
                <a:lnTo>
                  <a:pt x="66589" y="1744051"/>
                </a:lnTo>
                <a:lnTo>
                  <a:pt x="94849" y="1634351"/>
                </a:lnTo>
                <a:close/>
                <a:moveTo>
                  <a:pt x="121781" y="1554744"/>
                </a:moveTo>
                <a:lnTo>
                  <a:pt x="100063" y="1618939"/>
                </a:lnTo>
                <a:lnTo>
                  <a:pt x="103716" y="1605284"/>
                </a:lnTo>
                <a:close/>
                <a:moveTo>
                  <a:pt x="4444447" y="1537756"/>
                </a:moveTo>
                <a:lnTo>
                  <a:pt x="4471802" y="1616492"/>
                </a:lnTo>
                <a:lnTo>
                  <a:pt x="4478789" y="1642726"/>
                </a:lnTo>
                <a:close/>
                <a:moveTo>
                  <a:pt x="4421313" y="1471173"/>
                </a:moveTo>
                <a:lnTo>
                  <a:pt x="4427401" y="1485654"/>
                </a:lnTo>
                <a:lnTo>
                  <a:pt x="4444447" y="1537756"/>
                </a:lnTo>
                <a:close/>
                <a:moveTo>
                  <a:pt x="159158" y="1450172"/>
                </a:moveTo>
                <a:lnTo>
                  <a:pt x="121781" y="1554744"/>
                </a:lnTo>
                <a:lnTo>
                  <a:pt x="149181" y="1473755"/>
                </a:lnTo>
                <a:close/>
                <a:moveTo>
                  <a:pt x="189487" y="1378488"/>
                </a:moveTo>
                <a:lnTo>
                  <a:pt x="159158" y="1450172"/>
                </a:lnTo>
                <a:lnTo>
                  <a:pt x="167105" y="1427938"/>
                </a:lnTo>
                <a:close/>
                <a:moveTo>
                  <a:pt x="4378390" y="1369063"/>
                </a:moveTo>
                <a:lnTo>
                  <a:pt x="4416162" y="1456345"/>
                </a:lnTo>
                <a:lnTo>
                  <a:pt x="4421313" y="1471173"/>
                </a:lnTo>
                <a:close/>
                <a:moveTo>
                  <a:pt x="4351231" y="1306302"/>
                </a:moveTo>
                <a:lnTo>
                  <a:pt x="4355305" y="1314145"/>
                </a:lnTo>
                <a:lnTo>
                  <a:pt x="4378390" y="1369063"/>
                </a:lnTo>
                <a:close/>
                <a:moveTo>
                  <a:pt x="230407" y="1288081"/>
                </a:moveTo>
                <a:lnTo>
                  <a:pt x="189487" y="1378488"/>
                </a:lnTo>
                <a:lnTo>
                  <a:pt x="215241" y="1317617"/>
                </a:lnTo>
                <a:close/>
                <a:moveTo>
                  <a:pt x="268234" y="1214409"/>
                </a:moveTo>
                <a:lnTo>
                  <a:pt x="230407" y="1288081"/>
                </a:lnTo>
                <a:lnTo>
                  <a:pt x="243821" y="1258445"/>
                </a:lnTo>
                <a:close/>
                <a:moveTo>
                  <a:pt x="4290359" y="1189128"/>
                </a:moveTo>
                <a:lnTo>
                  <a:pt x="4348829" y="1300752"/>
                </a:lnTo>
                <a:lnTo>
                  <a:pt x="4351231" y="1306302"/>
                </a:lnTo>
                <a:close/>
                <a:moveTo>
                  <a:pt x="313805" y="1132211"/>
                </a:moveTo>
                <a:lnTo>
                  <a:pt x="268234" y="1214409"/>
                </a:lnTo>
                <a:lnTo>
                  <a:pt x="292772" y="1166620"/>
                </a:lnTo>
                <a:close/>
                <a:moveTo>
                  <a:pt x="4248525" y="1115786"/>
                </a:moveTo>
                <a:lnTo>
                  <a:pt x="4270376" y="1150661"/>
                </a:lnTo>
                <a:lnTo>
                  <a:pt x="4290359" y="1189128"/>
                </a:lnTo>
                <a:lnTo>
                  <a:pt x="4270069" y="1150392"/>
                </a:lnTo>
                <a:close/>
                <a:moveTo>
                  <a:pt x="357737" y="1060341"/>
                </a:moveTo>
                <a:lnTo>
                  <a:pt x="313805" y="1132211"/>
                </a:lnTo>
                <a:lnTo>
                  <a:pt x="333148" y="1097322"/>
                </a:lnTo>
                <a:close/>
                <a:moveTo>
                  <a:pt x="4177084" y="1001759"/>
                </a:moveTo>
                <a:lnTo>
                  <a:pt x="4180146" y="1005947"/>
                </a:lnTo>
                <a:lnTo>
                  <a:pt x="4248525" y="1115786"/>
                </a:lnTo>
                <a:close/>
                <a:moveTo>
                  <a:pt x="409297" y="982799"/>
                </a:moveTo>
                <a:lnTo>
                  <a:pt x="357737" y="1060341"/>
                </a:lnTo>
                <a:lnTo>
                  <a:pt x="381513" y="1021446"/>
                </a:lnTo>
                <a:close/>
                <a:moveTo>
                  <a:pt x="4136263" y="945945"/>
                </a:moveTo>
                <a:lnTo>
                  <a:pt x="4173312" y="995740"/>
                </a:lnTo>
                <a:lnTo>
                  <a:pt x="4177084" y="1001759"/>
                </a:lnTo>
                <a:close/>
                <a:moveTo>
                  <a:pt x="457908" y="915182"/>
                </a:moveTo>
                <a:lnTo>
                  <a:pt x="409297" y="982799"/>
                </a:lnTo>
                <a:lnTo>
                  <a:pt x="434372" y="945087"/>
                </a:lnTo>
                <a:close/>
                <a:moveTo>
                  <a:pt x="4071637" y="859088"/>
                </a:moveTo>
                <a:lnTo>
                  <a:pt x="4079327" y="868097"/>
                </a:lnTo>
                <a:lnTo>
                  <a:pt x="4136263" y="945945"/>
                </a:lnTo>
                <a:close/>
                <a:moveTo>
                  <a:pt x="516471" y="840771"/>
                </a:moveTo>
                <a:lnTo>
                  <a:pt x="457908" y="915182"/>
                </a:lnTo>
                <a:lnTo>
                  <a:pt x="481204" y="882778"/>
                </a:lnTo>
                <a:close/>
                <a:moveTo>
                  <a:pt x="4024807" y="804222"/>
                </a:moveTo>
                <a:lnTo>
                  <a:pt x="4064816" y="849920"/>
                </a:lnTo>
                <a:lnTo>
                  <a:pt x="4071637" y="859088"/>
                </a:lnTo>
                <a:close/>
                <a:moveTo>
                  <a:pt x="568779" y="778465"/>
                </a:moveTo>
                <a:lnTo>
                  <a:pt x="516471" y="840771"/>
                </a:lnTo>
                <a:lnTo>
                  <a:pt x="546779" y="802260"/>
                </a:lnTo>
                <a:close/>
                <a:moveTo>
                  <a:pt x="3955533" y="725099"/>
                </a:moveTo>
                <a:lnTo>
                  <a:pt x="3967874" y="737521"/>
                </a:lnTo>
                <a:lnTo>
                  <a:pt x="4024807" y="804222"/>
                </a:lnTo>
                <a:close/>
                <a:moveTo>
                  <a:pt x="634312" y="707584"/>
                </a:moveTo>
                <a:lnTo>
                  <a:pt x="568779" y="778465"/>
                </a:lnTo>
                <a:lnTo>
                  <a:pt x="591588" y="751297"/>
                </a:lnTo>
                <a:close/>
                <a:moveTo>
                  <a:pt x="3903111" y="672332"/>
                </a:moveTo>
                <a:lnTo>
                  <a:pt x="3945586" y="713738"/>
                </a:lnTo>
                <a:lnTo>
                  <a:pt x="3955533" y="725099"/>
                </a:lnTo>
                <a:close/>
                <a:moveTo>
                  <a:pt x="690358" y="650241"/>
                </a:moveTo>
                <a:lnTo>
                  <a:pt x="634312" y="707584"/>
                </a:lnTo>
                <a:lnTo>
                  <a:pt x="669655" y="669357"/>
                </a:lnTo>
                <a:close/>
                <a:moveTo>
                  <a:pt x="3829698" y="600769"/>
                </a:moveTo>
                <a:lnTo>
                  <a:pt x="3846054" y="614901"/>
                </a:lnTo>
                <a:lnTo>
                  <a:pt x="3903111" y="672332"/>
                </a:lnTo>
                <a:close/>
                <a:moveTo>
                  <a:pt x="761366" y="584678"/>
                </a:moveTo>
                <a:lnTo>
                  <a:pt x="690358" y="650241"/>
                </a:lnTo>
                <a:lnTo>
                  <a:pt x="712403" y="627687"/>
                </a:lnTo>
                <a:close/>
                <a:moveTo>
                  <a:pt x="3770234" y="549390"/>
                </a:moveTo>
                <a:lnTo>
                  <a:pt x="3816323" y="587730"/>
                </a:lnTo>
                <a:lnTo>
                  <a:pt x="3829698" y="600769"/>
                </a:lnTo>
                <a:close/>
                <a:moveTo>
                  <a:pt x="822414" y="531055"/>
                </a:moveTo>
                <a:lnTo>
                  <a:pt x="761366" y="584678"/>
                </a:lnTo>
                <a:lnTo>
                  <a:pt x="802284" y="546898"/>
                </a:lnTo>
                <a:close/>
                <a:moveTo>
                  <a:pt x="3694845" y="486675"/>
                </a:moveTo>
                <a:lnTo>
                  <a:pt x="3714132" y="500916"/>
                </a:lnTo>
                <a:lnTo>
                  <a:pt x="3770234" y="549390"/>
                </a:lnTo>
                <a:close/>
                <a:moveTo>
                  <a:pt x="896624" y="472649"/>
                </a:moveTo>
                <a:lnTo>
                  <a:pt x="822414" y="531055"/>
                </a:lnTo>
                <a:lnTo>
                  <a:pt x="843391" y="512629"/>
                </a:lnTo>
                <a:close/>
                <a:moveTo>
                  <a:pt x="3627164" y="436703"/>
                </a:moveTo>
                <a:lnTo>
                  <a:pt x="3677726" y="472435"/>
                </a:lnTo>
                <a:lnTo>
                  <a:pt x="3694845" y="486675"/>
                </a:lnTo>
                <a:close/>
                <a:moveTo>
                  <a:pt x="964182" y="421910"/>
                </a:moveTo>
                <a:lnTo>
                  <a:pt x="896624" y="472649"/>
                </a:lnTo>
                <a:lnTo>
                  <a:pt x="943953" y="435399"/>
                </a:lnTo>
                <a:close/>
                <a:moveTo>
                  <a:pt x="3550874" y="382789"/>
                </a:moveTo>
                <a:lnTo>
                  <a:pt x="3572371" y="396246"/>
                </a:lnTo>
                <a:lnTo>
                  <a:pt x="3627164" y="436703"/>
                </a:lnTo>
                <a:close/>
                <a:moveTo>
                  <a:pt x="1041865" y="370109"/>
                </a:moveTo>
                <a:lnTo>
                  <a:pt x="964182" y="421910"/>
                </a:lnTo>
                <a:lnTo>
                  <a:pt x="984292" y="406806"/>
                </a:lnTo>
                <a:close/>
                <a:moveTo>
                  <a:pt x="3478108" y="337239"/>
                </a:moveTo>
                <a:lnTo>
                  <a:pt x="3530497" y="368389"/>
                </a:lnTo>
                <a:lnTo>
                  <a:pt x="3550874" y="382789"/>
                </a:lnTo>
                <a:close/>
                <a:moveTo>
                  <a:pt x="1113364" y="324535"/>
                </a:moveTo>
                <a:lnTo>
                  <a:pt x="1041865" y="370109"/>
                </a:lnTo>
                <a:lnTo>
                  <a:pt x="1093946" y="335380"/>
                </a:lnTo>
                <a:close/>
                <a:moveTo>
                  <a:pt x="3398477" y="289890"/>
                </a:moveTo>
                <a:lnTo>
                  <a:pt x="3423008" y="302746"/>
                </a:lnTo>
                <a:lnTo>
                  <a:pt x="3478108" y="337239"/>
                </a:lnTo>
                <a:close/>
                <a:moveTo>
                  <a:pt x="1197178" y="277725"/>
                </a:moveTo>
                <a:lnTo>
                  <a:pt x="1113364" y="324535"/>
                </a:lnTo>
                <a:lnTo>
                  <a:pt x="1132888" y="312091"/>
                </a:lnTo>
                <a:close/>
                <a:moveTo>
                  <a:pt x="3324128" y="250925"/>
                </a:moveTo>
                <a:lnTo>
                  <a:pt x="3375335" y="276130"/>
                </a:lnTo>
                <a:lnTo>
                  <a:pt x="3398477" y="289890"/>
                </a:lnTo>
                <a:close/>
                <a:moveTo>
                  <a:pt x="1268800" y="239441"/>
                </a:moveTo>
                <a:lnTo>
                  <a:pt x="1197178" y="277725"/>
                </a:lnTo>
                <a:lnTo>
                  <a:pt x="1251551" y="247358"/>
                </a:lnTo>
                <a:close/>
                <a:moveTo>
                  <a:pt x="3239844" y="209438"/>
                </a:moveTo>
                <a:lnTo>
                  <a:pt x="3268585" y="221815"/>
                </a:lnTo>
                <a:lnTo>
                  <a:pt x="3324128" y="250925"/>
                </a:lnTo>
                <a:close/>
                <a:moveTo>
                  <a:pt x="1358921" y="198075"/>
                </a:moveTo>
                <a:lnTo>
                  <a:pt x="1268800" y="239441"/>
                </a:lnTo>
                <a:lnTo>
                  <a:pt x="1286645" y="229902"/>
                </a:lnTo>
                <a:close/>
                <a:moveTo>
                  <a:pt x="3163622" y="176613"/>
                </a:moveTo>
                <a:lnTo>
                  <a:pt x="3212941" y="196195"/>
                </a:lnTo>
                <a:lnTo>
                  <a:pt x="3239844" y="209438"/>
                </a:lnTo>
                <a:close/>
                <a:moveTo>
                  <a:pt x="1430383" y="166606"/>
                </a:moveTo>
                <a:lnTo>
                  <a:pt x="1358921" y="198075"/>
                </a:lnTo>
                <a:lnTo>
                  <a:pt x="1416051" y="171852"/>
                </a:lnTo>
                <a:close/>
                <a:moveTo>
                  <a:pt x="3075956" y="141805"/>
                </a:moveTo>
                <a:lnTo>
                  <a:pt x="3109834" y="153449"/>
                </a:lnTo>
                <a:lnTo>
                  <a:pt x="3163622" y="176613"/>
                </a:lnTo>
                <a:close/>
                <a:moveTo>
                  <a:pt x="1526549" y="131408"/>
                </a:moveTo>
                <a:lnTo>
                  <a:pt x="1430383" y="166606"/>
                </a:lnTo>
                <a:lnTo>
                  <a:pt x="1444833" y="160243"/>
                </a:lnTo>
                <a:close/>
                <a:moveTo>
                  <a:pt x="2997449" y="114820"/>
                </a:moveTo>
                <a:lnTo>
                  <a:pt x="3044014" y="129122"/>
                </a:lnTo>
                <a:lnTo>
                  <a:pt x="3075956" y="141805"/>
                </a:lnTo>
                <a:close/>
                <a:moveTo>
                  <a:pt x="1597260" y="106456"/>
                </a:moveTo>
                <a:lnTo>
                  <a:pt x="1526549" y="131408"/>
                </a:lnTo>
                <a:lnTo>
                  <a:pt x="1586733" y="109380"/>
                </a:lnTo>
                <a:close/>
                <a:moveTo>
                  <a:pt x="2907217" y="87107"/>
                </a:moveTo>
                <a:lnTo>
                  <a:pt x="2947483" y="97646"/>
                </a:lnTo>
                <a:lnTo>
                  <a:pt x="2997449" y="114820"/>
                </a:lnTo>
                <a:close/>
                <a:moveTo>
                  <a:pt x="1704798" y="76590"/>
                </a:moveTo>
                <a:lnTo>
                  <a:pt x="1597260" y="106456"/>
                </a:lnTo>
                <a:lnTo>
                  <a:pt x="1606723" y="103117"/>
                </a:lnTo>
                <a:close/>
                <a:moveTo>
                  <a:pt x="2827046" y="66124"/>
                </a:moveTo>
                <a:lnTo>
                  <a:pt x="2869255" y="75448"/>
                </a:lnTo>
                <a:lnTo>
                  <a:pt x="2907217" y="87107"/>
                </a:lnTo>
                <a:close/>
                <a:moveTo>
                  <a:pt x="1768293" y="59417"/>
                </a:moveTo>
                <a:lnTo>
                  <a:pt x="1704798" y="76590"/>
                </a:lnTo>
                <a:lnTo>
                  <a:pt x="1762882" y="60459"/>
                </a:lnTo>
                <a:close/>
                <a:moveTo>
                  <a:pt x="2733558" y="45472"/>
                </a:moveTo>
                <a:lnTo>
                  <a:pt x="2782264" y="54403"/>
                </a:lnTo>
                <a:lnTo>
                  <a:pt x="2827046" y="66124"/>
                </a:lnTo>
                <a:close/>
                <a:moveTo>
                  <a:pt x="2653523" y="30797"/>
                </a:moveTo>
                <a:lnTo>
                  <a:pt x="2689364" y="35709"/>
                </a:lnTo>
                <a:lnTo>
                  <a:pt x="2733558" y="45472"/>
                </a:lnTo>
                <a:close/>
                <a:moveTo>
                  <a:pt x="1940188" y="26301"/>
                </a:moveTo>
                <a:lnTo>
                  <a:pt x="1768293" y="59417"/>
                </a:lnTo>
                <a:lnTo>
                  <a:pt x="1771584" y="58527"/>
                </a:lnTo>
                <a:cubicBezTo>
                  <a:pt x="1826951" y="45753"/>
                  <a:pt x="1882693" y="35069"/>
                  <a:pt x="1938686" y="26475"/>
                </a:cubicBezTo>
                <a:close/>
                <a:moveTo>
                  <a:pt x="1988792" y="20677"/>
                </a:moveTo>
                <a:lnTo>
                  <a:pt x="1940188" y="26301"/>
                </a:lnTo>
                <a:lnTo>
                  <a:pt x="1943783" y="25609"/>
                </a:lnTo>
                <a:close/>
                <a:moveTo>
                  <a:pt x="2554562" y="17232"/>
                </a:moveTo>
                <a:lnTo>
                  <a:pt x="2614906" y="23716"/>
                </a:lnTo>
                <a:lnTo>
                  <a:pt x="2653523" y="30797"/>
                </a:lnTo>
                <a:close/>
                <a:moveTo>
                  <a:pt x="2477318" y="8933"/>
                </a:moveTo>
                <a:lnTo>
                  <a:pt x="2505041" y="10444"/>
                </a:lnTo>
                <a:lnTo>
                  <a:pt x="2554562" y="17232"/>
                </a:lnTo>
                <a:close/>
                <a:moveTo>
                  <a:pt x="2117939" y="6528"/>
                </a:moveTo>
                <a:lnTo>
                  <a:pt x="1988792" y="20677"/>
                </a:lnTo>
                <a:lnTo>
                  <a:pt x="2107299" y="6965"/>
                </a:lnTo>
                <a:close/>
                <a:moveTo>
                  <a:pt x="2182480" y="3874"/>
                </a:moveTo>
                <a:lnTo>
                  <a:pt x="2117939" y="6528"/>
                </a:lnTo>
                <a:lnTo>
                  <a:pt x="2128723" y="5346"/>
                </a:lnTo>
                <a:close/>
                <a:moveTo>
                  <a:pt x="2369691" y="3064"/>
                </a:moveTo>
                <a:lnTo>
                  <a:pt x="2446139" y="5583"/>
                </a:lnTo>
                <a:lnTo>
                  <a:pt x="2477318" y="8933"/>
                </a:lnTo>
                <a:close/>
                <a:moveTo>
                  <a:pt x="2316986" y="190"/>
                </a:moveTo>
                <a:lnTo>
                  <a:pt x="2369691" y="3064"/>
                </a:lnTo>
                <a:lnTo>
                  <a:pt x="2298133" y="706"/>
                </a:lnTo>
                <a:close/>
                <a:moveTo>
                  <a:pt x="2276693" y="0"/>
                </a:moveTo>
                <a:lnTo>
                  <a:pt x="2298133" y="706"/>
                </a:lnTo>
                <a:lnTo>
                  <a:pt x="2182480" y="3874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E95989-8380-D35E-0F47-186768C075F0}"/>
              </a:ext>
            </a:extLst>
          </p:cNvPr>
          <p:cNvSpPr txBox="1"/>
          <p:nvPr/>
        </p:nvSpPr>
        <p:spPr>
          <a:xfrm>
            <a:off x="5176799" y="3593609"/>
            <a:ext cx="5643601" cy="752509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MARUNOMIA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15E378-58FE-6D86-68DC-BA34DE206CD8}"/>
              </a:ext>
            </a:extLst>
          </p:cNvPr>
          <p:cNvSpPr txBox="1"/>
          <p:nvPr/>
        </p:nvSpPr>
        <p:spPr>
          <a:xfrm>
            <a:off x="5242839" y="4439615"/>
            <a:ext cx="5577561" cy="752509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ACADEMY</a:t>
            </a:r>
          </a:p>
        </p:txBody>
      </p:sp>
      <p:sp>
        <p:nvSpPr>
          <p:cNvPr id="2" name="Partial Circle 1">
            <a:extLst>
              <a:ext uri="{FF2B5EF4-FFF2-40B4-BE49-F238E27FC236}">
                <a16:creationId xmlns:a16="http://schemas.microsoft.com/office/drawing/2014/main" id="{4CEE5151-6C4D-18EA-61DB-5C83BCE99BC1}"/>
              </a:ext>
            </a:extLst>
          </p:cNvPr>
          <p:cNvSpPr/>
          <p:nvPr/>
        </p:nvSpPr>
        <p:spPr>
          <a:xfrm>
            <a:off x="2472136" y="3004481"/>
            <a:ext cx="1528727" cy="1479093"/>
          </a:xfrm>
          <a:prstGeom prst="pie">
            <a:avLst>
              <a:gd name="adj1" fmla="val 9984868"/>
              <a:gd name="adj2" fmla="val 783956"/>
            </a:avLst>
          </a:prstGeom>
          <a:solidFill>
            <a:srgbClr val="202020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78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22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61E063-D999-F8A8-A7FA-953F0F7FA85C}"/>
              </a:ext>
            </a:extLst>
          </p:cNvPr>
          <p:cNvSpPr/>
          <p:nvPr/>
        </p:nvSpPr>
        <p:spPr>
          <a:xfrm>
            <a:off x="1690097" y="2250075"/>
            <a:ext cx="3092807" cy="2853149"/>
          </a:xfrm>
          <a:custGeom>
            <a:avLst/>
            <a:gdLst>
              <a:gd name="connsiteX0" fmla="*/ 4516446 w 4572142"/>
              <a:gd name="connsiteY0" fmla="*/ 2783200 h 4217852"/>
              <a:gd name="connsiteX1" fmla="*/ 4511646 w 4572142"/>
              <a:gd name="connsiteY1" fmla="*/ 2807890 h 4217852"/>
              <a:gd name="connsiteX2" fmla="*/ 4510284 w 4572142"/>
              <a:gd name="connsiteY2" fmla="*/ 2807571 h 4217852"/>
              <a:gd name="connsiteX3" fmla="*/ 51366 w 4572142"/>
              <a:gd name="connsiteY3" fmla="*/ 2760166 h 4217852"/>
              <a:gd name="connsiteX4" fmla="*/ 66060 w 4572142"/>
              <a:gd name="connsiteY4" fmla="*/ 2825710 h 4217852"/>
              <a:gd name="connsiteX5" fmla="*/ 64728 w 4572142"/>
              <a:gd name="connsiteY5" fmla="*/ 2826034 h 4217852"/>
              <a:gd name="connsiteX6" fmla="*/ 4533350 w 4572142"/>
              <a:gd name="connsiteY6" fmla="*/ 2696236 h 4217852"/>
              <a:gd name="connsiteX7" fmla="*/ 4522878 w 4572142"/>
              <a:gd name="connsiteY7" fmla="*/ 2757759 h 4217852"/>
              <a:gd name="connsiteX8" fmla="*/ 4516446 w 4572142"/>
              <a:gd name="connsiteY8" fmla="*/ 2783200 h 4217852"/>
              <a:gd name="connsiteX9" fmla="*/ 34026 w 4572142"/>
              <a:gd name="connsiteY9" fmla="*/ 2674693 h 4217852"/>
              <a:gd name="connsiteX10" fmla="*/ 51366 w 4572142"/>
              <a:gd name="connsiteY10" fmla="*/ 2760166 h 4217852"/>
              <a:gd name="connsiteX11" fmla="*/ 37203 w 4572142"/>
              <a:gd name="connsiteY11" fmla="*/ 2696990 h 4217852"/>
              <a:gd name="connsiteX12" fmla="*/ 4548434 w 4572142"/>
              <a:gd name="connsiteY12" fmla="*/ 2607617 h 4217852"/>
              <a:gd name="connsiteX13" fmla="*/ 4545270 w 4572142"/>
              <a:gd name="connsiteY13" fmla="*/ 2634913 h 4217852"/>
              <a:gd name="connsiteX14" fmla="*/ 4533350 w 4572142"/>
              <a:gd name="connsiteY14" fmla="*/ 2696236 h 4217852"/>
              <a:gd name="connsiteX15" fmla="*/ 20917 w 4572142"/>
              <a:gd name="connsiteY15" fmla="*/ 2582672 h 4217852"/>
              <a:gd name="connsiteX16" fmla="*/ 34026 w 4572142"/>
              <a:gd name="connsiteY16" fmla="*/ 2674693 h 4217852"/>
              <a:gd name="connsiteX17" fmla="*/ 29694 w 4572142"/>
              <a:gd name="connsiteY17" fmla="*/ 2653337 h 4217852"/>
              <a:gd name="connsiteX18" fmla="*/ 4558426 w 4572142"/>
              <a:gd name="connsiteY18" fmla="*/ 2521432 h 4217852"/>
              <a:gd name="connsiteX19" fmla="*/ 4553250 w 4572142"/>
              <a:gd name="connsiteY19" fmla="*/ 2579324 h 4217852"/>
              <a:gd name="connsiteX20" fmla="*/ 4548434 w 4572142"/>
              <a:gd name="connsiteY20" fmla="*/ 2607617 h 4217852"/>
              <a:gd name="connsiteX21" fmla="*/ 10489 w 4572142"/>
              <a:gd name="connsiteY21" fmla="*/ 2498715 h 4217852"/>
              <a:gd name="connsiteX22" fmla="*/ 20917 w 4572142"/>
              <a:gd name="connsiteY22" fmla="*/ 2582672 h 4217852"/>
              <a:gd name="connsiteX23" fmla="*/ 11675 w 4572142"/>
              <a:gd name="connsiteY23" fmla="*/ 2517798 h 4217852"/>
              <a:gd name="connsiteX24" fmla="*/ 4566592 w 4572142"/>
              <a:gd name="connsiteY24" fmla="*/ 2430078 h 4217852"/>
              <a:gd name="connsiteX25" fmla="*/ 4565347 w 4572142"/>
              <a:gd name="connsiteY25" fmla="*/ 2461728 h 4217852"/>
              <a:gd name="connsiteX26" fmla="*/ 4558426 w 4572142"/>
              <a:gd name="connsiteY26" fmla="*/ 2521432 h 4217852"/>
              <a:gd name="connsiteX27" fmla="*/ 4496 w 4572142"/>
              <a:gd name="connsiteY27" fmla="*/ 2402275 h 4217852"/>
              <a:gd name="connsiteX28" fmla="*/ 10489 w 4572142"/>
              <a:gd name="connsiteY28" fmla="*/ 2498715 h 4217852"/>
              <a:gd name="connsiteX29" fmla="*/ 8204 w 4572142"/>
              <a:gd name="connsiteY29" fmla="*/ 2480321 h 4217852"/>
              <a:gd name="connsiteX30" fmla="*/ 4569918 w 4572142"/>
              <a:gd name="connsiteY30" fmla="*/ 2345538 h 4217852"/>
              <a:gd name="connsiteX31" fmla="*/ 4569434 w 4572142"/>
              <a:gd name="connsiteY31" fmla="*/ 2398291 h 4217852"/>
              <a:gd name="connsiteX32" fmla="*/ 4566592 w 4572142"/>
              <a:gd name="connsiteY32" fmla="*/ 2430078 h 4217852"/>
              <a:gd name="connsiteX33" fmla="*/ 665 w 4572142"/>
              <a:gd name="connsiteY33" fmla="*/ 2321665 h 4217852"/>
              <a:gd name="connsiteX34" fmla="*/ 4496 w 4572142"/>
              <a:gd name="connsiteY34" fmla="*/ 2402275 h 4217852"/>
              <a:gd name="connsiteX35" fmla="*/ 401 w 4572142"/>
              <a:gd name="connsiteY35" fmla="*/ 2336392 h 4217852"/>
              <a:gd name="connsiteX36" fmla="*/ 2286020 w 4572142"/>
              <a:gd name="connsiteY36" fmla="*/ 2285981 h 4217852"/>
              <a:gd name="connsiteX37" fmla="*/ 1011976 w 4572142"/>
              <a:gd name="connsiteY37" fmla="*/ 4184035 h 4217852"/>
              <a:gd name="connsiteX38" fmla="*/ 76692 w 4572142"/>
              <a:gd name="connsiteY38" fmla="*/ 2873136 h 4217852"/>
              <a:gd name="connsiteX39" fmla="*/ 66060 w 4572142"/>
              <a:gd name="connsiteY39" fmla="*/ 2825710 h 4217852"/>
              <a:gd name="connsiteX40" fmla="*/ 2286020 w 4572142"/>
              <a:gd name="connsiteY40" fmla="*/ 2285981 h 4217852"/>
              <a:gd name="connsiteX41" fmla="*/ 4510284 w 4572142"/>
              <a:gd name="connsiteY41" fmla="*/ 2807571 h 4217852"/>
              <a:gd name="connsiteX42" fmla="*/ 4478631 w 4572142"/>
              <a:gd name="connsiteY42" fmla="*/ 2932771 h 4217852"/>
              <a:gd name="connsiteX43" fmla="*/ 3508178 w 4572142"/>
              <a:gd name="connsiteY43" fmla="*/ 4217852 h 4217852"/>
              <a:gd name="connsiteX44" fmla="*/ 4570782 w 4572142"/>
              <a:gd name="connsiteY44" fmla="*/ 2251504 h 4217852"/>
              <a:gd name="connsiteX45" fmla="*/ 4572142 w 4572142"/>
              <a:gd name="connsiteY45" fmla="*/ 2289015 h 4217852"/>
              <a:gd name="connsiteX46" fmla="*/ 4569918 w 4572142"/>
              <a:gd name="connsiteY46" fmla="*/ 2345538 h 4217852"/>
              <a:gd name="connsiteX47" fmla="*/ 2526 w 4572142"/>
              <a:gd name="connsiteY47" fmla="*/ 2217756 h 4217852"/>
              <a:gd name="connsiteX48" fmla="*/ 665 w 4572142"/>
              <a:gd name="connsiteY48" fmla="*/ 2321665 h 4217852"/>
              <a:gd name="connsiteX49" fmla="*/ 0 w 4572142"/>
              <a:gd name="connsiteY49" fmla="*/ 2307670 h 4217852"/>
              <a:gd name="connsiteX50" fmla="*/ 4567791 w 4572142"/>
              <a:gd name="connsiteY50" fmla="*/ 2169040 h 4217852"/>
              <a:gd name="connsiteX51" fmla="*/ 4571112 w 4572142"/>
              <a:gd name="connsiteY51" fmla="*/ 2215482 h 4217852"/>
              <a:gd name="connsiteX52" fmla="*/ 4570782 w 4572142"/>
              <a:gd name="connsiteY52" fmla="*/ 2251504 h 4217852"/>
              <a:gd name="connsiteX53" fmla="*/ 4589 w 4572142"/>
              <a:gd name="connsiteY53" fmla="*/ 2144366 h 4217852"/>
              <a:gd name="connsiteX54" fmla="*/ 2526 w 4572142"/>
              <a:gd name="connsiteY54" fmla="*/ 2217756 h 4217852"/>
              <a:gd name="connsiteX55" fmla="*/ 3676 w 4572142"/>
              <a:gd name="connsiteY55" fmla="*/ 2153606 h 4217852"/>
              <a:gd name="connsiteX56" fmla="*/ 4560873 w 4572142"/>
              <a:gd name="connsiteY56" fmla="*/ 2072303 h 4217852"/>
              <a:gd name="connsiteX57" fmla="*/ 4565920 w 4572142"/>
              <a:gd name="connsiteY57" fmla="*/ 2117455 h 4217852"/>
              <a:gd name="connsiteX58" fmla="*/ 4567791 w 4572142"/>
              <a:gd name="connsiteY58" fmla="*/ 2169040 h 4217852"/>
              <a:gd name="connsiteX59" fmla="*/ 17677 w 4572142"/>
              <a:gd name="connsiteY59" fmla="*/ 2011900 h 4217852"/>
              <a:gd name="connsiteX60" fmla="*/ 4589 w 4572142"/>
              <a:gd name="connsiteY60" fmla="*/ 2144366 h 4217852"/>
              <a:gd name="connsiteX61" fmla="*/ 4822 w 4572142"/>
              <a:gd name="connsiteY61" fmla="*/ 2136065 h 4217852"/>
              <a:gd name="connsiteX62" fmla="*/ 4551986 w 4572142"/>
              <a:gd name="connsiteY62" fmla="*/ 1992805 h 4217852"/>
              <a:gd name="connsiteX63" fmla="*/ 4557971 w 4572142"/>
              <a:gd name="connsiteY63" fmla="*/ 2031724 h 4217852"/>
              <a:gd name="connsiteX64" fmla="*/ 4560873 w 4572142"/>
              <a:gd name="connsiteY64" fmla="*/ 2072303 h 4217852"/>
              <a:gd name="connsiteX65" fmla="*/ 22248 w 4572142"/>
              <a:gd name="connsiteY65" fmla="*/ 1967751 h 4217852"/>
              <a:gd name="connsiteX66" fmla="*/ 17677 w 4572142"/>
              <a:gd name="connsiteY66" fmla="*/ 2011900 h 4217852"/>
              <a:gd name="connsiteX67" fmla="*/ 21791 w 4572142"/>
              <a:gd name="connsiteY67" fmla="*/ 1970270 h 4217852"/>
              <a:gd name="connsiteX68" fmla="*/ 4536583 w 4572142"/>
              <a:gd name="connsiteY68" fmla="*/ 1892648 h 4217852"/>
              <a:gd name="connsiteX69" fmla="*/ 4546946 w 4572142"/>
              <a:gd name="connsiteY69" fmla="*/ 1947727 h 4217852"/>
              <a:gd name="connsiteX70" fmla="*/ 4551986 w 4572142"/>
              <a:gd name="connsiteY70" fmla="*/ 1992805 h 4217852"/>
              <a:gd name="connsiteX71" fmla="*/ 4522423 w 4572142"/>
              <a:gd name="connsiteY71" fmla="*/ 1817388 h 4217852"/>
              <a:gd name="connsiteX72" fmla="*/ 4529692 w 4572142"/>
              <a:gd name="connsiteY72" fmla="*/ 1847839 h 4217852"/>
              <a:gd name="connsiteX73" fmla="*/ 4536583 w 4572142"/>
              <a:gd name="connsiteY73" fmla="*/ 1892648 h 4217852"/>
              <a:gd name="connsiteX74" fmla="*/ 54014 w 4572142"/>
              <a:gd name="connsiteY74" fmla="*/ 1792868 h 4217852"/>
              <a:gd name="connsiteX75" fmla="*/ 22248 w 4572142"/>
              <a:gd name="connsiteY75" fmla="*/ 1967751 h 4217852"/>
              <a:gd name="connsiteX76" fmla="*/ 22410 w 4572142"/>
              <a:gd name="connsiteY76" fmla="*/ 1966188 h 4217852"/>
              <a:gd name="connsiteX77" fmla="*/ 52506 w 4572142"/>
              <a:gd name="connsiteY77" fmla="*/ 1798723 h 4217852"/>
              <a:gd name="connsiteX78" fmla="*/ 66589 w 4572142"/>
              <a:gd name="connsiteY78" fmla="*/ 1744051 h 4217852"/>
              <a:gd name="connsiteX79" fmla="*/ 54014 w 4572142"/>
              <a:gd name="connsiteY79" fmla="*/ 1792868 h 4217852"/>
              <a:gd name="connsiteX80" fmla="*/ 55040 w 4572142"/>
              <a:gd name="connsiteY80" fmla="*/ 1787219 h 4217852"/>
              <a:gd name="connsiteX81" fmla="*/ 4497496 w 4572142"/>
              <a:gd name="connsiteY81" fmla="*/ 1712969 h 4217852"/>
              <a:gd name="connsiteX82" fmla="*/ 4515485 w 4572142"/>
              <a:gd name="connsiteY82" fmla="*/ 1780513 h 4217852"/>
              <a:gd name="connsiteX83" fmla="*/ 4522423 w 4572142"/>
              <a:gd name="connsiteY83" fmla="*/ 1817388 h 4217852"/>
              <a:gd name="connsiteX84" fmla="*/ 4478789 w 4572142"/>
              <a:gd name="connsiteY84" fmla="*/ 1642726 h 4217852"/>
              <a:gd name="connsiteX85" fmla="*/ 4485962 w 4572142"/>
              <a:gd name="connsiteY85" fmla="*/ 1664652 h 4217852"/>
              <a:gd name="connsiteX86" fmla="*/ 4497496 w 4572142"/>
              <a:gd name="connsiteY86" fmla="*/ 1712969 h 4217852"/>
              <a:gd name="connsiteX87" fmla="*/ 100063 w 4572142"/>
              <a:gd name="connsiteY87" fmla="*/ 1618939 h 4217852"/>
              <a:gd name="connsiteX88" fmla="*/ 66589 w 4572142"/>
              <a:gd name="connsiteY88" fmla="*/ 1744051 h 4217852"/>
              <a:gd name="connsiteX89" fmla="*/ 94849 w 4572142"/>
              <a:gd name="connsiteY89" fmla="*/ 1634351 h 4217852"/>
              <a:gd name="connsiteX90" fmla="*/ 121781 w 4572142"/>
              <a:gd name="connsiteY90" fmla="*/ 1554744 h 4217852"/>
              <a:gd name="connsiteX91" fmla="*/ 100063 w 4572142"/>
              <a:gd name="connsiteY91" fmla="*/ 1618939 h 4217852"/>
              <a:gd name="connsiteX92" fmla="*/ 103716 w 4572142"/>
              <a:gd name="connsiteY92" fmla="*/ 1605284 h 4217852"/>
              <a:gd name="connsiteX93" fmla="*/ 4444447 w 4572142"/>
              <a:gd name="connsiteY93" fmla="*/ 1537756 h 4217852"/>
              <a:gd name="connsiteX94" fmla="*/ 4471802 w 4572142"/>
              <a:gd name="connsiteY94" fmla="*/ 1616492 h 4217852"/>
              <a:gd name="connsiteX95" fmla="*/ 4478789 w 4572142"/>
              <a:gd name="connsiteY95" fmla="*/ 1642726 h 4217852"/>
              <a:gd name="connsiteX96" fmla="*/ 4421313 w 4572142"/>
              <a:gd name="connsiteY96" fmla="*/ 1471173 h 4217852"/>
              <a:gd name="connsiteX97" fmla="*/ 4427401 w 4572142"/>
              <a:gd name="connsiteY97" fmla="*/ 1485654 h 4217852"/>
              <a:gd name="connsiteX98" fmla="*/ 4444447 w 4572142"/>
              <a:gd name="connsiteY98" fmla="*/ 1537756 h 4217852"/>
              <a:gd name="connsiteX99" fmla="*/ 159158 w 4572142"/>
              <a:gd name="connsiteY99" fmla="*/ 1450172 h 4217852"/>
              <a:gd name="connsiteX100" fmla="*/ 121781 w 4572142"/>
              <a:gd name="connsiteY100" fmla="*/ 1554744 h 4217852"/>
              <a:gd name="connsiteX101" fmla="*/ 149181 w 4572142"/>
              <a:gd name="connsiteY101" fmla="*/ 1473755 h 4217852"/>
              <a:gd name="connsiteX102" fmla="*/ 189487 w 4572142"/>
              <a:gd name="connsiteY102" fmla="*/ 1378488 h 4217852"/>
              <a:gd name="connsiteX103" fmla="*/ 159158 w 4572142"/>
              <a:gd name="connsiteY103" fmla="*/ 1450172 h 4217852"/>
              <a:gd name="connsiteX104" fmla="*/ 167105 w 4572142"/>
              <a:gd name="connsiteY104" fmla="*/ 1427938 h 4217852"/>
              <a:gd name="connsiteX105" fmla="*/ 4378390 w 4572142"/>
              <a:gd name="connsiteY105" fmla="*/ 1369063 h 4217852"/>
              <a:gd name="connsiteX106" fmla="*/ 4416162 w 4572142"/>
              <a:gd name="connsiteY106" fmla="*/ 1456345 h 4217852"/>
              <a:gd name="connsiteX107" fmla="*/ 4421313 w 4572142"/>
              <a:gd name="connsiteY107" fmla="*/ 1471173 h 4217852"/>
              <a:gd name="connsiteX108" fmla="*/ 4351231 w 4572142"/>
              <a:gd name="connsiteY108" fmla="*/ 1306302 h 4217852"/>
              <a:gd name="connsiteX109" fmla="*/ 4355305 w 4572142"/>
              <a:gd name="connsiteY109" fmla="*/ 1314145 h 4217852"/>
              <a:gd name="connsiteX110" fmla="*/ 4378390 w 4572142"/>
              <a:gd name="connsiteY110" fmla="*/ 1369063 h 4217852"/>
              <a:gd name="connsiteX111" fmla="*/ 230407 w 4572142"/>
              <a:gd name="connsiteY111" fmla="*/ 1288081 h 4217852"/>
              <a:gd name="connsiteX112" fmla="*/ 189487 w 4572142"/>
              <a:gd name="connsiteY112" fmla="*/ 1378488 h 4217852"/>
              <a:gd name="connsiteX113" fmla="*/ 215241 w 4572142"/>
              <a:gd name="connsiteY113" fmla="*/ 1317617 h 4217852"/>
              <a:gd name="connsiteX114" fmla="*/ 268234 w 4572142"/>
              <a:gd name="connsiteY114" fmla="*/ 1214409 h 4217852"/>
              <a:gd name="connsiteX115" fmla="*/ 230407 w 4572142"/>
              <a:gd name="connsiteY115" fmla="*/ 1288081 h 4217852"/>
              <a:gd name="connsiteX116" fmla="*/ 243821 w 4572142"/>
              <a:gd name="connsiteY116" fmla="*/ 1258445 h 4217852"/>
              <a:gd name="connsiteX117" fmla="*/ 4290359 w 4572142"/>
              <a:gd name="connsiteY117" fmla="*/ 1189128 h 4217852"/>
              <a:gd name="connsiteX118" fmla="*/ 4348829 w 4572142"/>
              <a:gd name="connsiteY118" fmla="*/ 1300752 h 4217852"/>
              <a:gd name="connsiteX119" fmla="*/ 4351231 w 4572142"/>
              <a:gd name="connsiteY119" fmla="*/ 1306302 h 4217852"/>
              <a:gd name="connsiteX120" fmla="*/ 313805 w 4572142"/>
              <a:gd name="connsiteY120" fmla="*/ 1132211 h 4217852"/>
              <a:gd name="connsiteX121" fmla="*/ 268234 w 4572142"/>
              <a:gd name="connsiteY121" fmla="*/ 1214409 h 4217852"/>
              <a:gd name="connsiteX122" fmla="*/ 292772 w 4572142"/>
              <a:gd name="connsiteY122" fmla="*/ 1166620 h 4217852"/>
              <a:gd name="connsiteX123" fmla="*/ 4248525 w 4572142"/>
              <a:gd name="connsiteY123" fmla="*/ 1115786 h 4217852"/>
              <a:gd name="connsiteX124" fmla="*/ 4270376 w 4572142"/>
              <a:gd name="connsiteY124" fmla="*/ 1150661 h 4217852"/>
              <a:gd name="connsiteX125" fmla="*/ 4290359 w 4572142"/>
              <a:gd name="connsiteY125" fmla="*/ 1189128 h 4217852"/>
              <a:gd name="connsiteX126" fmla="*/ 4270069 w 4572142"/>
              <a:gd name="connsiteY126" fmla="*/ 1150392 h 4217852"/>
              <a:gd name="connsiteX127" fmla="*/ 357737 w 4572142"/>
              <a:gd name="connsiteY127" fmla="*/ 1060341 h 4217852"/>
              <a:gd name="connsiteX128" fmla="*/ 313805 w 4572142"/>
              <a:gd name="connsiteY128" fmla="*/ 1132211 h 4217852"/>
              <a:gd name="connsiteX129" fmla="*/ 333148 w 4572142"/>
              <a:gd name="connsiteY129" fmla="*/ 1097322 h 4217852"/>
              <a:gd name="connsiteX130" fmla="*/ 4177084 w 4572142"/>
              <a:gd name="connsiteY130" fmla="*/ 1001759 h 4217852"/>
              <a:gd name="connsiteX131" fmla="*/ 4180146 w 4572142"/>
              <a:gd name="connsiteY131" fmla="*/ 1005947 h 4217852"/>
              <a:gd name="connsiteX132" fmla="*/ 4248525 w 4572142"/>
              <a:gd name="connsiteY132" fmla="*/ 1115786 h 4217852"/>
              <a:gd name="connsiteX133" fmla="*/ 409297 w 4572142"/>
              <a:gd name="connsiteY133" fmla="*/ 982799 h 4217852"/>
              <a:gd name="connsiteX134" fmla="*/ 357737 w 4572142"/>
              <a:gd name="connsiteY134" fmla="*/ 1060341 h 4217852"/>
              <a:gd name="connsiteX135" fmla="*/ 381513 w 4572142"/>
              <a:gd name="connsiteY135" fmla="*/ 1021446 h 4217852"/>
              <a:gd name="connsiteX136" fmla="*/ 4136263 w 4572142"/>
              <a:gd name="connsiteY136" fmla="*/ 945945 h 4217852"/>
              <a:gd name="connsiteX137" fmla="*/ 4173312 w 4572142"/>
              <a:gd name="connsiteY137" fmla="*/ 995740 h 4217852"/>
              <a:gd name="connsiteX138" fmla="*/ 4177084 w 4572142"/>
              <a:gd name="connsiteY138" fmla="*/ 1001759 h 4217852"/>
              <a:gd name="connsiteX139" fmla="*/ 457908 w 4572142"/>
              <a:gd name="connsiteY139" fmla="*/ 915182 h 4217852"/>
              <a:gd name="connsiteX140" fmla="*/ 409297 w 4572142"/>
              <a:gd name="connsiteY140" fmla="*/ 982799 h 4217852"/>
              <a:gd name="connsiteX141" fmla="*/ 434372 w 4572142"/>
              <a:gd name="connsiteY141" fmla="*/ 945087 h 4217852"/>
              <a:gd name="connsiteX142" fmla="*/ 4071637 w 4572142"/>
              <a:gd name="connsiteY142" fmla="*/ 859088 h 4217852"/>
              <a:gd name="connsiteX143" fmla="*/ 4079327 w 4572142"/>
              <a:gd name="connsiteY143" fmla="*/ 868097 h 4217852"/>
              <a:gd name="connsiteX144" fmla="*/ 4136263 w 4572142"/>
              <a:gd name="connsiteY144" fmla="*/ 945945 h 4217852"/>
              <a:gd name="connsiteX145" fmla="*/ 516471 w 4572142"/>
              <a:gd name="connsiteY145" fmla="*/ 840771 h 4217852"/>
              <a:gd name="connsiteX146" fmla="*/ 457908 w 4572142"/>
              <a:gd name="connsiteY146" fmla="*/ 915182 h 4217852"/>
              <a:gd name="connsiteX147" fmla="*/ 481204 w 4572142"/>
              <a:gd name="connsiteY147" fmla="*/ 882778 h 4217852"/>
              <a:gd name="connsiteX148" fmla="*/ 4024807 w 4572142"/>
              <a:gd name="connsiteY148" fmla="*/ 804222 h 4217852"/>
              <a:gd name="connsiteX149" fmla="*/ 4064816 w 4572142"/>
              <a:gd name="connsiteY149" fmla="*/ 849920 h 4217852"/>
              <a:gd name="connsiteX150" fmla="*/ 4071637 w 4572142"/>
              <a:gd name="connsiteY150" fmla="*/ 859088 h 4217852"/>
              <a:gd name="connsiteX151" fmla="*/ 568779 w 4572142"/>
              <a:gd name="connsiteY151" fmla="*/ 778465 h 4217852"/>
              <a:gd name="connsiteX152" fmla="*/ 516471 w 4572142"/>
              <a:gd name="connsiteY152" fmla="*/ 840771 h 4217852"/>
              <a:gd name="connsiteX153" fmla="*/ 546779 w 4572142"/>
              <a:gd name="connsiteY153" fmla="*/ 802260 h 4217852"/>
              <a:gd name="connsiteX154" fmla="*/ 3955533 w 4572142"/>
              <a:gd name="connsiteY154" fmla="*/ 725099 h 4217852"/>
              <a:gd name="connsiteX155" fmla="*/ 3967874 w 4572142"/>
              <a:gd name="connsiteY155" fmla="*/ 737521 h 4217852"/>
              <a:gd name="connsiteX156" fmla="*/ 4024807 w 4572142"/>
              <a:gd name="connsiteY156" fmla="*/ 804222 h 4217852"/>
              <a:gd name="connsiteX157" fmla="*/ 634312 w 4572142"/>
              <a:gd name="connsiteY157" fmla="*/ 707584 h 4217852"/>
              <a:gd name="connsiteX158" fmla="*/ 568779 w 4572142"/>
              <a:gd name="connsiteY158" fmla="*/ 778465 h 4217852"/>
              <a:gd name="connsiteX159" fmla="*/ 591588 w 4572142"/>
              <a:gd name="connsiteY159" fmla="*/ 751297 h 4217852"/>
              <a:gd name="connsiteX160" fmla="*/ 3903111 w 4572142"/>
              <a:gd name="connsiteY160" fmla="*/ 672332 h 4217852"/>
              <a:gd name="connsiteX161" fmla="*/ 3945586 w 4572142"/>
              <a:gd name="connsiteY161" fmla="*/ 713738 h 4217852"/>
              <a:gd name="connsiteX162" fmla="*/ 3955533 w 4572142"/>
              <a:gd name="connsiteY162" fmla="*/ 725099 h 4217852"/>
              <a:gd name="connsiteX163" fmla="*/ 690358 w 4572142"/>
              <a:gd name="connsiteY163" fmla="*/ 650241 h 4217852"/>
              <a:gd name="connsiteX164" fmla="*/ 634312 w 4572142"/>
              <a:gd name="connsiteY164" fmla="*/ 707584 h 4217852"/>
              <a:gd name="connsiteX165" fmla="*/ 669655 w 4572142"/>
              <a:gd name="connsiteY165" fmla="*/ 669357 h 4217852"/>
              <a:gd name="connsiteX166" fmla="*/ 3829698 w 4572142"/>
              <a:gd name="connsiteY166" fmla="*/ 600769 h 4217852"/>
              <a:gd name="connsiteX167" fmla="*/ 3846054 w 4572142"/>
              <a:gd name="connsiteY167" fmla="*/ 614901 h 4217852"/>
              <a:gd name="connsiteX168" fmla="*/ 3903111 w 4572142"/>
              <a:gd name="connsiteY168" fmla="*/ 672332 h 4217852"/>
              <a:gd name="connsiteX169" fmla="*/ 761366 w 4572142"/>
              <a:gd name="connsiteY169" fmla="*/ 584678 h 4217852"/>
              <a:gd name="connsiteX170" fmla="*/ 690358 w 4572142"/>
              <a:gd name="connsiteY170" fmla="*/ 650241 h 4217852"/>
              <a:gd name="connsiteX171" fmla="*/ 712403 w 4572142"/>
              <a:gd name="connsiteY171" fmla="*/ 627687 h 4217852"/>
              <a:gd name="connsiteX172" fmla="*/ 3770234 w 4572142"/>
              <a:gd name="connsiteY172" fmla="*/ 549390 h 4217852"/>
              <a:gd name="connsiteX173" fmla="*/ 3816323 w 4572142"/>
              <a:gd name="connsiteY173" fmla="*/ 587730 h 4217852"/>
              <a:gd name="connsiteX174" fmla="*/ 3829698 w 4572142"/>
              <a:gd name="connsiteY174" fmla="*/ 600769 h 4217852"/>
              <a:gd name="connsiteX175" fmla="*/ 822414 w 4572142"/>
              <a:gd name="connsiteY175" fmla="*/ 531055 h 4217852"/>
              <a:gd name="connsiteX176" fmla="*/ 761366 w 4572142"/>
              <a:gd name="connsiteY176" fmla="*/ 584678 h 4217852"/>
              <a:gd name="connsiteX177" fmla="*/ 802284 w 4572142"/>
              <a:gd name="connsiteY177" fmla="*/ 546898 h 4217852"/>
              <a:gd name="connsiteX178" fmla="*/ 3694845 w 4572142"/>
              <a:gd name="connsiteY178" fmla="*/ 486675 h 4217852"/>
              <a:gd name="connsiteX179" fmla="*/ 3714132 w 4572142"/>
              <a:gd name="connsiteY179" fmla="*/ 500916 h 4217852"/>
              <a:gd name="connsiteX180" fmla="*/ 3770234 w 4572142"/>
              <a:gd name="connsiteY180" fmla="*/ 549390 h 4217852"/>
              <a:gd name="connsiteX181" fmla="*/ 896624 w 4572142"/>
              <a:gd name="connsiteY181" fmla="*/ 472649 h 4217852"/>
              <a:gd name="connsiteX182" fmla="*/ 822414 w 4572142"/>
              <a:gd name="connsiteY182" fmla="*/ 531055 h 4217852"/>
              <a:gd name="connsiteX183" fmla="*/ 843391 w 4572142"/>
              <a:gd name="connsiteY183" fmla="*/ 512629 h 4217852"/>
              <a:gd name="connsiteX184" fmla="*/ 3627164 w 4572142"/>
              <a:gd name="connsiteY184" fmla="*/ 436703 h 4217852"/>
              <a:gd name="connsiteX185" fmla="*/ 3677726 w 4572142"/>
              <a:gd name="connsiteY185" fmla="*/ 472435 h 4217852"/>
              <a:gd name="connsiteX186" fmla="*/ 3694845 w 4572142"/>
              <a:gd name="connsiteY186" fmla="*/ 486675 h 4217852"/>
              <a:gd name="connsiteX187" fmla="*/ 964182 w 4572142"/>
              <a:gd name="connsiteY187" fmla="*/ 421910 h 4217852"/>
              <a:gd name="connsiteX188" fmla="*/ 896624 w 4572142"/>
              <a:gd name="connsiteY188" fmla="*/ 472649 h 4217852"/>
              <a:gd name="connsiteX189" fmla="*/ 943953 w 4572142"/>
              <a:gd name="connsiteY189" fmla="*/ 435399 h 4217852"/>
              <a:gd name="connsiteX190" fmla="*/ 3550874 w 4572142"/>
              <a:gd name="connsiteY190" fmla="*/ 382789 h 4217852"/>
              <a:gd name="connsiteX191" fmla="*/ 3572371 w 4572142"/>
              <a:gd name="connsiteY191" fmla="*/ 396246 h 4217852"/>
              <a:gd name="connsiteX192" fmla="*/ 3627164 w 4572142"/>
              <a:gd name="connsiteY192" fmla="*/ 436703 h 4217852"/>
              <a:gd name="connsiteX193" fmla="*/ 1041865 w 4572142"/>
              <a:gd name="connsiteY193" fmla="*/ 370109 h 4217852"/>
              <a:gd name="connsiteX194" fmla="*/ 964182 w 4572142"/>
              <a:gd name="connsiteY194" fmla="*/ 421910 h 4217852"/>
              <a:gd name="connsiteX195" fmla="*/ 984292 w 4572142"/>
              <a:gd name="connsiteY195" fmla="*/ 406806 h 4217852"/>
              <a:gd name="connsiteX196" fmla="*/ 3478108 w 4572142"/>
              <a:gd name="connsiteY196" fmla="*/ 337239 h 4217852"/>
              <a:gd name="connsiteX197" fmla="*/ 3530497 w 4572142"/>
              <a:gd name="connsiteY197" fmla="*/ 368389 h 4217852"/>
              <a:gd name="connsiteX198" fmla="*/ 3550874 w 4572142"/>
              <a:gd name="connsiteY198" fmla="*/ 382789 h 4217852"/>
              <a:gd name="connsiteX199" fmla="*/ 1113364 w 4572142"/>
              <a:gd name="connsiteY199" fmla="*/ 324535 h 4217852"/>
              <a:gd name="connsiteX200" fmla="*/ 1041865 w 4572142"/>
              <a:gd name="connsiteY200" fmla="*/ 370109 h 4217852"/>
              <a:gd name="connsiteX201" fmla="*/ 1093946 w 4572142"/>
              <a:gd name="connsiteY201" fmla="*/ 335380 h 4217852"/>
              <a:gd name="connsiteX202" fmla="*/ 3398477 w 4572142"/>
              <a:gd name="connsiteY202" fmla="*/ 289890 h 4217852"/>
              <a:gd name="connsiteX203" fmla="*/ 3423008 w 4572142"/>
              <a:gd name="connsiteY203" fmla="*/ 302746 h 4217852"/>
              <a:gd name="connsiteX204" fmla="*/ 3478108 w 4572142"/>
              <a:gd name="connsiteY204" fmla="*/ 337239 h 4217852"/>
              <a:gd name="connsiteX205" fmla="*/ 1197178 w 4572142"/>
              <a:gd name="connsiteY205" fmla="*/ 277725 h 4217852"/>
              <a:gd name="connsiteX206" fmla="*/ 1113364 w 4572142"/>
              <a:gd name="connsiteY206" fmla="*/ 324535 h 4217852"/>
              <a:gd name="connsiteX207" fmla="*/ 1132888 w 4572142"/>
              <a:gd name="connsiteY207" fmla="*/ 312091 h 4217852"/>
              <a:gd name="connsiteX208" fmla="*/ 3324128 w 4572142"/>
              <a:gd name="connsiteY208" fmla="*/ 250925 h 4217852"/>
              <a:gd name="connsiteX209" fmla="*/ 3375335 w 4572142"/>
              <a:gd name="connsiteY209" fmla="*/ 276130 h 4217852"/>
              <a:gd name="connsiteX210" fmla="*/ 3398477 w 4572142"/>
              <a:gd name="connsiteY210" fmla="*/ 289890 h 4217852"/>
              <a:gd name="connsiteX211" fmla="*/ 1268800 w 4572142"/>
              <a:gd name="connsiteY211" fmla="*/ 239441 h 4217852"/>
              <a:gd name="connsiteX212" fmla="*/ 1197178 w 4572142"/>
              <a:gd name="connsiteY212" fmla="*/ 277725 h 4217852"/>
              <a:gd name="connsiteX213" fmla="*/ 1251551 w 4572142"/>
              <a:gd name="connsiteY213" fmla="*/ 247358 h 4217852"/>
              <a:gd name="connsiteX214" fmla="*/ 3239844 w 4572142"/>
              <a:gd name="connsiteY214" fmla="*/ 209438 h 4217852"/>
              <a:gd name="connsiteX215" fmla="*/ 3268585 w 4572142"/>
              <a:gd name="connsiteY215" fmla="*/ 221815 h 4217852"/>
              <a:gd name="connsiteX216" fmla="*/ 3324128 w 4572142"/>
              <a:gd name="connsiteY216" fmla="*/ 250925 h 4217852"/>
              <a:gd name="connsiteX217" fmla="*/ 1358921 w 4572142"/>
              <a:gd name="connsiteY217" fmla="*/ 198075 h 4217852"/>
              <a:gd name="connsiteX218" fmla="*/ 1268800 w 4572142"/>
              <a:gd name="connsiteY218" fmla="*/ 239441 h 4217852"/>
              <a:gd name="connsiteX219" fmla="*/ 1286645 w 4572142"/>
              <a:gd name="connsiteY219" fmla="*/ 229902 h 4217852"/>
              <a:gd name="connsiteX220" fmla="*/ 3163622 w 4572142"/>
              <a:gd name="connsiteY220" fmla="*/ 176613 h 4217852"/>
              <a:gd name="connsiteX221" fmla="*/ 3212941 w 4572142"/>
              <a:gd name="connsiteY221" fmla="*/ 196195 h 4217852"/>
              <a:gd name="connsiteX222" fmla="*/ 3239844 w 4572142"/>
              <a:gd name="connsiteY222" fmla="*/ 209438 h 4217852"/>
              <a:gd name="connsiteX223" fmla="*/ 1430383 w 4572142"/>
              <a:gd name="connsiteY223" fmla="*/ 166606 h 4217852"/>
              <a:gd name="connsiteX224" fmla="*/ 1358921 w 4572142"/>
              <a:gd name="connsiteY224" fmla="*/ 198075 h 4217852"/>
              <a:gd name="connsiteX225" fmla="*/ 1416051 w 4572142"/>
              <a:gd name="connsiteY225" fmla="*/ 171852 h 4217852"/>
              <a:gd name="connsiteX226" fmla="*/ 3075956 w 4572142"/>
              <a:gd name="connsiteY226" fmla="*/ 141805 h 4217852"/>
              <a:gd name="connsiteX227" fmla="*/ 3109834 w 4572142"/>
              <a:gd name="connsiteY227" fmla="*/ 153449 h 4217852"/>
              <a:gd name="connsiteX228" fmla="*/ 3163622 w 4572142"/>
              <a:gd name="connsiteY228" fmla="*/ 176613 h 4217852"/>
              <a:gd name="connsiteX229" fmla="*/ 1526549 w 4572142"/>
              <a:gd name="connsiteY229" fmla="*/ 131408 h 4217852"/>
              <a:gd name="connsiteX230" fmla="*/ 1430383 w 4572142"/>
              <a:gd name="connsiteY230" fmla="*/ 166606 h 4217852"/>
              <a:gd name="connsiteX231" fmla="*/ 1444833 w 4572142"/>
              <a:gd name="connsiteY231" fmla="*/ 160243 h 4217852"/>
              <a:gd name="connsiteX232" fmla="*/ 2997449 w 4572142"/>
              <a:gd name="connsiteY232" fmla="*/ 114820 h 4217852"/>
              <a:gd name="connsiteX233" fmla="*/ 3044014 w 4572142"/>
              <a:gd name="connsiteY233" fmla="*/ 129122 h 4217852"/>
              <a:gd name="connsiteX234" fmla="*/ 3075956 w 4572142"/>
              <a:gd name="connsiteY234" fmla="*/ 141805 h 4217852"/>
              <a:gd name="connsiteX235" fmla="*/ 1597260 w 4572142"/>
              <a:gd name="connsiteY235" fmla="*/ 106456 h 4217852"/>
              <a:gd name="connsiteX236" fmla="*/ 1526549 w 4572142"/>
              <a:gd name="connsiteY236" fmla="*/ 131408 h 4217852"/>
              <a:gd name="connsiteX237" fmla="*/ 1586733 w 4572142"/>
              <a:gd name="connsiteY237" fmla="*/ 109380 h 4217852"/>
              <a:gd name="connsiteX238" fmla="*/ 2907217 w 4572142"/>
              <a:gd name="connsiteY238" fmla="*/ 87107 h 4217852"/>
              <a:gd name="connsiteX239" fmla="*/ 2947483 w 4572142"/>
              <a:gd name="connsiteY239" fmla="*/ 97646 h 4217852"/>
              <a:gd name="connsiteX240" fmla="*/ 2997449 w 4572142"/>
              <a:gd name="connsiteY240" fmla="*/ 114820 h 4217852"/>
              <a:gd name="connsiteX241" fmla="*/ 1704798 w 4572142"/>
              <a:gd name="connsiteY241" fmla="*/ 76590 h 4217852"/>
              <a:gd name="connsiteX242" fmla="*/ 1597260 w 4572142"/>
              <a:gd name="connsiteY242" fmla="*/ 106456 h 4217852"/>
              <a:gd name="connsiteX243" fmla="*/ 1606723 w 4572142"/>
              <a:gd name="connsiteY243" fmla="*/ 103117 h 4217852"/>
              <a:gd name="connsiteX244" fmla="*/ 2827046 w 4572142"/>
              <a:gd name="connsiteY244" fmla="*/ 66124 h 4217852"/>
              <a:gd name="connsiteX245" fmla="*/ 2869255 w 4572142"/>
              <a:gd name="connsiteY245" fmla="*/ 75448 h 4217852"/>
              <a:gd name="connsiteX246" fmla="*/ 2907217 w 4572142"/>
              <a:gd name="connsiteY246" fmla="*/ 87107 h 4217852"/>
              <a:gd name="connsiteX247" fmla="*/ 1768293 w 4572142"/>
              <a:gd name="connsiteY247" fmla="*/ 59417 h 4217852"/>
              <a:gd name="connsiteX248" fmla="*/ 1704798 w 4572142"/>
              <a:gd name="connsiteY248" fmla="*/ 76590 h 4217852"/>
              <a:gd name="connsiteX249" fmla="*/ 1762882 w 4572142"/>
              <a:gd name="connsiteY249" fmla="*/ 60459 h 4217852"/>
              <a:gd name="connsiteX250" fmla="*/ 2733558 w 4572142"/>
              <a:gd name="connsiteY250" fmla="*/ 45472 h 4217852"/>
              <a:gd name="connsiteX251" fmla="*/ 2782264 w 4572142"/>
              <a:gd name="connsiteY251" fmla="*/ 54403 h 4217852"/>
              <a:gd name="connsiteX252" fmla="*/ 2827046 w 4572142"/>
              <a:gd name="connsiteY252" fmla="*/ 66124 h 4217852"/>
              <a:gd name="connsiteX253" fmla="*/ 2653523 w 4572142"/>
              <a:gd name="connsiteY253" fmla="*/ 30797 h 4217852"/>
              <a:gd name="connsiteX254" fmla="*/ 2689364 w 4572142"/>
              <a:gd name="connsiteY254" fmla="*/ 35709 h 4217852"/>
              <a:gd name="connsiteX255" fmla="*/ 2733558 w 4572142"/>
              <a:gd name="connsiteY255" fmla="*/ 45472 h 4217852"/>
              <a:gd name="connsiteX256" fmla="*/ 1940188 w 4572142"/>
              <a:gd name="connsiteY256" fmla="*/ 26301 h 4217852"/>
              <a:gd name="connsiteX257" fmla="*/ 1768293 w 4572142"/>
              <a:gd name="connsiteY257" fmla="*/ 59417 h 4217852"/>
              <a:gd name="connsiteX258" fmla="*/ 1771584 w 4572142"/>
              <a:gd name="connsiteY258" fmla="*/ 58527 h 4217852"/>
              <a:gd name="connsiteX259" fmla="*/ 1938686 w 4572142"/>
              <a:gd name="connsiteY259" fmla="*/ 26475 h 4217852"/>
              <a:gd name="connsiteX260" fmla="*/ 1988792 w 4572142"/>
              <a:gd name="connsiteY260" fmla="*/ 20677 h 4217852"/>
              <a:gd name="connsiteX261" fmla="*/ 1940188 w 4572142"/>
              <a:gd name="connsiteY261" fmla="*/ 26301 h 4217852"/>
              <a:gd name="connsiteX262" fmla="*/ 1943783 w 4572142"/>
              <a:gd name="connsiteY262" fmla="*/ 25609 h 4217852"/>
              <a:gd name="connsiteX263" fmla="*/ 2554562 w 4572142"/>
              <a:gd name="connsiteY263" fmla="*/ 17232 h 4217852"/>
              <a:gd name="connsiteX264" fmla="*/ 2614906 w 4572142"/>
              <a:gd name="connsiteY264" fmla="*/ 23716 h 4217852"/>
              <a:gd name="connsiteX265" fmla="*/ 2653523 w 4572142"/>
              <a:gd name="connsiteY265" fmla="*/ 30797 h 4217852"/>
              <a:gd name="connsiteX266" fmla="*/ 2477318 w 4572142"/>
              <a:gd name="connsiteY266" fmla="*/ 8933 h 4217852"/>
              <a:gd name="connsiteX267" fmla="*/ 2505041 w 4572142"/>
              <a:gd name="connsiteY267" fmla="*/ 10444 h 4217852"/>
              <a:gd name="connsiteX268" fmla="*/ 2554562 w 4572142"/>
              <a:gd name="connsiteY268" fmla="*/ 17232 h 4217852"/>
              <a:gd name="connsiteX269" fmla="*/ 2117939 w 4572142"/>
              <a:gd name="connsiteY269" fmla="*/ 6528 h 4217852"/>
              <a:gd name="connsiteX270" fmla="*/ 1988792 w 4572142"/>
              <a:gd name="connsiteY270" fmla="*/ 20677 h 4217852"/>
              <a:gd name="connsiteX271" fmla="*/ 2107299 w 4572142"/>
              <a:gd name="connsiteY271" fmla="*/ 6965 h 4217852"/>
              <a:gd name="connsiteX272" fmla="*/ 2182480 w 4572142"/>
              <a:gd name="connsiteY272" fmla="*/ 3874 h 4217852"/>
              <a:gd name="connsiteX273" fmla="*/ 2117939 w 4572142"/>
              <a:gd name="connsiteY273" fmla="*/ 6528 h 4217852"/>
              <a:gd name="connsiteX274" fmla="*/ 2128723 w 4572142"/>
              <a:gd name="connsiteY274" fmla="*/ 5346 h 4217852"/>
              <a:gd name="connsiteX275" fmla="*/ 2369691 w 4572142"/>
              <a:gd name="connsiteY275" fmla="*/ 3064 h 4217852"/>
              <a:gd name="connsiteX276" fmla="*/ 2446139 w 4572142"/>
              <a:gd name="connsiteY276" fmla="*/ 5583 h 4217852"/>
              <a:gd name="connsiteX277" fmla="*/ 2477318 w 4572142"/>
              <a:gd name="connsiteY277" fmla="*/ 8933 h 4217852"/>
              <a:gd name="connsiteX278" fmla="*/ 2316986 w 4572142"/>
              <a:gd name="connsiteY278" fmla="*/ 190 h 4217852"/>
              <a:gd name="connsiteX279" fmla="*/ 2369691 w 4572142"/>
              <a:gd name="connsiteY279" fmla="*/ 3064 h 4217852"/>
              <a:gd name="connsiteX280" fmla="*/ 2298133 w 4572142"/>
              <a:gd name="connsiteY280" fmla="*/ 706 h 4217852"/>
              <a:gd name="connsiteX281" fmla="*/ 2276693 w 4572142"/>
              <a:gd name="connsiteY281" fmla="*/ 0 h 4217852"/>
              <a:gd name="connsiteX282" fmla="*/ 2298133 w 4572142"/>
              <a:gd name="connsiteY282" fmla="*/ 706 h 4217852"/>
              <a:gd name="connsiteX283" fmla="*/ 2182480 w 4572142"/>
              <a:gd name="connsiteY283" fmla="*/ 3874 h 4217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</a:cxnLst>
            <a:rect l="l" t="t" r="r" b="b"/>
            <a:pathLst>
              <a:path w="4572142" h="4217852">
                <a:moveTo>
                  <a:pt x="4516446" y="2783200"/>
                </a:moveTo>
                <a:lnTo>
                  <a:pt x="4511646" y="2807890"/>
                </a:lnTo>
                <a:lnTo>
                  <a:pt x="4510284" y="2807571"/>
                </a:lnTo>
                <a:close/>
                <a:moveTo>
                  <a:pt x="51366" y="2760166"/>
                </a:moveTo>
                <a:lnTo>
                  <a:pt x="66060" y="2825710"/>
                </a:lnTo>
                <a:lnTo>
                  <a:pt x="64728" y="2826034"/>
                </a:lnTo>
                <a:close/>
                <a:moveTo>
                  <a:pt x="4533350" y="2696236"/>
                </a:moveTo>
                <a:lnTo>
                  <a:pt x="4522878" y="2757759"/>
                </a:lnTo>
                <a:lnTo>
                  <a:pt x="4516446" y="2783200"/>
                </a:lnTo>
                <a:close/>
                <a:moveTo>
                  <a:pt x="34026" y="2674693"/>
                </a:moveTo>
                <a:lnTo>
                  <a:pt x="51366" y="2760166"/>
                </a:lnTo>
                <a:lnTo>
                  <a:pt x="37203" y="2696990"/>
                </a:lnTo>
                <a:close/>
                <a:moveTo>
                  <a:pt x="4548434" y="2607617"/>
                </a:moveTo>
                <a:lnTo>
                  <a:pt x="4545270" y="2634913"/>
                </a:lnTo>
                <a:lnTo>
                  <a:pt x="4533350" y="2696236"/>
                </a:lnTo>
                <a:close/>
                <a:moveTo>
                  <a:pt x="20917" y="2582672"/>
                </a:moveTo>
                <a:lnTo>
                  <a:pt x="34026" y="2674693"/>
                </a:lnTo>
                <a:lnTo>
                  <a:pt x="29694" y="2653337"/>
                </a:lnTo>
                <a:close/>
                <a:moveTo>
                  <a:pt x="4558426" y="2521432"/>
                </a:moveTo>
                <a:lnTo>
                  <a:pt x="4553250" y="2579324"/>
                </a:lnTo>
                <a:lnTo>
                  <a:pt x="4548434" y="2607617"/>
                </a:lnTo>
                <a:close/>
                <a:moveTo>
                  <a:pt x="10489" y="2498715"/>
                </a:moveTo>
                <a:lnTo>
                  <a:pt x="20917" y="2582672"/>
                </a:lnTo>
                <a:lnTo>
                  <a:pt x="11675" y="2517798"/>
                </a:lnTo>
                <a:close/>
                <a:moveTo>
                  <a:pt x="4566592" y="2430078"/>
                </a:moveTo>
                <a:lnTo>
                  <a:pt x="4565347" y="2461728"/>
                </a:lnTo>
                <a:lnTo>
                  <a:pt x="4558426" y="2521432"/>
                </a:lnTo>
                <a:close/>
                <a:moveTo>
                  <a:pt x="4496" y="2402275"/>
                </a:moveTo>
                <a:lnTo>
                  <a:pt x="10489" y="2498715"/>
                </a:lnTo>
                <a:lnTo>
                  <a:pt x="8204" y="2480321"/>
                </a:lnTo>
                <a:close/>
                <a:moveTo>
                  <a:pt x="4569918" y="2345538"/>
                </a:moveTo>
                <a:lnTo>
                  <a:pt x="4569434" y="2398291"/>
                </a:lnTo>
                <a:lnTo>
                  <a:pt x="4566592" y="2430078"/>
                </a:lnTo>
                <a:close/>
                <a:moveTo>
                  <a:pt x="665" y="2321665"/>
                </a:moveTo>
                <a:lnTo>
                  <a:pt x="4496" y="2402275"/>
                </a:lnTo>
                <a:lnTo>
                  <a:pt x="401" y="2336392"/>
                </a:lnTo>
                <a:close/>
                <a:moveTo>
                  <a:pt x="2286020" y="2285981"/>
                </a:moveTo>
                <a:lnTo>
                  <a:pt x="1011976" y="4184035"/>
                </a:lnTo>
                <a:cubicBezTo>
                  <a:pt x="539444" y="3866854"/>
                  <a:pt x="215808" y="3396174"/>
                  <a:pt x="76692" y="2873136"/>
                </a:cubicBezTo>
                <a:lnTo>
                  <a:pt x="66060" y="2825710"/>
                </a:lnTo>
                <a:close/>
                <a:moveTo>
                  <a:pt x="2286020" y="2285981"/>
                </a:moveTo>
                <a:lnTo>
                  <a:pt x="4510284" y="2807571"/>
                </a:lnTo>
                <a:lnTo>
                  <a:pt x="4478631" y="2932771"/>
                </a:lnTo>
                <a:cubicBezTo>
                  <a:pt x="4325397" y="3451848"/>
                  <a:pt x="3989129" y="3913588"/>
                  <a:pt x="3508178" y="4217852"/>
                </a:cubicBezTo>
                <a:close/>
                <a:moveTo>
                  <a:pt x="4570782" y="2251504"/>
                </a:moveTo>
                <a:lnTo>
                  <a:pt x="4572142" y="2289015"/>
                </a:lnTo>
                <a:lnTo>
                  <a:pt x="4569918" y="2345538"/>
                </a:lnTo>
                <a:close/>
                <a:moveTo>
                  <a:pt x="2526" y="2217756"/>
                </a:moveTo>
                <a:lnTo>
                  <a:pt x="665" y="2321665"/>
                </a:lnTo>
                <a:lnTo>
                  <a:pt x="0" y="2307670"/>
                </a:lnTo>
                <a:close/>
                <a:moveTo>
                  <a:pt x="4567791" y="2169040"/>
                </a:moveTo>
                <a:lnTo>
                  <a:pt x="4571112" y="2215482"/>
                </a:lnTo>
                <a:lnTo>
                  <a:pt x="4570782" y="2251504"/>
                </a:lnTo>
                <a:close/>
                <a:moveTo>
                  <a:pt x="4589" y="2144366"/>
                </a:moveTo>
                <a:lnTo>
                  <a:pt x="2526" y="2217756"/>
                </a:lnTo>
                <a:lnTo>
                  <a:pt x="3676" y="2153606"/>
                </a:lnTo>
                <a:close/>
                <a:moveTo>
                  <a:pt x="4560873" y="2072303"/>
                </a:moveTo>
                <a:lnTo>
                  <a:pt x="4565920" y="2117455"/>
                </a:lnTo>
                <a:lnTo>
                  <a:pt x="4567791" y="2169040"/>
                </a:lnTo>
                <a:close/>
                <a:moveTo>
                  <a:pt x="17677" y="2011900"/>
                </a:moveTo>
                <a:lnTo>
                  <a:pt x="4589" y="2144366"/>
                </a:lnTo>
                <a:lnTo>
                  <a:pt x="4822" y="2136065"/>
                </a:lnTo>
                <a:close/>
                <a:moveTo>
                  <a:pt x="4551986" y="1992805"/>
                </a:moveTo>
                <a:lnTo>
                  <a:pt x="4557971" y="2031724"/>
                </a:lnTo>
                <a:lnTo>
                  <a:pt x="4560873" y="2072303"/>
                </a:lnTo>
                <a:close/>
                <a:moveTo>
                  <a:pt x="22248" y="1967751"/>
                </a:moveTo>
                <a:lnTo>
                  <a:pt x="17677" y="2011900"/>
                </a:lnTo>
                <a:lnTo>
                  <a:pt x="21791" y="1970270"/>
                </a:lnTo>
                <a:close/>
                <a:moveTo>
                  <a:pt x="4536583" y="1892648"/>
                </a:moveTo>
                <a:lnTo>
                  <a:pt x="4546946" y="1947727"/>
                </a:lnTo>
                <a:lnTo>
                  <a:pt x="4551986" y="1992805"/>
                </a:lnTo>
                <a:close/>
                <a:moveTo>
                  <a:pt x="4522423" y="1817388"/>
                </a:moveTo>
                <a:lnTo>
                  <a:pt x="4529692" y="1847839"/>
                </a:lnTo>
                <a:lnTo>
                  <a:pt x="4536583" y="1892648"/>
                </a:lnTo>
                <a:close/>
                <a:moveTo>
                  <a:pt x="54014" y="1792868"/>
                </a:moveTo>
                <a:lnTo>
                  <a:pt x="22248" y="1967751"/>
                </a:lnTo>
                <a:lnTo>
                  <a:pt x="22410" y="1966188"/>
                </a:lnTo>
                <a:cubicBezTo>
                  <a:pt x="30372" y="1909927"/>
                  <a:pt x="40418" y="1854067"/>
                  <a:pt x="52506" y="1798723"/>
                </a:cubicBezTo>
                <a:close/>
                <a:moveTo>
                  <a:pt x="66589" y="1744051"/>
                </a:moveTo>
                <a:lnTo>
                  <a:pt x="54014" y="1792868"/>
                </a:lnTo>
                <a:lnTo>
                  <a:pt x="55040" y="1787219"/>
                </a:lnTo>
                <a:close/>
                <a:moveTo>
                  <a:pt x="4497496" y="1712969"/>
                </a:moveTo>
                <a:lnTo>
                  <a:pt x="4515485" y="1780513"/>
                </a:lnTo>
                <a:lnTo>
                  <a:pt x="4522423" y="1817388"/>
                </a:lnTo>
                <a:close/>
                <a:moveTo>
                  <a:pt x="4478789" y="1642726"/>
                </a:moveTo>
                <a:lnTo>
                  <a:pt x="4485962" y="1664652"/>
                </a:lnTo>
                <a:lnTo>
                  <a:pt x="4497496" y="1712969"/>
                </a:lnTo>
                <a:close/>
                <a:moveTo>
                  <a:pt x="100063" y="1618939"/>
                </a:moveTo>
                <a:lnTo>
                  <a:pt x="66589" y="1744051"/>
                </a:lnTo>
                <a:lnTo>
                  <a:pt x="94849" y="1634351"/>
                </a:lnTo>
                <a:close/>
                <a:moveTo>
                  <a:pt x="121781" y="1554744"/>
                </a:moveTo>
                <a:lnTo>
                  <a:pt x="100063" y="1618939"/>
                </a:lnTo>
                <a:lnTo>
                  <a:pt x="103716" y="1605284"/>
                </a:lnTo>
                <a:close/>
                <a:moveTo>
                  <a:pt x="4444447" y="1537756"/>
                </a:moveTo>
                <a:lnTo>
                  <a:pt x="4471802" y="1616492"/>
                </a:lnTo>
                <a:lnTo>
                  <a:pt x="4478789" y="1642726"/>
                </a:lnTo>
                <a:close/>
                <a:moveTo>
                  <a:pt x="4421313" y="1471173"/>
                </a:moveTo>
                <a:lnTo>
                  <a:pt x="4427401" y="1485654"/>
                </a:lnTo>
                <a:lnTo>
                  <a:pt x="4444447" y="1537756"/>
                </a:lnTo>
                <a:close/>
                <a:moveTo>
                  <a:pt x="159158" y="1450172"/>
                </a:moveTo>
                <a:lnTo>
                  <a:pt x="121781" y="1554744"/>
                </a:lnTo>
                <a:lnTo>
                  <a:pt x="149181" y="1473755"/>
                </a:lnTo>
                <a:close/>
                <a:moveTo>
                  <a:pt x="189487" y="1378488"/>
                </a:moveTo>
                <a:lnTo>
                  <a:pt x="159158" y="1450172"/>
                </a:lnTo>
                <a:lnTo>
                  <a:pt x="167105" y="1427938"/>
                </a:lnTo>
                <a:close/>
                <a:moveTo>
                  <a:pt x="4378390" y="1369063"/>
                </a:moveTo>
                <a:lnTo>
                  <a:pt x="4416162" y="1456345"/>
                </a:lnTo>
                <a:lnTo>
                  <a:pt x="4421313" y="1471173"/>
                </a:lnTo>
                <a:close/>
                <a:moveTo>
                  <a:pt x="4351231" y="1306302"/>
                </a:moveTo>
                <a:lnTo>
                  <a:pt x="4355305" y="1314145"/>
                </a:lnTo>
                <a:lnTo>
                  <a:pt x="4378390" y="1369063"/>
                </a:lnTo>
                <a:close/>
                <a:moveTo>
                  <a:pt x="230407" y="1288081"/>
                </a:moveTo>
                <a:lnTo>
                  <a:pt x="189487" y="1378488"/>
                </a:lnTo>
                <a:lnTo>
                  <a:pt x="215241" y="1317617"/>
                </a:lnTo>
                <a:close/>
                <a:moveTo>
                  <a:pt x="268234" y="1214409"/>
                </a:moveTo>
                <a:lnTo>
                  <a:pt x="230407" y="1288081"/>
                </a:lnTo>
                <a:lnTo>
                  <a:pt x="243821" y="1258445"/>
                </a:lnTo>
                <a:close/>
                <a:moveTo>
                  <a:pt x="4290359" y="1189128"/>
                </a:moveTo>
                <a:lnTo>
                  <a:pt x="4348829" y="1300752"/>
                </a:lnTo>
                <a:lnTo>
                  <a:pt x="4351231" y="1306302"/>
                </a:lnTo>
                <a:close/>
                <a:moveTo>
                  <a:pt x="313805" y="1132211"/>
                </a:moveTo>
                <a:lnTo>
                  <a:pt x="268234" y="1214409"/>
                </a:lnTo>
                <a:lnTo>
                  <a:pt x="292772" y="1166620"/>
                </a:lnTo>
                <a:close/>
                <a:moveTo>
                  <a:pt x="4248525" y="1115786"/>
                </a:moveTo>
                <a:lnTo>
                  <a:pt x="4270376" y="1150661"/>
                </a:lnTo>
                <a:lnTo>
                  <a:pt x="4290359" y="1189128"/>
                </a:lnTo>
                <a:lnTo>
                  <a:pt x="4270069" y="1150392"/>
                </a:lnTo>
                <a:close/>
                <a:moveTo>
                  <a:pt x="357737" y="1060341"/>
                </a:moveTo>
                <a:lnTo>
                  <a:pt x="313805" y="1132211"/>
                </a:lnTo>
                <a:lnTo>
                  <a:pt x="333148" y="1097322"/>
                </a:lnTo>
                <a:close/>
                <a:moveTo>
                  <a:pt x="4177084" y="1001759"/>
                </a:moveTo>
                <a:lnTo>
                  <a:pt x="4180146" y="1005947"/>
                </a:lnTo>
                <a:lnTo>
                  <a:pt x="4248525" y="1115786"/>
                </a:lnTo>
                <a:close/>
                <a:moveTo>
                  <a:pt x="409297" y="982799"/>
                </a:moveTo>
                <a:lnTo>
                  <a:pt x="357737" y="1060341"/>
                </a:lnTo>
                <a:lnTo>
                  <a:pt x="381513" y="1021446"/>
                </a:lnTo>
                <a:close/>
                <a:moveTo>
                  <a:pt x="4136263" y="945945"/>
                </a:moveTo>
                <a:lnTo>
                  <a:pt x="4173312" y="995740"/>
                </a:lnTo>
                <a:lnTo>
                  <a:pt x="4177084" y="1001759"/>
                </a:lnTo>
                <a:close/>
                <a:moveTo>
                  <a:pt x="457908" y="915182"/>
                </a:moveTo>
                <a:lnTo>
                  <a:pt x="409297" y="982799"/>
                </a:lnTo>
                <a:lnTo>
                  <a:pt x="434372" y="945087"/>
                </a:lnTo>
                <a:close/>
                <a:moveTo>
                  <a:pt x="4071637" y="859088"/>
                </a:moveTo>
                <a:lnTo>
                  <a:pt x="4079327" y="868097"/>
                </a:lnTo>
                <a:lnTo>
                  <a:pt x="4136263" y="945945"/>
                </a:lnTo>
                <a:close/>
                <a:moveTo>
                  <a:pt x="516471" y="840771"/>
                </a:moveTo>
                <a:lnTo>
                  <a:pt x="457908" y="915182"/>
                </a:lnTo>
                <a:lnTo>
                  <a:pt x="481204" y="882778"/>
                </a:lnTo>
                <a:close/>
                <a:moveTo>
                  <a:pt x="4024807" y="804222"/>
                </a:moveTo>
                <a:lnTo>
                  <a:pt x="4064816" y="849920"/>
                </a:lnTo>
                <a:lnTo>
                  <a:pt x="4071637" y="859088"/>
                </a:lnTo>
                <a:close/>
                <a:moveTo>
                  <a:pt x="568779" y="778465"/>
                </a:moveTo>
                <a:lnTo>
                  <a:pt x="516471" y="840771"/>
                </a:lnTo>
                <a:lnTo>
                  <a:pt x="546779" y="802260"/>
                </a:lnTo>
                <a:close/>
                <a:moveTo>
                  <a:pt x="3955533" y="725099"/>
                </a:moveTo>
                <a:lnTo>
                  <a:pt x="3967874" y="737521"/>
                </a:lnTo>
                <a:lnTo>
                  <a:pt x="4024807" y="804222"/>
                </a:lnTo>
                <a:close/>
                <a:moveTo>
                  <a:pt x="634312" y="707584"/>
                </a:moveTo>
                <a:lnTo>
                  <a:pt x="568779" y="778465"/>
                </a:lnTo>
                <a:lnTo>
                  <a:pt x="591588" y="751297"/>
                </a:lnTo>
                <a:close/>
                <a:moveTo>
                  <a:pt x="3903111" y="672332"/>
                </a:moveTo>
                <a:lnTo>
                  <a:pt x="3945586" y="713738"/>
                </a:lnTo>
                <a:lnTo>
                  <a:pt x="3955533" y="725099"/>
                </a:lnTo>
                <a:close/>
                <a:moveTo>
                  <a:pt x="690358" y="650241"/>
                </a:moveTo>
                <a:lnTo>
                  <a:pt x="634312" y="707584"/>
                </a:lnTo>
                <a:lnTo>
                  <a:pt x="669655" y="669357"/>
                </a:lnTo>
                <a:close/>
                <a:moveTo>
                  <a:pt x="3829698" y="600769"/>
                </a:moveTo>
                <a:lnTo>
                  <a:pt x="3846054" y="614901"/>
                </a:lnTo>
                <a:lnTo>
                  <a:pt x="3903111" y="672332"/>
                </a:lnTo>
                <a:close/>
                <a:moveTo>
                  <a:pt x="761366" y="584678"/>
                </a:moveTo>
                <a:lnTo>
                  <a:pt x="690358" y="650241"/>
                </a:lnTo>
                <a:lnTo>
                  <a:pt x="712403" y="627687"/>
                </a:lnTo>
                <a:close/>
                <a:moveTo>
                  <a:pt x="3770234" y="549390"/>
                </a:moveTo>
                <a:lnTo>
                  <a:pt x="3816323" y="587730"/>
                </a:lnTo>
                <a:lnTo>
                  <a:pt x="3829698" y="600769"/>
                </a:lnTo>
                <a:close/>
                <a:moveTo>
                  <a:pt x="822414" y="531055"/>
                </a:moveTo>
                <a:lnTo>
                  <a:pt x="761366" y="584678"/>
                </a:lnTo>
                <a:lnTo>
                  <a:pt x="802284" y="546898"/>
                </a:lnTo>
                <a:close/>
                <a:moveTo>
                  <a:pt x="3694845" y="486675"/>
                </a:moveTo>
                <a:lnTo>
                  <a:pt x="3714132" y="500916"/>
                </a:lnTo>
                <a:lnTo>
                  <a:pt x="3770234" y="549390"/>
                </a:lnTo>
                <a:close/>
                <a:moveTo>
                  <a:pt x="896624" y="472649"/>
                </a:moveTo>
                <a:lnTo>
                  <a:pt x="822414" y="531055"/>
                </a:lnTo>
                <a:lnTo>
                  <a:pt x="843391" y="512629"/>
                </a:lnTo>
                <a:close/>
                <a:moveTo>
                  <a:pt x="3627164" y="436703"/>
                </a:moveTo>
                <a:lnTo>
                  <a:pt x="3677726" y="472435"/>
                </a:lnTo>
                <a:lnTo>
                  <a:pt x="3694845" y="486675"/>
                </a:lnTo>
                <a:close/>
                <a:moveTo>
                  <a:pt x="964182" y="421910"/>
                </a:moveTo>
                <a:lnTo>
                  <a:pt x="896624" y="472649"/>
                </a:lnTo>
                <a:lnTo>
                  <a:pt x="943953" y="435399"/>
                </a:lnTo>
                <a:close/>
                <a:moveTo>
                  <a:pt x="3550874" y="382789"/>
                </a:moveTo>
                <a:lnTo>
                  <a:pt x="3572371" y="396246"/>
                </a:lnTo>
                <a:lnTo>
                  <a:pt x="3627164" y="436703"/>
                </a:lnTo>
                <a:close/>
                <a:moveTo>
                  <a:pt x="1041865" y="370109"/>
                </a:moveTo>
                <a:lnTo>
                  <a:pt x="964182" y="421910"/>
                </a:lnTo>
                <a:lnTo>
                  <a:pt x="984292" y="406806"/>
                </a:lnTo>
                <a:close/>
                <a:moveTo>
                  <a:pt x="3478108" y="337239"/>
                </a:moveTo>
                <a:lnTo>
                  <a:pt x="3530497" y="368389"/>
                </a:lnTo>
                <a:lnTo>
                  <a:pt x="3550874" y="382789"/>
                </a:lnTo>
                <a:close/>
                <a:moveTo>
                  <a:pt x="1113364" y="324535"/>
                </a:moveTo>
                <a:lnTo>
                  <a:pt x="1041865" y="370109"/>
                </a:lnTo>
                <a:lnTo>
                  <a:pt x="1093946" y="335380"/>
                </a:lnTo>
                <a:close/>
                <a:moveTo>
                  <a:pt x="3398477" y="289890"/>
                </a:moveTo>
                <a:lnTo>
                  <a:pt x="3423008" y="302746"/>
                </a:lnTo>
                <a:lnTo>
                  <a:pt x="3478108" y="337239"/>
                </a:lnTo>
                <a:close/>
                <a:moveTo>
                  <a:pt x="1197178" y="277725"/>
                </a:moveTo>
                <a:lnTo>
                  <a:pt x="1113364" y="324535"/>
                </a:lnTo>
                <a:lnTo>
                  <a:pt x="1132888" y="312091"/>
                </a:lnTo>
                <a:close/>
                <a:moveTo>
                  <a:pt x="3324128" y="250925"/>
                </a:moveTo>
                <a:lnTo>
                  <a:pt x="3375335" y="276130"/>
                </a:lnTo>
                <a:lnTo>
                  <a:pt x="3398477" y="289890"/>
                </a:lnTo>
                <a:close/>
                <a:moveTo>
                  <a:pt x="1268800" y="239441"/>
                </a:moveTo>
                <a:lnTo>
                  <a:pt x="1197178" y="277725"/>
                </a:lnTo>
                <a:lnTo>
                  <a:pt x="1251551" y="247358"/>
                </a:lnTo>
                <a:close/>
                <a:moveTo>
                  <a:pt x="3239844" y="209438"/>
                </a:moveTo>
                <a:lnTo>
                  <a:pt x="3268585" y="221815"/>
                </a:lnTo>
                <a:lnTo>
                  <a:pt x="3324128" y="250925"/>
                </a:lnTo>
                <a:close/>
                <a:moveTo>
                  <a:pt x="1358921" y="198075"/>
                </a:moveTo>
                <a:lnTo>
                  <a:pt x="1268800" y="239441"/>
                </a:lnTo>
                <a:lnTo>
                  <a:pt x="1286645" y="229902"/>
                </a:lnTo>
                <a:close/>
                <a:moveTo>
                  <a:pt x="3163622" y="176613"/>
                </a:moveTo>
                <a:lnTo>
                  <a:pt x="3212941" y="196195"/>
                </a:lnTo>
                <a:lnTo>
                  <a:pt x="3239844" y="209438"/>
                </a:lnTo>
                <a:close/>
                <a:moveTo>
                  <a:pt x="1430383" y="166606"/>
                </a:moveTo>
                <a:lnTo>
                  <a:pt x="1358921" y="198075"/>
                </a:lnTo>
                <a:lnTo>
                  <a:pt x="1416051" y="171852"/>
                </a:lnTo>
                <a:close/>
                <a:moveTo>
                  <a:pt x="3075956" y="141805"/>
                </a:moveTo>
                <a:lnTo>
                  <a:pt x="3109834" y="153449"/>
                </a:lnTo>
                <a:lnTo>
                  <a:pt x="3163622" y="176613"/>
                </a:lnTo>
                <a:close/>
                <a:moveTo>
                  <a:pt x="1526549" y="131408"/>
                </a:moveTo>
                <a:lnTo>
                  <a:pt x="1430383" y="166606"/>
                </a:lnTo>
                <a:lnTo>
                  <a:pt x="1444833" y="160243"/>
                </a:lnTo>
                <a:close/>
                <a:moveTo>
                  <a:pt x="2997449" y="114820"/>
                </a:moveTo>
                <a:lnTo>
                  <a:pt x="3044014" y="129122"/>
                </a:lnTo>
                <a:lnTo>
                  <a:pt x="3075956" y="141805"/>
                </a:lnTo>
                <a:close/>
                <a:moveTo>
                  <a:pt x="1597260" y="106456"/>
                </a:moveTo>
                <a:lnTo>
                  <a:pt x="1526549" y="131408"/>
                </a:lnTo>
                <a:lnTo>
                  <a:pt x="1586733" y="109380"/>
                </a:lnTo>
                <a:close/>
                <a:moveTo>
                  <a:pt x="2907217" y="87107"/>
                </a:moveTo>
                <a:lnTo>
                  <a:pt x="2947483" y="97646"/>
                </a:lnTo>
                <a:lnTo>
                  <a:pt x="2997449" y="114820"/>
                </a:lnTo>
                <a:close/>
                <a:moveTo>
                  <a:pt x="1704798" y="76590"/>
                </a:moveTo>
                <a:lnTo>
                  <a:pt x="1597260" y="106456"/>
                </a:lnTo>
                <a:lnTo>
                  <a:pt x="1606723" y="103117"/>
                </a:lnTo>
                <a:close/>
                <a:moveTo>
                  <a:pt x="2827046" y="66124"/>
                </a:moveTo>
                <a:lnTo>
                  <a:pt x="2869255" y="75448"/>
                </a:lnTo>
                <a:lnTo>
                  <a:pt x="2907217" y="87107"/>
                </a:lnTo>
                <a:close/>
                <a:moveTo>
                  <a:pt x="1768293" y="59417"/>
                </a:moveTo>
                <a:lnTo>
                  <a:pt x="1704798" y="76590"/>
                </a:lnTo>
                <a:lnTo>
                  <a:pt x="1762882" y="60459"/>
                </a:lnTo>
                <a:close/>
                <a:moveTo>
                  <a:pt x="2733558" y="45472"/>
                </a:moveTo>
                <a:lnTo>
                  <a:pt x="2782264" y="54403"/>
                </a:lnTo>
                <a:lnTo>
                  <a:pt x="2827046" y="66124"/>
                </a:lnTo>
                <a:close/>
                <a:moveTo>
                  <a:pt x="2653523" y="30797"/>
                </a:moveTo>
                <a:lnTo>
                  <a:pt x="2689364" y="35709"/>
                </a:lnTo>
                <a:lnTo>
                  <a:pt x="2733558" y="45472"/>
                </a:lnTo>
                <a:close/>
                <a:moveTo>
                  <a:pt x="1940188" y="26301"/>
                </a:moveTo>
                <a:lnTo>
                  <a:pt x="1768293" y="59417"/>
                </a:lnTo>
                <a:lnTo>
                  <a:pt x="1771584" y="58527"/>
                </a:lnTo>
                <a:cubicBezTo>
                  <a:pt x="1826951" y="45753"/>
                  <a:pt x="1882693" y="35069"/>
                  <a:pt x="1938686" y="26475"/>
                </a:cubicBezTo>
                <a:close/>
                <a:moveTo>
                  <a:pt x="1988792" y="20677"/>
                </a:moveTo>
                <a:lnTo>
                  <a:pt x="1940188" y="26301"/>
                </a:lnTo>
                <a:lnTo>
                  <a:pt x="1943783" y="25609"/>
                </a:lnTo>
                <a:close/>
                <a:moveTo>
                  <a:pt x="2554562" y="17232"/>
                </a:moveTo>
                <a:lnTo>
                  <a:pt x="2614906" y="23716"/>
                </a:lnTo>
                <a:lnTo>
                  <a:pt x="2653523" y="30797"/>
                </a:lnTo>
                <a:close/>
                <a:moveTo>
                  <a:pt x="2477318" y="8933"/>
                </a:moveTo>
                <a:lnTo>
                  <a:pt x="2505041" y="10444"/>
                </a:lnTo>
                <a:lnTo>
                  <a:pt x="2554562" y="17232"/>
                </a:lnTo>
                <a:close/>
                <a:moveTo>
                  <a:pt x="2117939" y="6528"/>
                </a:moveTo>
                <a:lnTo>
                  <a:pt x="1988792" y="20677"/>
                </a:lnTo>
                <a:lnTo>
                  <a:pt x="2107299" y="6965"/>
                </a:lnTo>
                <a:close/>
                <a:moveTo>
                  <a:pt x="2182480" y="3874"/>
                </a:moveTo>
                <a:lnTo>
                  <a:pt x="2117939" y="6528"/>
                </a:lnTo>
                <a:lnTo>
                  <a:pt x="2128723" y="5346"/>
                </a:lnTo>
                <a:close/>
                <a:moveTo>
                  <a:pt x="2369691" y="3064"/>
                </a:moveTo>
                <a:lnTo>
                  <a:pt x="2446139" y="5583"/>
                </a:lnTo>
                <a:lnTo>
                  <a:pt x="2477318" y="8933"/>
                </a:lnTo>
                <a:close/>
                <a:moveTo>
                  <a:pt x="2316986" y="190"/>
                </a:moveTo>
                <a:lnTo>
                  <a:pt x="2369691" y="3064"/>
                </a:lnTo>
                <a:lnTo>
                  <a:pt x="2298133" y="706"/>
                </a:lnTo>
                <a:close/>
                <a:moveTo>
                  <a:pt x="2276693" y="0"/>
                </a:moveTo>
                <a:lnTo>
                  <a:pt x="2298133" y="706"/>
                </a:lnTo>
                <a:lnTo>
                  <a:pt x="2182480" y="3874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E95989-8380-D35E-0F47-186768C075F0}"/>
              </a:ext>
            </a:extLst>
          </p:cNvPr>
          <p:cNvSpPr txBox="1"/>
          <p:nvPr/>
        </p:nvSpPr>
        <p:spPr>
          <a:xfrm>
            <a:off x="5176799" y="3593609"/>
            <a:ext cx="5643601" cy="752509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MARUNOMIA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15E378-58FE-6D86-68DC-BA34DE206CD8}"/>
              </a:ext>
            </a:extLst>
          </p:cNvPr>
          <p:cNvSpPr txBox="1"/>
          <p:nvPr/>
        </p:nvSpPr>
        <p:spPr>
          <a:xfrm>
            <a:off x="5242839" y="4439615"/>
            <a:ext cx="5577561" cy="752509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ACADEMY</a:t>
            </a:r>
          </a:p>
        </p:txBody>
      </p:sp>
      <p:sp>
        <p:nvSpPr>
          <p:cNvPr id="2" name="Partial Circle 1">
            <a:extLst>
              <a:ext uri="{FF2B5EF4-FFF2-40B4-BE49-F238E27FC236}">
                <a16:creationId xmlns:a16="http://schemas.microsoft.com/office/drawing/2014/main" id="{4CEE5151-6C4D-18EA-61DB-5C83BCE99BC1}"/>
              </a:ext>
            </a:extLst>
          </p:cNvPr>
          <p:cNvSpPr/>
          <p:nvPr/>
        </p:nvSpPr>
        <p:spPr>
          <a:xfrm>
            <a:off x="2472136" y="3008147"/>
            <a:ext cx="1528727" cy="1479093"/>
          </a:xfrm>
          <a:prstGeom prst="pie">
            <a:avLst>
              <a:gd name="adj1" fmla="val 9984868"/>
              <a:gd name="adj2" fmla="val 783956"/>
            </a:avLst>
          </a:prstGeom>
          <a:solidFill>
            <a:srgbClr val="9D2235"/>
          </a:solidFill>
          <a:ln>
            <a:solidFill>
              <a:srgbClr val="9D2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0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22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61E063-D999-F8A8-A7FA-953F0F7FA85C}"/>
              </a:ext>
            </a:extLst>
          </p:cNvPr>
          <p:cNvSpPr/>
          <p:nvPr/>
        </p:nvSpPr>
        <p:spPr>
          <a:xfrm>
            <a:off x="1690097" y="2250075"/>
            <a:ext cx="3092807" cy="2853149"/>
          </a:xfrm>
          <a:custGeom>
            <a:avLst/>
            <a:gdLst>
              <a:gd name="connsiteX0" fmla="*/ 4516446 w 4572142"/>
              <a:gd name="connsiteY0" fmla="*/ 2783200 h 4217852"/>
              <a:gd name="connsiteX1" fmla="*/ 4511646 w 4572142"/>
              <a:gd name="connsiteY1" fmla="*/ 2807890 h 4217852"/>
              <a:gd name="connsiteX2" fmla="*/ 4510284 w 4572142"/>
              <a:gd name="connsiteY2" fmla="*/ 2807571 h 4217852"/>
              <a:gd name="connsiteX3" fmla="*/ 51366 w 4572142"/>
              <a:gd name="connsiteY3" fmla="*/ 2760166 h 4217852"/>
              <a:gd name="connsiteX4" fmla="*/ 66060 w 4572142"/>
              <a:gd name="connsiteY4" fmla="*/ 2825710 h 4217852"/>
              <a:gd name="connsiteX5" fmla="*/ 64728 w 4572142"/>
              <a:gd name="connsiteY5" fmla="*/ 2826034 h 4217852"/>
              <a:gd name="connsiteX6" fmla="*/ 4533350 w 4572142"/>
              <a:gd name="connsiteY6" fmla="*/ 2696236 h 4217852"/>
              <a:gd name="connsiteX7" fmla="*/ 4522878 w 4572142"/>
              <a:gd name="connsiteY7" fmla="*/ 2757759 h 4217852"/>
              <a:gd name="connsiteX8" fmla="*/ 4516446 w 4572142"/>
              <a:gd name="connsiteY8" fmla="*/ 2783200 h 4217852"/>
              <a:gd name="connsiteX9" fmla="*/ 34026 w 4572142"/>
              <a:gd name="connsiteY9" fmla="*/ 2674693 h 4217852"/>
              <a:gd name="connsiteX10" fmla="*/ 51366 w 4572142"/>
              <a:gd name="connsiteY10" fmla="*/ 2760166 h 4217852"/>
              <a:gd name="connsiteX11" fmla="*/ 37203 w 4572142"/>
              <a:gd name="connsiteY11" fmla="*/ 2696990 h 4217852"/>
              <a:gd name="connsiteX12" fmla="*/ 4548434 w 4572142"/>
              <a:gd name="connsiteY12" fmla="*/ 2607617 h 4217852"/>
              <a:gd name="connsiteX13" fmla="*/ 4545270 w 4572142"/>
              <a:gd name="connsiteY13" fmla="*/ 2634913 h 4217852"/>
              <a:gd name="connsiteX14" fmla="*/ 4533350 w 4572142"/>
              <a:gd name="connsiteY14" fmla="*/ 2696236 h 4217852"/>
              <a:gd name="connsiteX15" fmla="*/ 20917 w 4572142"/>
              <a:gd name="connsiteY15" fmla="*/ 2582672 h 4217852"/>
              <a:gd name="connsiteX16" fmla="*/ 34026 w 4572142"/>
              <a:gd name="connsiteY16" fmla="*/ 2674693 h 4217852"/>
              <a:gd name="connsiteX17" fmla="*/ 29694 w 4572142"/>
              <a:gd name="connsiteY17" fmla="*/ 2653337 h 4217852"/>
              <a:gd name="connsiteX18" fmla="*/ 4558426 w 4572142"/>
              <a:gd name="connsiteY18" fmla="*/ 2521432 h 4217852"/>
              <a:gd name="connsiteX19" fmla="*/ 4553250 w 4572142"/>
              <a:gd name="connsiteY19" fmla="*/ 2579324 h 4217852"/>
              <a:gd name="connsiteX20" fmla="*/ 4548434 w 4572142"/>
              <a:gd name="connsiteY20" fmla="*/ 2607617 h 4217852"/>
              <a:gd name="connsiteX21" fmla="*/ 10489 w 4572142"/>
              <a:gd name="connsiteY21" fmla="*/ 2498715 h 4217852"/>
              <a:gd name="connsiteX22" fmla="*/ 20917 w 4572142"/>
              <a:gd name="connsiteY22" fmla="*/ 2582672 h 4217852"/>
              <a:gd name="connsiteX23" fmla="*/ 11675 w 4572142"/>
              <a:gd name="connsiteY23" fmla="*/ 2517798 h 4217852"/>
              <a:gd name="connsiteX24" fmla="*/ 4566592 w 4572142"/>
              <a:gd name="connsiteY24" fmla="*/ 2430078 h 4217852"/>
              <a:gd name="connsiteX25" fmla="*/ 4565347 w 4572142"/>
              <a:gd name="connsiteY25" fmla="*/ 2461728 h 4217852"/>
              <a:gd name="connsiteX26" fmla="*/ 4558426 w 4572142"/>
              <a:gd name="connsiteY26" fmla="*/ 2521432 h 4217852"/>
              <a:gd name="connsiteX27" fmla="*/ 4496 w 4572142"/>
              <a:gd name="connsiteY27" fmla="*/ 2402275 h 4217852"/>
              <a:gd name="connsiteX28" fmla="*/ 10489 w 4572142"/>
              <a:gd name="connsiteY28" fmla="*/ 2498715 h 4217852"/>
              <a:gd name="connsiteX29" fmla="*/ 8204 w 4572142"/>
              <a:gd name="connsiteY29" fmla="*/ 2480321 h 4217852"/>
              <a:gd name="connsiteX30" fmla="*/ 4569918 w 4572142"/>
              <a:gd name="connsiteY30" fmla="*/ 2345538 h 4217852"/>
              <a:gd name="connsiteX31" fmla="*/ 4569434 w 4572142"/>
              <a:gd name="connsiteY31" fmla="*/ 2398291 h 4217852"/>
              <a:gd name="connsiteX32" fmla="*/ 4566592 w 4572142"/>
              <a:gd name="connsiteY32" fmla="*/ 2430078 h 4217852"/>
              <a:gd name="connsiteX33" fmla="*/ 665 w 4572142"/>
              <a:gd name="connsiteY33" fmla="*/ 2321665 h 4217852"/>
              <a:gd name="connsiteX34" fmla="*/ 4496 w 4572142"/>
              <a:gd name="connsiteY34" fmla="*/ 2402275 h 4217852"/>
              <a:gd name="connsiteX35" fmla="*/ 401 w 4572142"/>
              <a:gd name="connsiteY35" fmla="*/ 2336392 h 4217852"/>
              <a:gd name="connsiteX36" fmla="*/ 2286020 w 4572142"/>
              <a:gd name="connsiteY36" fmla="*/ 2285981 h 4217852"/>
              <a:gd name="connsiteX37" fmla="*/ 1011976 w 4572142"/>
              <a:gd name="connsiteY37" fmla="*/ 4184035 h 4217852"/>
              <a:gd name="connsiteX38" fmla="*/ 76692 w 4572142"/>
              <a:gd name="connsiteY38" fmla="*/ 2873136 h 4217852"/>
              <a:gd name="connsiteX39" fmla="*/ 66060 w 4572142"/>
              <a:gd name="connsiteY39" fmla="*/ 2825710 h 4217852"/>
              <a:gd name="connsiteX40" fmla="*/ 2286020 w 4572142"/>
              <a:gd name="connsiteY40" fmla="*/ 2285981 h 4217852"/>
              <a:gd name="connsiteX41" fmla="*/ 4510284 w 4572142"/>
              <a:gd name="connsiteY41" fmla="*/ 2807571 h 4217852"/>
              <a:gd name="connsiteX42" fmla="*/ 4478631 w 4572142"/>
              <a:gd name="connsiteY42" fmla="*/ 2932771 h 4217852"/>
              <a:gd name="connsiteX43" fmla="*/ 3508178 w 4572142"/>
              <a:gd name="connsiteY43" fmla="*/ 4217852 h 4217852"/>
              <a:gd name="connsiteX44" fmla="*/ 4570782 w 4572142"/>
              <a:gd name="connsiteY44" fmla="*/ 2251504 h 4217852"/>
              <a:gd name="connsiteX45" fmla="*/ 4572142 w 4572142"/>
              <a:gd name="connsiteY45" fmla="*/ 2289015 h 4217852"/>
              <a:gd name="connsiteX46" fmla="*/ 4569918 w 4572142"/>
              <a:gd name="connsiteY46" fmla="*/ 2345538 h 4217852"/>
              <a:gd name="connsiteX47" fmla="*/ 2526 w 4572142"/>
              <a:gd name="connsiteY47" fmla="*/ 2217756 h 4217852"/>
              <a:gd name="connsiteX48" fmla="*/ 665 w 4572142"/>
              <a:gd name="connsiteY48" fmla="*/ 2321665 h 4217852"/>
              <a:gd name="connsiteX49" fmla="*/ 0 w 4572142"/>
              <a:gd name="connsiteY49" fmla="*/ 2307670 h 4217852"/>
              <a:gd name="connsiteX50" fmla="*/ 4567791 w 4572142"/>
              <a:gd name="connsiteY50" fmla="*/ 2169040 h 4217852"/>
              <a:gd name="connsiteX51" fmla="*/ 4571112 w 4572142"/>
              <a:gd name="connsiteY51" fmla="*/ 2215482 h 4217852"/>
              <a:gd name="connsiteX52" fmla="*/ 4570782 w 4572142"/>
              <a:gd name="connsiteY52" fmla="*/ 2251504 h 4217852"/>
              <a:gd name="connsiteX53" fmla="*/ 4589 w 4572142"/>
              <a:gd name="connsiteY53" fmla="*/ 2144366 h 4217852"/>
              <a:gd name="connsiteX54" fmla="*/ 2526 w 4572142"/>
              <a:gd name="connsiteY54" fmla="*/ 2217756 h 4217852"/>
              <a:gd name="connsiteX55" fmla="*/ 3676 w 4572142"/>
              <a:gd name="connsiteY55" fmla="*/ 2153606 h 4217852"/>
              <a:gd name="connsiteX56" fmla="*/ 4560873 w 4572142"/>
              <a:gd name="connsiteY56" fmla="*/ 2072303 h 4217852"/>
              <a:gd name="connsiteX57" fmla="*/ 4565920 w 4572142"/>
              <a:gd name="connsiteY57" fmla="*/ 2117455 h 4217852"/>
              <a:gd name="connsiteX58" fmla="*/ 4567791 w 4572142"/>
              <a:gd name="connsiteY58" fmla="*/ 2169040 h 4217852"/>
              <a:gd name="connsiteX59" fmla="*/ 17677 w 4572142"/>
              <a:gd name="connsiteY59" fmla="*/ 2011900 h 4217852"/>
              <a:gd name="connsiteX60" fmla="*/ 4589 w 4572142"/>
              <a:gd name="connsiteY60" fmla="*/ 2144366 h 4217852"/>
              <a:gd name="connsiteX61" fmla="*/ 4822 w 4572142"/>
              <a:gd name="connsiteY61" fmla="*/ 2136065 h 4217852"/>
              <a:gd name="connsiteX62" fmla="*/ 4551986 w 4572142"/>
              <a:gd name="connsiteY62" fmla="*/ 1992805 h 4217852"/>
              <a:gd name="connsiteX63" fmla="*/ 4557971 w 4572142"/>
              <a:gd name="connsiteY63" fmla="*/ 2031724 h 4217852"/>
              <a:gd name="connsiteX64" fmla="*/ 4560873 w 4572142"/>
              <a:gd name="connsiteY64" fmla="*/ 2072303 h 4217852"/>
              <a:gd name="connsiteX65" fmla="*/ 22248 w 4572142"/>
              <a:gd name="connsiteY65" fmla="*/ 1967751 h 4217852"/>
              <a:gd name="connsiteX66" fmla="*/ 17677 w 4572142"/>
              <a:gd name="connsiteY66" fmla="*/ 2011900 h 4217852"/>
              <a:gd name="connsiteX67" fmla="*/ 21791 w 4572142"/>
              <a:gd name="connsiteY67" fmla="*/ 1970270 h 4217852"/>
              <a:gd name="connsiteX68" fmla="*/ 4536583 w 4572142"/>
              <a:gd name="connsiteY68" fmla="*/ 1892648 h 4217852"/>
              <a:gd name="connsiteX69" fmla="*/ 4546946 w 4572142"/>
              <a:gd name="connsiteY69" fmla="*/ 1947727 h 4217852"/>
              <a:gd name="connsiteX70" fmla="*/ 4551986 w 4572142"/>
              <a:gd name="connsiteY70" fmla="*/ 1992805 h 4217852"/>
              <a:gd name="connsiteX71" fmla="*/ 4522423 w 4572142"/>
              <a:gd name="connsiteY71" fmla="*/ 1817388 h 4217852"/>
              <a:gd name="connsiteX72" fmla="*/ 4529692 w 4572142"/>
              <a:gd name="connsiteY72" fmla="*/ 1847839 h 4217852"/>
              <a:gd name="connsiteX73" fmla="*/ 4536583 w 4572142"/>
              <a:gd name="connsiteY73" fmla="*/ 1892648 h 4217852"/>
              <a:gd name="connsiteX74" fmla="*/ 54014 w 4572142"/>
              <a:gd name="connsiteY74" fmla="*/ 1792868 h 4217852"/>
              <a:gd name="connsiteX75" fmla="*/ 22248 w 4572142"/>
              <a:gd name="connsiteY75" fmla="*/ 1967751 h 4217852"/>
              <a:gd name="connsiteX76" fmla="*/ 22410 w 4572142"/>
              <a:gd name="connsiteY76" fmla="*/ 1966188 h 4217852"/>
              <a:gd name="connsiteX77" fmla="*/ 52506 w 4572142"/>
              <a:gd name="connsiteY77" fmla="*/ 1798723 h 4217852"/>
              <a:gd name="connsiteX78" fmla="*/ 66589 w 4572142"/>
              <a:gd name="connsiteY78" fmla="*/ 1744051 h 4217852"/>
              <a:gd name="connsiteX79" fmla="*/ 54014 w 4572142"/>
              <a:gd name="connsiteY79" fmla="*/ 1792868 h 4217852"/>
              <a:gd name="connsiteX80" fmla="*/ 55040 w 4572142"/>
              <a:gd name="connsiteY80" fmla="*/ 1787219 h 4217852"/>
              <a:gd name="connsiteX81" fmla="*/ 4497496 w 4572142"/>
              <a:gd name="connsiteY81" fmla="*/ 1712969 h 4217852"/>
              <a:gd name="connsiteX82" fmla="*/ 4515485 w 4572142"/>
              <a:gd name="connsiteY82" fmla="*/ 1780513 h 4217852"/>
              <a:gd name="connsiteX83" fmla="*/ 4522423 w 4572142"/>
              <a:gd name="connsiteY83" fmla="*/ 1817388 h 4217852"/>
              <a:gd name="connsiteX84" fmla="*/ 4478789 w 4572142"/>
              <a:gd name="connsiteY84" fmla="*/ 1642726 h 4217852"/>
              <a:gd name="connsiteX85" fmla="*/ 4485962 w 4572142"/>
              <a:gd name="connsiteY85" fmla="*/ 1664652 h 4217852"/>
              <a:gd name="connsiteX86" fmla="*/ 4497496 w 4572142"/>
              <a:gd name="connsiteY86" fmla="*/ 1712969 h 4217852"/>
              <a:gd name="connsiteX87" fmla="*/ 100063 w 4572142"/>
              <a:gd name="connsiteY87" fmla="*/ 1618939 h 4217852"/>
              <a:gd name="connsiteX88" fmla="*/ 66589 w 4572142"/>
              <a:gd name="connsiteY88" fmla="*/ 1744051 h 4217852"/>
              <a:gd name="connsiteX89" fmla="*/ 94849 w 4572142"/>
              <a:gd name="connsiteY89" fmla="*/ 1634351 h 4217852"/>
              <a:gd name="connsiteX90" fmla="*/ 121781 w 4572142"/>
              <a:gd name="connsiteY90" fmla="*/ 1554744 h 4217852"/>
              <a:gd name="connsiteX91" fmla="*/ 100063 w 4572142"/>
              <a:gd name="connsiteY91" fmla="*/ 1618939 h 4217852"/>
              <a:gd name="connsiteX92" fmla="*/ 103716 w 4572142"/>
              <a:gd name="connsiteY92" fmla="*/ 1605284 h 4217852"/>
              <a:gd name="connsiteX93" fmla="*/ 4444447 w 4572142"/>
              <a:gd name="connsiteY93" fmla="*/ 1537756 h 4217852"/>
              <a:gd name="connsiteX94" fmla="*/ 4471802 w 4572142"/>
              <a:gd name="connsiteY94" fmla="*/ 1616492 h 4217852"/>
              <a:gd name="connsiteX95" fmla="*/ 4478789 w 4572142"/>
              <a:gd name="connsiteY95" fmla="*/ 1642726 h 4217852"/>
              <a:gd name="connsiteX96" fmla="*/ 4421313 w 4572142"/>
              <a:gd name="connsiteY96" fmla="*/ 1471173 h 4217852"/>
              <a:gd name="connsiteX97" fmla="*/ 4427401 w 4572142"/>
              <a:gd name="connsiteY97" fmla="*/ 1485654 h 4217852"/>
              <a:gd name="connsiteX98" fmla="*/ 4444447 w 4572142"/>
              <a:gd name="connsiteY98" fmla="*/ 1537756 h 4217852"/>
              <a:gd name="connsiteX99" fmla="*/ 159158 w 4572142"/>
              <a:gd name="connsiteY99" fmla="*/ 1450172 h 4217852"/>
              <a:gd name="connsiteX100" fmla="*/ 121781 w 4572142"/>
              <a:gd name="connsiteY100" fmla="*/ 1554744 h 4217852"/>
              <a:gd name="connsiteX101" fmla="*/ 149181 w 4572142"/>
              <a:gd name="connsiteY101" fmla="*/ 1473755 h 4217852"/>
              <a:gd name="connsiteX102" fmla="*/ 189487 w 4572142"/>
              <a:gd name="connsiteY102" fmla="*/ 1378488 h 4217852"/>
              <a:gd name="connsiteX103" fmla="*/ 159158 w 4572142"/>
              <a:gd name="connsiteY103" fmla="*/ 1450172 h 4217852"/>
              <a:gd name="connsiteX104" fmla="*/ 167105 w 4572142"/>
              <a:gd name="connsiteY104" fmla="*/ 1427938 h 4217852"/>
              <a:gd name="connsiteX105" fmla="*/ 4378390 w 4572142"/>
              <a:gd name="connsiteY105" fmla="*/ 1369063 h 4217852"/>
              <a:gd name="connsiteX106" fmla="*/ 4416162 w 4572142"/>
              <a:gd name="connsiteY106" fmla="*/ 1456345 h 4217852"/>
              <a:gd name="connsiteX107" fmla="*/ 4421313 w 4572142"/>
              <a:gd name="connsiteY107" fmla="*/ 1471173 h 4217852"/>
              <a:gd name="connsiteX108" fmla="*/ 4351231 w 4572142"/>
              <a:gd name="connsiteY108" fmla="*/ 1306302 h 4217852"/>
              <a:gd name="connsiteX109" fmla="*/ 4355305 w 4572142"/>
              <a:gd name="connsiteY109" fmla="*/ 1314145 h 4217852"/>
              <a:gd name="connsiteX110" fmla="*/ 4378390 w 4572142"/>
              <a:gd name="connsiteY110" fmla="*/ 1369063 h 4217852"/>
              <a:gd name="connsiteX111" fmla="*/ 230407 w 4572142"/>
              <a:gd name="connsiteY111" fmla="*/ 1288081 h 4217852"/>
              <a:gd name="connsiteX112" fmla="*/ 189487 w 4572142"/>
              <a:gd name="connsiteY112" fmla="*/ 1378488 h 4217852"/>
              <a:gd name="connsiteX113" fmla="*/ 215241 w 4572142"/>
              <a:gd name="connsiteY113" fmla="*/ 1317617 h 4217852"/>
              <a:gd name="connsiteX114" fmla="*/ 268234 w 4572142"/>
              <a:gd name="connsiteY114" fmla="*/ 1214409 h 4217852"/>
              <a:gd name="connsiteX115" fmla="*/ 230407 w 4572142"/>
              <a:gd name="connsiteY115" fmla="*/ 1288081 h 4217852"/>
              <a:gd name="connsiteX116" fmla="*/ 243821 w 4572142"/>
              <a:gd name="connsiteY116" fmla="*/ 1258445 h 4217852"/>
              <a:gd name="connsiteX117" fmla="*/ 4290359 w 4572142"/>
              <a:gd name="connsiteY117" fmla="*/ 1189128 h 4217852"/>
              <a:gd name="connsiteX118" fmla="*/ 4348829 w 4572142"/>
              <a:gd name="connsiteY118" fmla="*/ 1300752 h 4217852"/>
              <a:gd name="connsiteX119" fmla="*/ 4351231 w 4572142"/>
              <a:gd name="connsiteY119" fmla="*/ 1306302 h 4217852"/>
              <a:gd name="connsiteX120" fmla="*/ 313805 w 4572142"/>
              <a:gd name="connsiteY120" fmla="*/ 1132211 h 4217852"/>
              <a:gd name="connsiteX121" fmla="*/ 268234 w 4572142"/>
              <a:gd name="connsiteY121" fmla="*/ 1214409 h 4217852"/>
              <a:gd name="connsiteX122" fmla="*/ 292772 w 4572142"/>
              <a:gd name="connsiteY122" fmla="*/ 1166620 h 4217852"/>
              <a:gd name="connsiteX123" fmla="*/ 4248525 w 4572142"/>
              <a:gd name="connsiteY123" fmla="*/ 1115786 h 4217852"/>
              <a:gd name="connsiteX124" fmla="*/ 4270376 w 4572142"/>
              <a:gd name="connsiteY124" fmla="*/ 1150661 h 4217852"/>
              <a:gd name="connsiteX125" fmla="*/ 4290359 w 4572142"/>
              <a:gd name="connsiteY125" fmla="*/ 1189128 h 4217852"/>
              <a:gd name="connsiteX126" fmla="*/ 4270069 w 4572142"/>
              <a:gd name="connsiteY126" fmla="*/ 1150392 h 4217852"/>
              <a:gd name="connsiteX127" fmla="*/ 357737 w 4572142"/>
              <a:gd name="connsiteY127" fmla="*/ 1060341 h 4217852"/>
              <a:gd name="connsiteX128" fmla="*/ 313805 w 4572142"/>
              <a:gd name="connsiteY128" fmla="*/ 1132211 h 4217852"/>
              <a:gd name="connsiteX129" fmla="*/ 333148 w 4572142"/>
              <a:gd name="connsiteY129" fmla="*/ 1097322 h 4217852"/>
              <a:gd name="connsiteX130" fmla="*/ 4177084 w 4572142"/>
              <a:gd name="connsiteY130" fmla="*/ 1001759 h 4217852"/>
              <a:gd name="connsiteX131" fmla="*/ 4180146 w 4572142"/>
              <a:gd name="connsiteY131" fmla="*/ 1005947 h 4217852"/>
              <a:gd name="connsiteX132" fmla="*/ 4248525 w 4572142"/>
              <a:gd name="connsiteY132" fmla="*/ 1115786 h 4217852"/>
              <a:gd name="connsiteX133" fmla="*/ 409297 w 4572142"/>
              <a:gd name="connsiteY133" fmla="*/ 982799 h 4217852"/>
              <a:gd name="connsiteX134" fmla="*/ 357737 w 4572142"/>
              <a:gd name="connsiteY134" fmla="*/ 1060341 h 4217852"/>
              <a:gd name="connsiteX135" fmla="*/ 381513 w 4572142"/>
              <a:gd name="connsiteY135" fmla="*/ 1021446 h 4217852"/>
              <a:gd name="connsiteX136" fmla="*/ 4136263 w 4572142"/>
              <a:gd name="connsiteY136" fmla="*/ 945945 h 4217852"/>
              <a:gd name="connsiteX137" fmla="*/ 4173312 w 4572142"/>
              <a:gd name="connsiteY137" fmla="*/ 995740 h 4217852"/>
              <a:gd name="connsiteX138" fmla="*/ 4177084 w 4572142"/>
              <a:gd name="connsiteY138" fmla="*/ 1001759 h 4217852"/>
              <a:gd name="connsiteX139" fmla="*/ 457908 w 4572142"/>
              <a:gd name="connsiteY139" fmla="*/ 915182 h 4217852"/>
              <a:gd name="connsiteX140" fmla="*/ 409297 w 4572142"/>
              <a:gd name="connsiteY140" fmla="*/ 982799 h 4217852"/>
              <a:gd name="connsiteX141" fmla="*/ 434372 w 4572142"/>
              <a:gd name="connsiteY141" fmla="*/ 945087 h 4217852"/>
              <a:gd name="connsiteX142" fmla="*/ 4071637 w 4572142"/>
              <a:gd name="connsiteY142" fmla="*/ 859088 h 4217852"/>
              <a:gd name="connsiteX143" fmla="*/ 4079327 w 4572142"/>
              <a:gd name="connsiteY143" fmla="*/ 868097 h 4217852"/>
              <a:gd name="connsiteX144" fmla="*/ 4136263 w 4572142"/>
              <a:gd name="connsiteY144" fmla="*/ 945945 h 4217852"/>
              <a:gd name="connsiteX145" fmla="*/ 516471 w 4572142"/>
              <a:gd name="connsiteY145" fmla="*/ 840771 h 4217852"/>
              <a:gd name="connsiteX146" fmla="*/ 457908 w 4572142"/>
              <a:gd name="connsiteY146" fmla="*/ 915182 h 4217852"/>
              <a:gd name="connsiteX147" fmla="*/ 481204 w 4572142"/>
              <a:gd name="connsiteY147" fmla="*/ 882778 h 4217852"/>
              <a:gd name="connsiteX148" fmla="*/ 4024807 w 4572142"/>
              <a:gd name="connsiteY148" fmla="*/ 804222 h 4217852"/>
              <a:gd name="connsiteX149" fmla="*/ 4064816 w 4572142"/>
              <a:gd name="connsiteY149" fmla="*/ 849920 h 4217852"/>
              <a:gd name="connsiteX150" fmla="*/ 4071637 w 4572142"/>
              <a:gd name="connsiteY150" fmla="*/ 859088 h 4217852"/>
              <a:gd name="connsiteX151" fmla="*/ 568779 w 4572142"/>
              <a:gd name="connsiteY151" fmla="*/ 778465 h 4217852"/>
              <a:gd name="connsiteX152" fmla="*/ 516471 w 4572142"/>
              <a:gd name="connsiteY152" fmla="*/ 840771 h 4217852"/>
              <a:gd name="connsiteX153" fmla="*/ 546779 w 4572142"/>
              <a:gd name="connsiteY153" fmla="*/ 802260 h 4217852"/>
              <a:gd name="connsiteX154" fmla="*/ 3955533 w 4572142"/>
              <a:gd name="connsiteY154" fmla="*/ 725099 h 4217852"/>
              <a:gd name="connsiteX155" fmla="*/ 3967874 w 4572142"/>
              <a:gd name="connsiteY155" fmla="*/ 737521 h 4217852"/>
              <a:gd name="connsiteX156" fmla="*/ 4024807 w 4572142"/>
              <a:gd name="connsiteY156" fmla="*/ 804222 h 4217852"/>
              <a:gd name="connsiteX157" fmla="*/ 634312 w 4572142"/>
              <a:gd name="connsiteY157" fmla="*/ 707584 h 4217852"/>
              <a:gd name="connsiteX158" fmla="*/ 568779 w 4572142"/>
              <a:gd name="connsiteY158" fmla="*/ 778465 h 4217852"/>
              <a:gd name="connsiteX159" fmla="*/ 591588 w 4572142"/>
              <a:gd name="connsiteY159" fmla="*/ 751297 h 4217852"/>
              <a:gd name="connsiteX160" fmla="*/ 3903111 w 4572142"/>
              <a:gd name="connsiteY160" fmla="*/ 672332 h 4217852"/>
              <a:gd name="connsiteX161" fmla="*/ 3945586 w 4572142"/>
              <a:gd name="connsiteY161" fmla="*/ 713738 h 4217852"/>
              <a:gd name="connsiteX162" fmla="*/ 3955533 w 4572142"/>
              <a:gd name="connsiteY162" fmla="*/ 725099 h 4217852"/>
              <a:gd name="connsiteX163" fmla="*/ 690358 w 4572142"/>
              <a:gd name="connsiteY163" fmla="*/ 650241 h 4217852"/>
              <a:gd name="connsiteX164" fmla="*/ 634312 w 4572142"/>
              <a:gd name="connsiteY164" fmla="*/ 707584 h 4217852"/>
              <a:gd name="connsiteX165" fmla="*/ 669655 w 4572142"/>
              <a:gd name="connsiteY165" fmla="*/ 669357 h 4217852"/>
              <a:gd name="connsiteX166" fmla="*/ 3829698 w 4572142"/>
              <a:gd name="connsiteY166" fmla="*/ 600769 h 4217852"/>
              <a:gd name="connsiteX167" fmla="*/ 3846054 w 4572142"/>
              <a:gd name="connsiteY167" fmla="*/ 614901 h 4217852"/>
              <a:gd name="connsiteX168" fmla="*/ 3903111 w 4572142"/>
              <a:gd name="connsiteY168" fmla="*/ 672332 h 4217852"/>
              <a:gd name="connsiteX169" fmla="*/ 761366 w 4572142"/>
              <a:gd name="connsiteY169" fmla="*/ 584678 h 4217852"/>
              <a:gd name="connsiteX170" fmla="*/ 690358 w 4572142"/>
              <a:gd name="connsiteY170" fmla="*/ 650241 h 4217852"/>
              <a:gd name="connsiteX171" fmla="*/ 712403 w 4572142"/>
              <a:gd name="connsiteY171" fmla="*/ 627687 h 4217852"/>
              <a:gd name="connsiteX172" fmla="*/ 3770234 w 4572142"/>
              <a:gd name="connsiteY172" fmla="*/ 549390 h 4217852"/>
              <a:gd name="connsiteX173" fmla="*/ 3816323 w 4572142"/>
              <a:gd name="connsiteY173" fmla="*/ 587730 h 4217852"/>
              <a:gd name="connsiteX174" fmla="*/ 3829698 w 4572142"/>
              <a:gd name="connsiteY174" fmla="*/ 600769 h 4217852"/>
              <a:gd name="connsiteX175" fmla="*/ 822414 w 4572142"/>
              <a:gd name="connsiteY175" fmla="*/ 531055 h 4217852"/>
              <a:gd name="connsiteX176" fmla="*/ 761366 w 4572142"/>
              <a:gd name="connsiteY176" fmla="*/ 584678 h 4217852"/>
              <a:gd name="connsiteX177" fmla="*/ 802284 w 4572142"/>
              <a:gd name="connsiteY177" fmla="*/ 546898 h 4217852"/>
              <a:gd name="connsiteX178" fmla="*/ 3694845 w 4572142"/>
              <a:gd name="connsiteY178" fmla="*/ 486675 h 4217852"/>
              <a:gd name="connsiteX179" fmla="*/ 3714132 w 4572142"/>
              <a:gd name="connsiteY179" fmla="*/ 500916 h 4217852"/>
              <a:gd name="connsiteX180" fmla="*/ 3770234 w 4572142"/>
              <a:gd name="connsiteY180" fmla="*/ 549390 h 4217852"/>
              <a:gd name="connsiteX181" fmla="*/ 896624 w 4572142"/>
              <a:gd name="connsiteY181" fmla="*/ 472649 h 4217852"/>
              <a:gd name="connsiteX182" fmla="*/ 822414 w 4572142"/>
              <a:gd name="connsiteY182" fmla="*/ 531055 h 4217852"/>
              <a:gd name="connsiteX183" fmla="*/ 843391 w 4572142"/>
              <a:gd name="connsiteY183" fmla="*/ 512629 h 4217852"/>
              <a:gd name="connsiteX184" fmla="*/ 3627164 w 4572142"/>
              <a:gd name="connsiteY184" fmla="*/ 436703 h 4217852"/>
              <a:gd name="connsiteX185" fmla="*/ 3677726 w 4572142"/>
              <a:gd name="connsiteY185" fmla="*/ 472435 h 4217852"/>
              <a:gd name="connsiteX186" fmla="*/ 3694845 w 4572142"/>
              <a:gd name="connsiteY186" fmla="*/ 486675 h 4217852"/>
              <a:gd name="connsiteX187" fmla="*/ 964182 w 4572142"/>
              <a:gd name="connsiteY187" fmla="*/ 421910 h 4217852"/>
              <a:gd name="connsiteX188" fmla="*/ 896624 w 4572142"/>
              <a:gd name="connsiteY188" fmla="*/ 472649 h 4217852"/>
              <a:gd name="connsiteX189" fmla="*/ 943953 w 4572142"/>
              <a:gd name="connsiteY189" fmla="*/ 435399 h 4217852"/>
              <a:gd name="connsiteX190" fmla="*/ 3550874 w 4572142"/>
              <a:gd name="connsiteY190" fmla="*/ 382789 h 4217852"/>
              <a:gd name="connsiteX191" fmla="*/ 3572371 w 4572142"/>
              <a:gd name="connsiteY191" fmla="*/ 396246 h 4217852"/>
              <a:gd name="connsiteX192" fmla="*/ 3627164 w 4572142"/>
              <a:gd name="connsiteY192" fmla="*/ 436703 h 4217852"/>
              <a:gd name="connsiteX193" fmla="*/ 1041865 w 4572142"/>
              <a:gd name="connsiteY193" fmla="*/ 370109 h 4217852"/>
              <a:gd name="connsiteX194" fmla="*/ 964182 w 4572142"/>
              <a:gd name="connsiteY194" fmla="*/ 421910 h 4217852"/>
              <a:gd name="connsiteX195" fmla="*/ 984292 w 4572142"/>
              <a:gd name="connsiteY195" fmla="*/ 406806 h 4217852"/>
              <a:gd name="connsiteX196" fmla="*/ 3478108 w 4572142"/>
              <a:gd name="connsiteY196" fmla="*/ 337239 h 4217852"/>
              <a:gd name="connsiteX197" fmla="*/ 3530497 w 4572142"/>
              <a:gd name="connsiteY197" fmla="*/ 368389 h 4217852"/>
              <a:gd name="connsiteX198" fmla="*/ 3550874 w 4572142"/>
              <a:gd name="connsiteY198" fmla="*/ 382789 h 4217852"/>
              <a:gd name="connsiteX199" fmla="*/ 1113364 w 4572142"/>
              <a:gd name="connsiteY199" fmla="*/ 324535 h 4217852"/>
              <a:gd name="connsiteX200" fmla="*/ 1041865 w 4572142"/>
              <a:gd name="connsiteY200" fmla="*/ 370109 h 4217852"/>
              <a:gd name="connsiteX201" fmla="*/ 1093946 w 4572142"/>
              <a:gd name="connsiteY201" fmla="*/ 335380 h 4217852"/>
              <a:gd name="connsiteX202" fmla="*/ 3398477 w 4572142"/>
              <a:gd name="connsiteY202" fmla="*/ 289890 h 4217852"/>
              <a:gd name="connsiteX203" fmla="*/ 3423008 w 4572142"/>
              <a:gd name="connsiteY203" fmla="*/ 302746 h 4217852"/>
              <a:gd name="connsiteX204" fmla="*/ 3478108 w 4572142"/>
              <a:gd name="connsiteY204" fmla="*/ 337239 h 4217852"/>
              <a:gd name="connsiteX205" fmla="*/ 1197178 w 4572142"/>
              <a:gd name="connsiteY205" fmla="*/ 277725 h 4217852"/>
              <a:gd name="connsiteX206" fmla="*/ 1113364 w 4572142"/>
              <a:gd name="connsiteY206" fmla="*/ 324535 h 4217852"/>
              <a:gd name="connsiteX207" fmla="*/ 1132888 w 4572142"/>
              <a:gd name="connsiteY207" fmla="*/ 312091 h 4217852"/>
              <a:gd name="connsiteX208" fmla="*/ 3324128 w 4572142"/>
              <a:gd name="connsiteY208" fmla="*/ 250925 h 4217852"/>
              <a:gd name="connsiteX209" fmla="*/ 3375335 w 4572142"/>
              <a:gd name="connsiteY209" fmla="*/ 276130 h 4217852"/>
              <a:gd name="connsiteX210" fmla="*/ 3398477 w 4572142"/>
              <a:gd name="connsiteY210" fmla="*/ 289890 h 4217852"/>
              <a:gd name="connsiteX211" fmla="*/ 1268800 w 4572142"/>
              <a:gd name="connsiteY211" fmla="*/ 239441 h 4217852"/>
              <a:gd name="connsiteX212" fmla="*/ 1197178 w 4572142"/>
              <a:gd name="connsiteY212" fmla="*/ 277725 h 4217852"/>
              <a:gd name="connsiteX213" fmla="*/ 1251551 w 4572142"/>
              <a:gd name="connsiteY213" fmla="*/ 247358 h 4217852"/>
              <a:gd name="connsiteX214" fmla="*/ 3239844 w 4572142"/>
              <a:gd name="connsiteY214" fmla="*/ 209438 h 4217852"/>
              <a:gd name="connsiteX215" fmla="*/ 3268585 w 4572142"/>
              <a:gd name="connsiteY215" fmla="*/ 221815 h 4217852"/>
              <a:gd name="connsiteX216" fmla="*/ 3324128 w 4572142"/>
              <a:gd name="connsiteY216" fmla="*/ 250925 h 4217852"/>
              <a:gd name="connsiteX217" fmla="*/ 1358921 w 4572142"/>
              <a:gd name="connsiteY217" fmla="*/ 198075 h 4217852"/>
              <a:gd name="connsiteX218" fmla="*/ 1268800 w 4572142"/>
              <a:gd name="connsiteY218" fmla="*/ 239441 h 4217852"/>
              <a:gd name="connsiteX219" fmla="*/ 1286645 w 4572142"/>
              <a:gd name="connsiteY219" fmla="*/ 229902 h 4217852"/>
              <a:gd name="connsiteX220" fmla="*/ 3163622 w 4572142"/>
              <a:gd name="connsiteY220" fmla="*/ 176613 h 4217852"/>
              <a:gd name="connsiteX221" fmla="*/ 3212941 w 4572142"/>
              <a:gd name="connsiteY221" fmla="*/ 196195 h 4217852"/>
              <a:gd name="connsiteX222" fmla="*/ 3239844 w 4572142"/>
              <a:gd name="connsiteY222" fmla="*/ 209438 h 4217852"/>
              <a:gd name="connsiteX223" fmla="*/ 1430383 w 4572142"/>
              <a:gd name="connsiteY223" fmla="*/ 166606 h 4217852"/>
              <a:gd name="connsiteX224" fmla="*/ 1358921 w 4572142"/>
              <a:gd name="connsiteY224" fmla="*/ 198075 h 4217852"/>
              <a:gd name="connsiteX225" fmla="*/ 1416051 w 4572142"/>
              <a:gd name="connsiteY225" fmla="*/ 171852 h 4217852"/>
              <a:gd name="connsiteX226" fmla="*/ 3075956 w 4572142"/>
              <a:gd name="connsiteY226" fmla="*/ 141805 h 4217852"/>
              <a:gd name="connsiteX227" fmla="*/ 3109834 w 4572142"/>
              <a:gd name="connsiteY227" fmla="*/ 153449 h 4217852"/>
              <a:gd name="connsiteX228" fmla="*/ 3163622 w 4572142"/>
              <a:gd name="connsiteY228" fmla="*/ 176613 h 4217852"/>
              <a:gd name="connsiteX229" fmla="*/ 1526549 w 4572142"/>
              <a:gd name="connsiteY229" fmla="*/ 131408 h 4217852"/>
              <a:gd name="connsiteX230" fmla="*/ 1430383 w 4572142"/>
              <a:gd name="connsiteY230" fmla="*/ 166606 h 4217852"/>
              <a:gd name="connsiteX231" fmla="*/ 1444833 w 4572142"/>
              <a:gd name="connsiteY231" fmla="*/ 160243 h 4217852"/>
              <a:gd name="connsiteX232" fmla="*/ 2997449 w 4572142"/>
              <a:gd name="connsiteY232" fmla="*/ 114820 h 4217852"/>
              <a:gd name="connsiteX233" fmla="*/ 3044014 w 4572142"/>
              <a:gd name="connsiteY233" fmla="*/ 129122 h 4217852"/>
              <a:gd name="connsiteX234" fmla="*/ 3075956 w 4572142"/>
              <a:gd name="connsiteY234" fmla="*/ 141805 h 4217852"/>
              <a:gd name="connsiteX235" fmla="*/ 1597260 w 4572142"/>
              <a:gd name="connsiteY235" fmla="*/ 106456 h 4217852"/>
              <a:gd name="connsiteX236" fmla="*/ 1526549 w 4572142"/>
              <a:gd name="connsiteY236" fmla="*/ 131408 h 4217852"/>
              <a:gd name="connsiteX237" fmla="*/ 1586733 w 4572142"/>
              <a:gd name="connsiteY237" fmla="*/ 109380 h 4217852"/>
              <a:gd name="connsiteX238" fmla="*/ 2907217 w 4572142"/>
              <a:gd name="connsiteY238" fmla="*/ 87107 h 4217852"/>
              <a:gd name="connsiteX239" fmla="*/ 2947483 w 4572142"/>
              <a:gd name="connsiteY239" fmla="*/ 97646 h 4217852"/>
              <a:gd name="connsiteX240" fmla="*/ 2997449 w 4572142"/>
              <a:gd name="connsiteY240" fmla="*/ 114820 h 4217852"/>
              <a:gd name="connsiteX241" fmla="*/ 1704798 w 4572142"/>
              <a:gd name="connsiteY241" fmla="*/ 76590 h 4217852"/>
              <a:gd name="connsiteX242" fmla="*/ 1597260 w 4572142"/>
              <a:gd name="connsiteY242" fmla="*/ 106456 h 4217852"/>
              <a:gd name="connsiteX243" fmla="*/ 1606723 w 4572142"/>
              <a:gd name="connsiteY243" fmla="*/ 103117 h 4217852"/>
              <a:gd name="connsiteX244" fmla="*/ 2827046 w 4572142"/>
              <a:gd name="connsiteY244" fmla="*/ 66124 h 4217852"/>
              <a:gd name="connsiteX245" fmla="*/ 2869255 w 4572142"/>
              <a:gd name="connsiteY245" fmla="*/ 75448 h 4217852"/>
              <a:gd name="connsiteX246" fmla="*/ 2907217 w 4572142"/>
              <a:gd name="connsiteY246" fmla="*/ 87107 h 4217852"/>
              <a:gd name="connsiteX247" fmla="*/ 1768293 w 4572142"/>
              <a:gd name="connsiteY247" fmla="*/ 59417 h 4217852"/>
              <a:gd name="connsiteX248" fmla="*/ 1704798 w 4572142"/>
              <a:gd name="connsiteY248" fmla="*/ 76590 h 4217852"/>
              <a:gd name="connsiteX249" fmla="*/ 1762882 w 4572142"/>
              <a:gd name="connsiteY249" fmla="*/ 60459 h 4217852"/>
              <a:gd name="connsiteX250" fmla="*/ 2733558 w 4572142"/>
              <a:gd name="connsiteY250" fmla="*/ 45472 h 4217852"/>
              <a:gd name="connsiteX251" fmla="*/ 2782264 w 4572142"/>
              <a:gd name="connsiteY251" fmla="*/ 54403 h 4217852"/>
              <a:gd name="connsiteX252" fmla="*/ 2827046 w 4572142"/>
              <a:gd name="connsiteY252" fmla="*/ 66124 h 4217852"/>
              <a:gd name="connsiteX253" fmla="*/ 2653523 w 4572142"/>
              <a:gd name="connsiteY253" fmla="*/ 30797 h 4217852"/>
              <a:gd name="connsiteX254" fmla="*/ 2689364 w 4572142"/>
              <a:gd name="connsiteY254" fmla="*/ 35709 h 4217852"/>
              <a:gd name="connsiteX255" fmla="*/ 2733558 w 4572142"/>
              <a:gd name="connsiteY255" fmla="*/ 45472 h 4217852"/>
              <a:gd name="connsiteX256" fmla="*/ 1940188 w 4572142"/>
              <a:gd name="connsiteY256" fmla="*/ 26301 h 4217852"/>
              <a:gd name="connsiteX257" fmla="*/ 1768293 w 4572142"/>
              <a:gd name="connsiteY257" fmla="*/ 59417 h 4217852"/>
              <a:gd name="connsiteX258" fmla="*/ 1771584 w 4572142"/>
              <a:gd name="connsiteY258" fmla="*/ 58527 h 4217852"/>
              <a:gd name="connsiteX259" fmla="*/ 1938686 w 4572142"/>
              <a:gd name="connsiteY259" fmla="*/ 26475 h 4217852"/>
              <a:gd name="connsiteX260" fmla="*/ 1988792 w 4572142"/>
              <a:gd name="connsiteY260" fmla="*/ 20677 h 4217852"/>
              <a:gd name="connsiteX261" fmla="*/ 1940188 w 4572142"/>
              <a:gd name="connsiteY261" fmla="*/ 26301 h 4217852"/>
              <a:gd name="connsiteX262" fmla="*/ 1943783 w 4572142"/>
              <a:gd name="connsiteY262" fmla="*/ 25609 h 4217852"/>
              <a:gd name="connsiteX263" fmla="*/ 2554562 w 4572142"/>
              <a:gd name="connsiteY263" fmla="*/ 17232 h 4217852"/>
              <a:gd name="connsiteX264" fmla="*/ 2614906 w 4572142"/>
              <a:gd name="connsiteY264" fmla="*/ 23716 h 4217852"/>
              <a:gd name="connsiteX265" fmla="*/ 2653523 w 4572142"/>
              <a:gd name="connsiteY265" fmla="*/ 30797 h 4217852"/>
              <a:gd name="connsiteX266" fmla="*/ 2477318 w 4572142"/>
              <a:gd name="connsiteY266" fmla="*/ 8933 h 4217852"/>
              <a:gd name="connsiteX267" fmla="*/ 2505041 w 4572142"/>
              <a:gd name="connsiteY267" fmla="*/ 10444 h 4217852"/>
              <a:gd name="connsiteX268" fmla="*/ 2554562 w 4572142"/>
              <a:gd name="connsiteY268" fmla="*/ 17232 h 4217852"/>
              <a:gd name="connsiteX269" fmla="*/ 2117939 w 4572142"/>
              <a:gd name="connsiteY269" fmla="*/ 6528 h 4217852"/>
              <a:gd name="connsiteX270" fmla="*/ 1988792 w 4572142"/>
              <a:gd name="connsiteY270" fmla="*/ 20677 h 4217852"/>
              <a:gd name="connsiteX271" fmla="*/ 2107299 w 4572142"/>
              <a:gd name="connsiteY271" fmla="*/ 6965 h 4217852"/>
              <a:gd name="connsiteX272" fmla="*/ 2182480 w 4572142"/>
              <a:gd name="connsiteY272" fmla="*/ 3874 h 4217852"/>
              <a:gd name="connsiteX273" fmla="*/ 2117939 w 4572142"/>
              <a:gd name="connsiteY273" fmla="*/ 6528 h 4217852"/>
              <a:gd name="connsiteX274" fmla="*/ 2128723 w 4572142"/>
              <a:gd name="connsiteY274" fmla="*/ 5346 h 4217852"/>
              <a:gd name="connsiteX275" fmla="*/ 2369691 w 4572142"/>
              <a:gd name="connsiteY275" fmla="*/ 3064 h 4217852"/>
              <a:gd name="connsiteX276" fmla="*/ 2446139 w 4572142"/>
              <a:gd name="connsiteY276" fmla="*/ 5583 h 4217852"/>
              <a:gd name="connsiteX277" fmla="*/ 2477318 w 4572142"/>
              <a:gd name="connsiteY277" fmla="*/ 8933 h 4217852"/>
              <a:gd name="connsiteX278" fmla="*/ 2316986 w 4572142"/>
              <a:gd name="connsiteY278" fmla="*/ 190 h 4217852"/>
              <a:gd name="connsiteX279" fmla="*/ 2369691 w 4572142"/>
              <a:gd name="connsiteY279" fmla="*/ 3064 h 4217852"/>
              <a:gd name="connsiteX280" fmla="*/ 2298133 w 4572142"/>
              <a:gd name="connsiteY280" fmla="*/ 706 h 4217852"/>
              <a:gd name="connsiteX281" fmla="*/ 2276693 w 4572142"/>
              <a:gd name="connsiteY281" fmla="*/ 0 h 4217852"/>
              <a:gd name="connsiteX282" fmla="*/ 2298133 w 4572142"/>
              <a:gd name="connsiteY282" fmla="*/ 706 h 4217852"/>
              <a:gd name="connsiteX283" fmla="*/ 2182480 w 4572142"/>
              <a:gd name="connsiteY283" fmla="*/ 3874 h 4217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</a:cxnLst>
            <a:rect l="l" t="t" r="r" b="b"/>
            <a:pathLst>
              <a:path w="4572142" h="4217852">
                <a:moveTo>
                  <a:pt x="4516446" y="2783200"/>
                </a:moveTo>
                <a:lnTo>
                  <a:pt x="4511646" y="2807890"/>
                </a:lnTo>
                <a:lnTo>
                  <a:pt x="4510284" y="2807571"/>
                </a:lnTo>
                <a:close/>
                <a:moveTo>
                  <a:pt x="51366" y="2760166"/>
                </a:moveTo>
                <a:lnTo>
                  <a:pt x="66060" y="2825710"/>
                </a:lnTo>
                <a:lnTo>
                  <a:pt x="64728" y="2826034"/>
                </a:lnTo>
                <a:close/>
                <a:moveTo>
                  <a:pt x="4533350" y="2696236"/>
                </a:moveTo>
                <a:lnTo>
                  <a:pt x="4522878" y="2757759"/>
                </a:lnTo>
                <a:lnTo>
                  <a:pt x="4516446" y="2783200"/>
                </a:lnTo>
                <a:close/>
                <a:moveTo>
                  <a:pt x="34026" y="2674693"/>
                </a:moveTo>
                <a:lnTo>
                  <a:pt x="51366" y="2760166"/>
                </a:lnTo>
                <a:lnTo>
                  <a:pt x="37203" y="2696990"/>
                </a:lnTo>
                <a:close/>
                <a:moveTo>
                  <a:pt x="4548434" y="2607617"/>
                </a:moveTo>
                <a:lnTo>
                  <a:pt x="4545270" y="2634913"/>
                </a:lnTo>
                <a:lnTo>
                  <a:pt x="4533350" y="2696236"/>
                </a:lnTo>
                <a:close/>
                <a:moveTo>
                  <a:pt x="20917" y="2582672"/>
                </a:moveTo>
                <a:lnTo>
                  <a:pt x="34026" y="2674693"/>
                </a:lnTo>
                <a:lnTo>
                  <a:pt x="29694" y="2653337"/>
                </a:lnTo>
                <a:close/>
                <a:moveTo>
                  <a:pt x="4558426" y="2521432"/>
                </a:moveTo>
                <a:lnTo>
                  <a:pt x="4553250" y="2579324"/>
                </a:lnTo>
                <a:lnTo>
                  <a:pt x="4548434" y="2607617"/>
                </a:lnTo>
                <a:close/>
                <a:moveTo>
                  <a:pt x="10489" y="2498715"/>
                </a:moveTo>
                <a:lnTo>
                  <a:pt x="20917" y="2582672"/>
                </a:lnTo>
                <a:lnTo>
                  <a:pt x="11675" y="2517798"/>
                </a:lnTo>
                <a:close/>
                <a:moveTo>
                  <a:pt x="4566592" y="2430078"/>
                </a:moveTo>
                <a:lnTo>
                  <a:pt x="4565347" y="2461728"/>
                </a:lnTo>
                <a:lnTo>
                  <a:pt x="4558426" y="2521432"/>
                </a:lnTo>
                <a:close/>
                <a:moveTo>
                  <a:pt x="4496" y="2402275"/>
                </a:moveTo>
                <a:lnTo>
                  <a:pt x="10489" y="2498715"/>
                </a:lnTo>
                <a:lnTo>
                  <a:pt x="8204" y="2480321"/>
                </a:lnTo>
                <a:close/>
                <a:moveTo>
                  <a:pt x="4569918" y="2345538"/>
                </a:moveTo>
                <a:lnTo>
                  <a:pt x="4569434" y="2398291"/>
                </a:lnTo>
                <a:lnTo>
                  <a:pt x="4566592" y="2430078"/>
                </a:lnTo>
                <a:close/>
                <a:moveTo>
                  <a:pt x="665" y="2321665"/>
                </a:moveTo>
                <a:lnTo>
                  <a:pt x="4496" y="2402275"/>
                </a:lnTo>
                <a:lnTo>
                  <a:pt x="401" y="2336392"/>
                </a:lnTo>
                <a:close/>
                <a:moveTo>
                  <a:pt x="2286020" y="2285981"/>
                </a:moveTo>
                <a:lnTo>
                  <a:pt x="1011976" y="4184035"/>
                </a:lnTo>
                <a:cubicBezTo>
                  <a:pt x="539444" y="3866854"/>
                  <a:pt x="215808" y="3396174"/>
                  <a:pt x="76692" y="2873136"/>
                </a:cubicBezTo>
                <a:lnTo>
                  <a:pt x="66060" y="2825710"/>
                </a:lnTo>
                <a:close/>
                <a:moveTo>
                  <a:pt x="2286020" y="2285981"/>
                </a:moveTo>
                <a:lnTo>
                  <a:pt x="4510284" y="2807571"/>
                </a:lnTo>
                <a:lnTo>
                  <a:pt x="4478631" y="2932771"/>
                </a:lnTo>
                <a:cubicBezTo>
                  <a:pt x="4325397" y="3451848"/>
                  <a:pt x="3989129" y="3913588"/>
                  <a:pt x="3508178" y="4217852"/>
                </a:cubicBezTo>
                <a:close/>
                <a:moveTo>
                  <a:pt x="4570782" y="2251504"/>
                </a:moveTo>
                <a:lnTo>
                  <a:pt x="4572142" y="2289015"/>
                </a:lnTo>
                <a:lnTo>
                  <a:pt x="4569918" y="2345538"/>
                </a:lnTo>
                <a:close/>
                <a:moveTo>
                  <a:pt x="2526" y="2217756"/>
                </a:moveTo>
                <a:lnTo>
                  <a:pt x="665" y="2321665"/>
                </a:lnTo>
                <a:lnTo>
                  <a:pt x="0" y="2307670"/>
                </a:lnTo>
                <a:close/>
                <a:moveTo>
                  <a:pt x="4567791" y="2169040"/>
                </a:moveTo>
                <a:lnTo>
                  <a:pt x="4571112" y="2215482"/>
                </a:lnTo>
                <a:lnTo>
                  <a:pt x="4570782" y="2251504"/>
                </a:lnTo>
                <a:close/>
                <a:moveTo>
                  <a:pt x="4589" y="2144366"/>
                </a:moveTo>
                <a:lnTo>
                  <a:pt x="2526" y="2217756"/>
                </a:lnTo>
                <a:lnTo>
                  <a:pt x="3676" y="2153606"/>
                </a:lnTo>
                <a:close/>
                <a:moveTo>
                  <a:pt x="4560873" y="2072303"/>
                </a:moveTo>
                <a:lnTo>
                  <a:pt x="4565920" y="2117455"/>
                </a:lnTo>
                <a:lnTo>
                  <a:pt x="4567791" y="2169040"/>
                </a:lnTo>
                <a:close/>
                <a:moveTo>
                  <a:pt x="17677" y="2011900"/>
                </a:moveTo>
                <a:lnTo>
                  <a:pt x="4589" y="2144366"/>
                </a:lnTo>
                <a:lnTo>
                  <a:pt x="4822" y="2136065"/>
                </a:lnTo>
                <a:close/>
                <a:moveTo>
                  <a:pt x="4551986" y="1992805"/>
                </a:moveTo>
                <a:lnTo>
                  <a:pt x="4557971" y="2031724"/>
                </a:lnTo>
                <a:lnTo>
                  <a:pt x="4560873" y="2072303"/>
                </a:lnTo>
                <a:close/>
                <a:moveTo>
                  <a:pt x="22248" y="1967751"/>
                </a:moveTo>
                <a:lnTo>
                  <a:pt x="17677" y="2011900"/>
                </a:lnTo>
                <a:lnTo>
                  <a:pt x="21791" y="1970270"/>
                </a:lnTo>
                <a:close/>
                <a:moveTo>
                  <a:pt x="4536583" y="1892648"/>
                </a:moveTo>
                <a:lnTo>
                  <a:pt x="4546946" y="1947727"/>
                </a:lnTo>
                <a:lnTo>
                  <a:pt x="4551986" y="1992805"/>
                </a:lnTo>
                <a:close/>
                <a:moveTo>
                  <a:pt x="4522423" y="1817388"/>
                </a:moveTo>
                <a:lnTo>
                  <a:pt x="4529692" y="1847839"/>
                </a:lnTo>
                <a:lnTo>
                  <a:pt x="4536583" y="1892648"/>
                </a:lnTo>
                <a:close/>
                <a:moveTo>
                  <a:pt x="54014" y="1792868"/>
                </a:moveTo>
                <a:lnTo>
                  <a:pt x="22248" y="1967751"/>
                </a:lnTo>
                <a:lnTo>
                  <a:pt x="22410" y="1966188"/>
                </a:lnTo>
                <a:cubicBezTo>
                  <a:pt x="30372" y="1909927"/>
                  <a:pt x="40418" y="1854067"/>
                  <a:pt x="52506" y="1798723"/>
                </a:cubicBezTo>
                <a:close/>
                <a:moveTo>
                  <a:pt x="66589" y="1744051"/>
                </a:moveTo>
                <a:lnTo>
                  <a:pt x="54014" y="1792868"/>
                </a:lnTo>
                <a:lnTo>
                  <a:pt x="55040" y="1787219"/>
                </a:lnTo>
                <a:close/>
                <a:moveTo>
                  <a:pt x="4497496" y="1712969"/>
                </a:moveTo>
                <a:lnTo>
                  <a:pt x="4515485" y="1780513"/>
                </a:lnTo>
                <a:lnTo>
                  <a:pt x="4522423" y="1817388"/>
                </a:lnTo>
                <a:close/>
                <a:moveTo>
                  <a:pt x="4478789" y="1642726"/>
                </a:moveTo>
                <a:lnTo>
                  <a:pt x="4485962" y="1664652"/>
                </a:lnTo>
                <a:lnTo>
                  <a:pt x="4497496" y="1712969"/>
                </a:lnTo>
                <a:close/>
                <a:moveTo>
                  <a:pt x="100063" y="1618939"/>
                </a:moveTo>
                <a:lnTo>
                  <a:pt x="66589" y="1744051"/>
                </a:lnTo>
                <a:lnTo>
                  <a:pt x="94849" y="1634351"/>
                </a:lnTo>
                <a:close/>
                <a:moveTo>
                  <a:pt x="121781" y="1554744"/>
                </a:moveTo>
                <a:lnTo>
                  <a:pt x="100063" y="1618939"/>
                </a:lnTo>
                <a:lnTo>
                  <a:pt x="103716" y="1605284"/>
                </a:lnTo>
                <a:close/>
                <a:moveTo>
                  <a:pt x="4444447" y="1537756"/>
                </a:moveTo>
                <a:lnTo>
                  <a:pt x="4471802" y="1616492"/>
                </a:lnTo>
                <a:lnTo>
                  <a:pt x="4478789" y="1642726"/>
                </a:lnTo>
                <a:close/>
                <a:moveTo>
                  <a:pt x="4421313" y="1471173"/>
                </a:moveTo>
                <a:lnTo>
                  <a:pt x="4427401" y="1485654"/>
                </a:lnTo>
                <a:lnTo>
                  <a:pt x="4444447" y="1537756"/>
                </a:lnTo>
                <a:close/>
                <a:moveTo>
                  <a:pt x="159158" y="1450172"/>
                </a:moveTo>
                <a:lnTo>
                  <a:pt x="121781" y="1554744"/>
                </a:lnTo>
                <a:lnTo>
                  <a:pt x="149181" y="1473755"/>
                </a:lnTo>
                <a:close/>
                <a:moveTo>
                  <a:pt x="189487" y="1378488"/>
                </a:moveTo>
                <a:lnTo>
                  <a:pt x="159158" y="1450172"/>
                </a:lnTo>
                <a:lnTo>
                  <a:pt x="167105" y="1427938"/>
                </a:lnTo>
                <a:close/>
                <a:moveTo>
                  <a:pt x="4378390" y="1369063"/>
                </a:moveTo>
                <a:lnTo>
                  <a:pt x="4416162" y="1456345"/>
                </a:lnTo>
                <a:lnTo>
                  <a:pt x="4421313" y="1471173"/>
                </a:lnTo>
                <a:close/>
                <a:moveTo>
                  <a:pt x="4351231" y="1306302"/>
                </a:moveTo>
                <a:lnTo>
                  <a:pt x="4355305" y="1314145"/>
                </a:lnTo>
                <a:lnTo>
                  <a:pt x="4378390" y="1369063"/>
                </a:lnTo>
                <a:close/>
                <a:moveTo>
                  <a:pt x="230407" y="1288081"/>
                </a:moveTo>
                <a:lnTo>
                  <a:pt x="189487" y="1378488"/>
                </a:lnTo>
                <a:lnTo>
                  <a:pt x="215241" y="1317617"/>
                </a:lnTo>
                <a:close/>
                <a:moveTo>
                  <a:pt x="268234" y="1214409"/>
                </a:moveTo>
                <a:lnTo>
                  <a:pt x="230407" y="1288081"/>
                </a:lnTo>
                <a:lnTo>
                  <a:pt x="243821" y="1258445"/>
                </a:lnTo>
                <a:close/>
                <a:moveTo>
                  <a:pt x="4290359" y="1189128"/>
                </a:moveTo>
                <a:lnTo>
                  <a:pt x="4348829" y="1300752"/>
                </a:lnTo>
                <a:lnTo>
                  <a:pt x="4351231" y="1306302"/>
                </a:lnTo>
                <a:close/>
                <a:moveTo>
                  <a:pt x="313805" y="1132211"/>
                </a:moveTo>
                <a:lnTo>
                  <a:pt x="268234" y="1214409"/>
                </a:lnTo>
                <a:lnTo>
                  <a:pt x="292772" y="1166620"/>
                </a:lnTo>
                <a:close/>
                <a:moveTo>
                  <a:pt x="4248525" y="1115786"/>
                </a:moveTo>
                <a:lnTo>
                  <a:pt x="4270376" y="1150661"/>
                </a:lnTo>
                <a:lnTo>
                  <a:pt x="4290359" y="1189128"/>
                </a:lnTo>
                <a:lnTo>
                  <a:pt x="4270069" y="1150392"/>
                </a:lnTo>
                <a:close/>
                <a:moveTo>
                  <a:pt x="357737" y="1060341"/>
                </a:moveTo>
                <a:lnTo>
                  <a:pt x="313805" y="1132211"/>
                </a:lnTo>
                <a:lnTo>
                  <a:pt x="333148" y="1097322"/>
                </a:lnTo>
                <a:close/>
                <a:moveTo>
                  <a:pt x="4177084" y="1001759"/>
                </a:moveTo>
                <a:lnTo>
                  <a:pt x="4180146" y="1005947"/>
                </a:lnTo>
                <a:lnTo>
                  <a:pt x="4248525" y="1115786"/>
                </a:lnTo>
                <a:close/>
                <a:moveTo>
                  <a:pt x="409297" y="982799"/>
                </a:moveTo>
                <a:lnTo>
                  <a:pt x="357737" y="1060341"/>
                </a:lnTo>
                <a:lnTo>
                  <a:pt x="381513" y="1021446"/>
                </a:lnTo>
                <a:close/>
                <a:moveTo>
                  <a:pt x="4136263" y="945945"/>
                </a:moveTo>
                <a:lnTo>
                  <a:pt x="4173312" y="995740"/>
                </a:lnTo>
                <a:lnTo>
                  <a:pt x="4177084" y="1001759"/>
                </a:lnTo>
                <a:close/>
                <a:moveTo>
                  <a:pt x="457908" y="915182"/>
                </a:moveTo>
                <a:lnTo>
                  <a:pt x="409297" y="982799"/>
                </a:lnTo>
                <a:lnTo>
                  <a:pt x="434372" y="945087"/>
                </a:lnTo>
                <a:close/>
                <a:moveTo>
                  <a:pt x="4071637" y="859088"/>
                </a:moveTo>
                <a:lnTo>
                  <a:pt x="4079327" y="868097"/>
                </a:lnTo>
                <a:lnTo>
                  <a:pt x="4136263" y="945945"/>
                </a:lnTo>
                <a:close/>
                <a:moveTo>
                  <a:pt x="516471" y="840771"/>
                </a:moveTo>
                <a:lnTo>
                  <a:pt x="457908" y="915182"/>
                </a:lnTo>
                <a:lnTo>
                  <a:pt x="481204" y="882778"/>
                </a:lnTo>
                <a:close/>
                <a:moveTo>
                  <a:pt x="4024807" y="804222"/>
                </a:moveTo>
                <a:lnTo>
                  <a:pt x="4064816" y="849920"/>
                </a:lnTo>
                <a:lnTo>
                  <a:pt x="4071637" y="859088"/>
                </a:lnTo>
                <a:close/>
                <a:moveTo>
                  <a:pt x="568779" y="778465"/>
                </a:moveTo>
                <a:lnTo>
                  <a:pt x="516471" y="840771"/>
                </a:lnTo>
                <a:lnTo>
                  <a:pt x="546779" y="802260"/>
                </a:lnTo>
                <a:close/>
                <a:moveTo>
                  <a:pt x="3955533" y="725099"/>
                </a:moveTo>
                <a:lnTo>
                  <a:pt x="3967874" y="737521"/>
                </a:lnTo>
                <a:lnTo>
                  <a:pt x="4024807" y="804222"/>
                </a:lnTo>
                <a:close/>
                <a:moveTo>
                  <a:pt x="634312" y="707584"/>
                </a:moveTo>
                <a:lnTo>
                  <a:pt x="568779" y="778465"/>
                </a:lnTo>
                <a:lnTo>
                  <a:pt x="591588" y="751297"/>
                </a:lnTo>
                <a:close/>
                <a:moveTo>
                  <a:pt x="3903111" y="672332"/>
                </a:moveTo>
                <a:lnTo>
                  <a:pt x="3945586" y="713738"/>
                </a:lnTo>
                <a:lnTo>
                  <a:pt x="3955533" y="725099"/>
                </a:lnTo>
                <a:close/>
                <a:moveTo>
                  <a:pt x="690358" y="650241"/>
                </a:moveTo>
                <a:lnTo>
                  <a:pt x="634312" y="707584"/>
                </a:lnTo>
                <a:lnTo>
                  <a:pt x="669655" y="669357"/>
                </a:lnTo>
                <a:close/>
                <a:moveTo>
                  <a:pt x="3829698" y="600769"/>
                </a:moveTo>
                <a:lnTo>
                  <a:pt x="3846054" y="614901"/>
                </a:lnTo>
                <a:lnTo>
                  <a:pt x="3903111" y="672332"/>
                </a:lnTo>
                <a:close/>
                <a:moveTo>
                  <a:pt x="761366" y="584678"/>
                </a:moveTo>
                <a:lnTo>
                  <a:pt x="690358" y="650241"/>
                </a:lnTo>
                <a:lnTo>
                  <a:pt x="712403" y="627687"/>
                </a:lnTo>
                <a:close/>
                <a:moveTo>
                  <a:pt x="3770234" y="549390"/>
                </a:moveTo>
                <a:lnTo>
                  <a:pt x="3816323" y="587730"/>
                </a:lnTo>
                <a:lnTo>
                  <a:pt x="3829698" y="600769"/>
                </a:lnTo>
                <a:close/>
                <a:moveTo>
                  <a:pt x="822414" y="531055"/>
                </a:moveTo>
                <a:lnTo>
                  <a:pt x="761366" y="584678"/>
                </a:lnTo>
                <a:lnTo>
                  <a:pt x="802284" y="546898"/>
                </a:lnTo>
                <a:close/>
                <a:moveTo>
                  <a:pt x="3694845" y="486675"/>
                </a:moveTo>
                <a:lnTo>
                  <a:pt x="3714132" y="500916"/>
                </a:lnTo>
                <a:lnTo>
                  <a:pt x="3770234" y="549390"/>
                </a:lnTo>
                <a:close/>
                <a:moveTo>
                  <a:pt x="896624" y="472649"/>
                </a:moveTo>
                <a:lnTo>
                  <a:pt x="822414" y="531055"/>
                </a:lnTo>
                <a:lnTo>
                  <a:pt x="843391" y="512629"/>
                </a:lnTo>
                <a:close/>
                <a:moveTo>
                  <a:pt x="3627164" y="436703"/>
                </a:moveTo>
                <a:lnTo>
                  <a:pt x="3677726" y="472435"/>
                </a:lnTo>
                <a:lnTo>
                  <a:pt x="3694845" y="486675"/>
                </a:lnTo>
                <a:close/>
                <a:moveTo>
                  <a:pt x="964182" y="421910"/>
                </a:moveTo>
                <a:lnTo>
                  <a:pt x="896624" y="472649"/>
                </a:lnTo>
                <a:lnTo>
                  <a:pt x="943953" y="435399"/>
                </a:lnTo>
                <a:close/>
                <a:moveTo>
                  <a:pt x="3550874" y="382789"/>
                </a:moveTo>
                <a:lnTo>
                  <a:pt x="3572371" y="396246"/>
                </a:lnTo>
                <a:lnTo>
                  <a:pt x="3627164" y="436703"/>
                </a:lnTo>
                <a:close/>
                <a:moveTo>
                  <a:pt x="1041865" y="370109"/>
                </a:moveTo>
                <a:lnTo>
                  <a:pt x="964182" y="421910"/>
                </a:lnTo>
                <a:lnTo>
                  <a:pt x="984292" y="406806"/>
                </a:lnTo>
                <a:close/>
                <a:moveTo>
                  <a:pt x="3478108" y="337239"/>
                </a:moveTo>
                <a:lnTo>
                  <a:pt x="3530497" y="368389"/>
                </a:lnTo>
                <a:lnTo>
                  <a:pt x="3550874" y="382789"/>
                </a:lnTo>
                <a:close/>
                <a:moveTo>
                  <a:pt x="1113364" y="324535"/>
                </a:moveTo>
                <a:lnTo>
                  <a:pt x="1041865" y="370109"/>
                </a:lnTo>
                <a:lnTo>
                  <a:pt x="1093946" y="335380"/>
                </a:lnTo>
                <a:close/>
                <a:moveTo>
                  <a:pt x="3398477" y="289890"/>
                </a:moveTo>
                <a:lnTo>
                  <a:pt x="3423008" y="302746"/>
                </a:lnTo>
                <a:lnTo>
                  <a:pt x="3478108" y="337239"/>
                </a:lnTo>
                <a:close/>
                <a:moveTo>
                  <a:pt x="1197178" y="277725"/>
                </a:moveTo>
                <a:lnTo>
                  <a:pt x="1113364" y="324535"/>
                </a:lnTo>
                <a:lnTo>
                  <a:pt x="1132888" y="312091"/>
                </a:lnTo>
                <a:close/>
                <a:moveTo>
                  <a:pt x="3324128" y="250925"/>
                </a:moveTo>
                <a:lnTo>
                  <a:pt x="3375335" y="276130"/>
                </a:lnTo>
                <a:lnTo>
                  <a:pt x="3398477" y="289890"/>
                </a:lnTo>
                <a:close/>
                <a:moveTo>
                  <a:pt x="1268800" y="239441"/>
                </a:moveTo>
                <a:lnTo>
                  <a:pt x="1197178" y="277725"/>
                </a:lnTo>
                <a:lnTo>
                  <a:pt x="1251551" y="247358"/>
                </a:lnTo>
                <a:close/>
                <a:moveTo>
                  <a:pt x="3239844" y="209438"/>
                </a:moveTo>
                <a:lnTo>
                  <a:pt x="3268585" y="221815"/>
                </a:lnTo>
                <a:lnTo>
                  <a:pt x="3324128" y="250925"/>
                </a:lnTo>
                <a:close/>
                <a:moveTo>
                  <a:pt x="1358921" y="198075"/>
                </a:moveTo>
                <a:lnTo>
                  <a:pt x="1268800" y="239441"/>
                </a:lnTo>
                <a:lnTo>
                  <a:pt x="1286645" y="229902"/>
                </a:lnTo>
                <a:close/>
                <a:moveTo>
                  <a:pt x="3163622" y="176613"/>
                </a:moveTo>
                <a:lnTo>
                  <a:pt x="3212941" y="196195"/>
                </a:lnTo>
                <a:lnTo>
                  <a:pt x="3239844" y="209438"/>
                </a:lnTo>
                <a:close/>
                <a:moveTo>
                  <a:pt x="1430383" y="166606"/>
                </a:moveTo>
                <a:lnTo>
                  <a:pt x="1358921" y="198075"/>
                </a:lnTo>
                <a:lnTo>
                  <a:pt x="1416051" y="171852"/>
                </a:lnTo>
                <a:close/>
                <a:moveTo>
                  <a:pt x="3075956" y="141805"/>
                </a:moveTo>
                <a:lnTo>
                  <a:pt x="3109834" y="153449"/>
                </a:lnTo>
                <a:lnTo>
                  <a:pt x="3163622" y="176613"/>
                </a:lnTo>
                <a:close/>
                <a:moveTo>
                  <a:pt x="1526549" y="131408"/>
                </a:moveTo>
                <a:lnTo>
                  <a:pt x="1430383" y="166606"/>
                </a:lnTo>
                <a:lnTo>
                  <a:pt x="1444833" y="160243"/>
                </a:lnTo>
                <a:close/>
                <a:moveTo>
                  <a:pt x="2997449" y="114820"/>
                </a:moveTo>
                <a:lnTo>
                  <a:pt x="3044014" y="129122"/>
                </a:lnTo>
                <a:lnTo>
                  <a:pt x="3075956" y="141805"/>
                </a:lnTo>
                <a:close/>
                <a:moveTo>
                  <a:pt x="1597260" y="106456"/>
                </a:moveTo>
                <a:lnTo>
                  <a:pt x="1526549" y="131408"/>
                </a:lnTo>
                <a:lnTo>
                  <a:pt x="1586733" y="109380"/>
                </a:lnTo>
                <a:close/>
                <a:moveTo>
                  <a:pt x="2907217" y="87107"/>
                </a:moveTo>
                <a:lnTo>
                  <a:pt x="2947483" y="97646"/>
                </a:lnTo>
                <a:lnTo>
                  <a:pt x="2997449" y="114820"/>
                </a:lnTo>
                <a:close/>
                <a:moveTo>
                  <a:pt x="1704798" y="76590"/>
                </a:moveTo>
                <a:lnTo>
                  <a:pt x="1597260" y="106456"/>
                </a:lnTo>
                <a:lnTo>
                  <a:pt x="1606723" y="103117"/>
                </a:lnTo>
                <a:close/>
                <a:moveTo>
                  <a:pt x="2827046" y="66124"/>
                </a:moveTo>
                <a:lnTo>
                  <a:pt x="2869255" y="75448"/>
                </a:lnTo>
                <a:lnTo>
                  <a:pt x="2907217" y="87107"/>
                </a:lnTo>
                <a:close/>
                <a:moveTo>
                  <a:pt x="1768293" y="59417"/>
                </a:moveTo>
                <a:lnTo>
                  <a:pt x="1704798" y="76590"/>
                </a:lnTo>
                <a:lnTo>
                  <a:pt x="1762882" y="60459"/>
                </a:lnTo>
                <a:close/>
                <a:moveTo>
                  <a:pt x="2733558" y="45472"/>
                </a:moveTo>
                <a:lnTo>
                  <a:pt x="2782264" y="54403"/>
                </a:lnTo>
                <a:lnTo>
                  <a:pt x="2827046" y="66124"/>
                </a:lnTo>
                <a:close/>
                <a:moveTo>
                  <a:pt x="2653523" y="30797"/>
                </a:moveTo>
                <a:lnTo>
                  <a:pt x="2689364" y="35709"/>
                </a:lnTo>
                <a:lnTo>
                  <a:pt x="2733558" y="45472"/>
                </a:lnTo>
                <a:close/>
                <a:moveTo>
                  <a:pt x="1940188" y="26301"/>
                </a:moveTo>
                <a:lnTo>
                  <a:pt x="1768293" y="59417"/>
                </a:lnTo>
                <a:lnTo>
                  <a:pt x="1771584" y="58527"/>
                </a:lnTo>
                <a:cubicBezTo>
                  <a:pt x="1826951" y="45753"/>
                  <a:pt x="1882693" y="35069"/>
                  <a:pt x="1938686" y="26475"/>
                </a:cubicBezTo>
                <a:close/>
                <a:moveTo>
                  <a:pt x="1988792" y="20677"/>
                </a:moveTo>
                <a:lnTo>
                  <a:pt x="1940188" y="26301"/>
                </a:lnTo>
                <a:lnTo>
                  <a:pt x="1943783" y="25609"/>
                </a:lnTo>
                <a:close/>
                <a:moveTo>
                  <a:pt x="2554562" y="17232"/>
                </a:moveTo>
                <a:lnTo>
                  <a:pt x="2614906" y="23716"/>
                </a:lnTo>
                <a:lnTo>
                  <a:pt x="2653523" y="30797"/>
                </a:lnTo>
                <a:close/>
                <a:moveTo>
                  <a:pt x="2477318" y="8933"/>
                </a:moveTo>
                <a:lnTo>
                  <a:pt x="2505041" y="10444"/>
                </a:lnTo>
                <a:lnTo>
                  <a:pt x="2554562" y="17232"/>
                </a:lnTo>
                <a:close/>
                <a:moveTo>
                  <a:pt x="2117939" y="6528"/>
                </a:moveTo>
                <a:lnTo>
                  <a:pt x="1988792" y="20677"/>
                </a:lnTo>
                <a:lnTo>
                  <a:pt x="2107299" y="6965"/>
                </a:lnTo>
                <a:close/>
                <a:moveTo>
                  <a:pt x="2182480" y="3874"/>
                </a:moveTo>
                <a:lnTo>
                  <a:pt x="2117939" y="6528"/>
                </a:lnTo>
                <a:lnTo>
                  <a:pt x="2128723" y="5346"/>
                </a:lnTo>
                <a:close/>
                <a:moveTo>
                  <a:pt x="2369691" y="3064"/>
                </a:moveTo>
                <a:lnTo>
                  <a:pt x="2446139" y="5583"/>
                </a:lnTo>
                <a:lnTo>
                  <a:pt x="2477318" y="8933"/>
                </a:lnTo>
                <a:close/>
                <a:moveTo>
                  <a:pt x="2316986" y="190"/>
                </a:moveTo>
                <a:lnTo>
                  <a:pt x="2369691" y="3064"/>
                </a:lnTo>
                <a:lnTo>
                  <a:pt x="2298133" y="706"/>
                </a:lnTo>
                <a:close/>
                <a:moveTo>
                  <a:pt x="2276693" y="0"/>
                </a:moveTo>
                <a:lnTo>
                  <a:pt x="2298133" y="706"/>
                </a:lnTo>
                <a:lnTo>
                  <a:pt x="2182480" y="3874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E95989-8380-D35E-0F47-186768C075F0}"/>
              </a:ext>
            </a:extLst>
          </p:cNvPr>
          <p:cNvSpPr txBox="1"/>
          <p:nvPr/>
        </p:nvSpPr>
        <p:spPr>
          <a:xfrm>
            <a:off x="5176799" y="2888725"/>
            <a:ext cx="5643601" cy="752509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MARUNOMIA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15E378-58FE-6D86-68DC-BA34DE206CD8}"/>
              </a:ext>
            </a:extLst>
          </p:cNvPr>
          <p:cNvSpPr txBox="1"/>
          <p:nvPr/>
        </p:nvSpPr>
        <p:spPr>
          <a:xfrm>
            <a:off x="5242839" y="3734731"/>
            <a:ext cx="5577561" cy="752509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ACADEMY</a:t>
            </a:r>
          </a:p>
        </p:txBody>
      </p:sp>
      <p:sp>
        <p:nvSpPr>
          <p:cNvPr id="2" name="Partial Circle 1">
            <a:extLst>
              <a:ext uri="{FF2B5EF4-FFF2-40B4-BE49-F238E27FC236}">
                <a16:creationId xmlns:a16="http://schemas.microsoft.com/office/drawing/2014/main" id="{4CEE5151-6C4D-18EA-61DB-5C83BCE99BC1}"/>
              </a:ext>
            </a:extLst>
          </p:cNvPr>
          <p:cNvSpPr/>
          <p:nvPr/>
        </p:nvSpPr>
        <p:spPr>
          <a:xfrm>
            <a:off x="2472136" y="3008147"/>
            <a:ext cx="1528727" cy="1479093"/>
          </a:xfrm>
          <a:prstGeom prst="pie">
            <a:avLst>
              <a:gd name="adj1" fmla="val 9984868"/>
              <a:gd name="adj2" fmla="val 783956"/>
            </a:avLst>
          </a:prstGeom>
          <a:solidFill>
            <a:srgbClr val="9D2235"/>
          </a:solidFill>
          <a:ln>
            <a:solidFill>
              <a:srgbClr val="9D2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2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80E95989-8380-D35E-0F47-186768C075F0}"/>
              </a:ext>
            </a:extLst>
          </p:cNvPr>
          <p:cNvSpPr txBox="1"/>
          <p:nvPr/>
        </p:nvSpPr>
        <p:spPr>
          <a:xfrm>
            <a:off x="3335299" y="2676491"/>
            <a:ext cx="5643601" cy="752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en-US" sz="7200" b="1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MARUNOMIA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15E378-58FE-6D86-68DC-BA34DE206CD8}"/>
              </a:ext>
            </a:extLst>
          </p:cNvPr>
          <p:cNvSpPr txBox="1"/>
          <p:nvPr/>
        </p:nvSpPr>
        <p:spPr>
          <a:xfrm>
            <a:off x="3378381" y="3499340"/>
            <a:ext cx="5907761" cy="752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en-US" sz="7200" b="1" spc="148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ACADEMY</a:t>
            </a:r>
          </a:p>
        </p:txBody>
      </p:sp>
    </p:spTree>
    <p:extLst>
      <p:ext uri="{BB962C8B-B14F-4D97-AF65-F5344CB8AC3E}">
        <p14:creationId xmlns:p14="http://schemas.microsoft.com/office/powerpoint/2010/main" val="64544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57B5D3-1CDA-7AA4-AD81-A1E8D93C8EDF}"/>
              </a:ext>
            </a:extLst>
          </p:cNvPr>
          <p:cNvSpPr/>
          <p:nvPr/>
        </p:nvSpPr>
        <p:spPr>
          <a:xfrm>
            <a:off x="1933269" y="3607184"/>
            <a:ext cx="8325459" cy="1090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75CA8-6295-E73B-B49E-3CE0C3EAA49E}"/>
              </a:ext>
            </a:extLst>
          </p:cNvPr>
          <p:cNvSpPr txBox="1"/>
          <p:nvPr/>
        </p:nvSpPr>
        <p:spPr>
          <a:xfrm>
            <a:off x="2122461" y="3743238"/>
            <a:ext cx="8325459" cy="1200329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sz="7200" b="1" spc="2000" dirty="0">
                <a:solidFill>
                  <a:schemeClr val="bg1"/>
                </a:solidFill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MARUNOMIA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5EB04-5DB2-8C5F-91DB-2DFC58C53BD6}"/>
              </a:ext>
            </a:extLst>
          </p:cNvPr>
          <p:cNvSpPr txBox="1"/>
          <p:nvPr/>
        </p:nvSpPr>
        <p:spPr>
          <a:xfrm rot="588334">
            <a:off x="2825850" y="4271677"/>
            <a:ext cx="7938187" cy="1569660"/>
          </a:xfrm>
          <a:prstGeom prst="rect">
            <a:avLst/>
          </a:prstGeom>
          <a:noFill/>
          <a:scene3d>
            <a:camera prst="isometricOffAxis1Top">
              <a:rot lat="18075698" lon="18392735" rev="3492000"/>
            </a:camera>
            <a:lightRig rig="threePt" dir="t"/>
          </a:scene3d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sz="9600" b="1" spc="20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ACADEMY</a:t>
            </a:r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613F2B77-4AC2-CEA9-E6F6-91FEC7600C5E}"/>
              </a:ext>
            </a:extLst>
          </p:cNvPr>
          <p:cNvSpPr/>
          <p:nvPr/>
        </p:nvSpPr>
        <p:spPr>
          <a:xfrm>
            <a:off x="1570976" y="2967949"/>
            <a:ext cx="9050042" cy="771435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FB1E18-4503-49FF-8FB7-7330EE225BF5}"/>
              </a:ext>
            </a:extLst>
          </p:cNvPr>
          <p:cNvSpPr/>
          <p:nvPr/>
        </p:nvSpPr>
        <p:spPr>
          <a:xfrm>
            <a:off x="5520555" y="2666911"/>
            <a:ext cx="1150883" cy="9402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9FDD13F-57B4-6405-63B5-EE8D1D6FBA30}"/>
              </a:ext>
            </a:extLst>
          </p:cNvPr>
          <p:cNvSpPr/>
          <p:nvPr/>
        </p:nvSpPr>
        <p:spPr>
          <a:xfrm>
            <a:off x="5520554" y="2024585"/>
            <a:ext cx="1150883" cy="6454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61E063-D999-F8A8-A7FA-953F0F7FA85C}"/>
              </a:ext>
            </a:extLst>
          </p:cNvPr>
          <p:cNvSpPr/>
          <p:nvPr/>
        </p:nvSpPr>
        <p:spPr>
          <a:xfrm>
            <a:off x="621959" y="2002425"/>
            <a:ext cx="3092807" cy="2853149"/>
          </a:xfrm>
          <a:custGeom>
            <a:avLst/>
            <a:gdLst>
              <a:gd name="connsiteX0" fmla="*/ 4516446 w 4572142"/>
              <a:gd name="connsiteY0" fmla="*/ 2783200 h 4217852"/>
              <a:gd name="connsiteX1" fmla="*/ 4511646 w 4572142"/>
              <a:gd name="connsiteY1" fmla="*/ 2807890 h 4217852"/>
              <a:gd name="connsiteX2" fmla="*/ 4510284 w 4572142"/>
              <a:gd name="connsiteY2" fmla="*/ 2807571 h 4217852"/>
              <a:gd name="connsiteX3" fmla="*/ 51366 w 4572142"/>
              <a:gd name="connsiteY3" fmla="*/ 2760166 h 4217852"/>
              <a:gd name="connsiteX4" fmla="*/ 66060 w 4572142"/>
              <a:gd name="connsiteY4" fmla="*/ 2825710 h 4217852"/>
              <a:gd name="connsiteX5" fmla="*/ 64728 w 4572142"/>
              <a:gd name="connsiteY5" fmla="*/ 2826034 h 4217852"/>
              <a:gd name="connsiteX6" fmla="*/ 4533350 w 4572142"/>
              <a:gd name="connsiteY6" fmla="*/ 2696236 h 4217852"/>
              <a:gd name="connsiteX7" fmla="*/ 4522878 w 4572142"/>
              <a:gd name="connsiteY7" fmla="*/ 2757759 h 4217852"/>
              <a:gd name="connsiteX8" fmla="*/ 4516446 w 4572142"/>
              <a:gd name="connsiteY8" fmla="*/ 2783200 h 4217852"/>
              <a:gd name="connsiteX9" fmla="*/ 34026 w 4572142"/>
              <a:gd name="connsiteY9" fmla="*/ 2674693 h 4217852"/>
              <a:gd name="connsiteX10" fmla="*/ 51366 w 4572142"/>
              <a:gd name="connsiteY10" fmla="*/ 2760166 h 4217852"/>
              <a:gd name="connsiteX11" fmla="*/ 37203 w 4572142"/>
              <a:gd name="connsiteY11" fmla="*/ 2696990 h 4217852"/>
              <a:gd name="connsiteX12" fmla="*/ 4548434 w 4572142"/>
              <a:gd name="connsiteY12" fmla="*/ 2607617 h 4217852"/>
              <a:gd name="connsiteX13" fmla="*/ 4545270 w 4572142"/>
              <a:gd name="connsiteY13" fmla="*/ 2634913 h 4217852"/>
              <a:gd name="connsiteX14" fmla="*/ 4533350 w 4572142"/>
              <a:gd name="connsiteY14" fmla="*/ 2696236 h 4217852"/>
              <a:gd name="connsiteX15" fmla="*/ 20917 w 4572142"/>
              <a:gd name="connsiteY15" fmla="*/ 2582672 h 4217852"/>
              <a:gd name="connsiteX16" fmla="*/ 34026 w 4572142"/>
              <a:gd name="connsiteY16" fmla="*/ 2674693 h 4217852"/>
              <a:gd name="connsiteX17" fmla="*/ 29694 w 4572142"/>
              <a:gd name="connsiteY17" fmla="*/ 2653337 h 4217852"/>
              <a:gd name="connsiteX18" fmla="*/ 4558426 w 4572142"/>
              <a:gd name="connsiteY18" fmla="*/ 2521432 h 4217852"/>
              <a:gd name="connsiteX19" fmla="*/ 4553250 w 4572142"/>
              <a:gd name="connsiteY19" fmla="*/ 2579324 h 4217852"/>
              <a:gd name="connsiteX20" fmla="*/ 4548434 w 4572142"/>
              <a:gd name="connsiteY20" fmla="*/ 2607617 h 4217852"/>
              <a:gd name="connsiteX21" fmla="*/ 10489 w 4572142"/>
              <a:gd name="connsiteY21" fmla="*/ 2498715 h 4217852"/>
              <a:gd name="connsiteX22" fmla="*/ 20917 w 4572142"/>
              <a:gd name="connsiteY22" fmla="*/ 2582672 h 4217852"/>
              <a:gd name="connsiteX23" fmla="*/ 11675 w 4572142"/>
              <a:gd name="connsiteY23" fmla="*/ 2517798 h 4217852"/>
              <a:gd name="connsiteX24" fmla="*/ 4566592 w 4572142"/>
              <a:gd name="connsiteY24" fmla="*/ 2430078 h 4217852"/>
              <a:gd name="connsiteX25" fmla="*/ 4565347 w 4572142"/>
              <a:gd name="connsiteY25" fmla="*/ 2461728 h 4217852"/>
              <a:gd name="connsiteX26" fmla="*/ 4558426 w 4572142"/>
              <a:gd name="connsiteY26" fmla="*/ 2521432 h 4217852"/>
              <a:gd name="connsiteX27" fmla="*/ 4496 w 4572142"/>
              <a:gd name="connsiteY27" fmla="*/ 2402275 h 4217852"/>
              <a:gd name="connsiteX28" fmla="*/ 10489 w 4572142"/>
              <a:gd name="connsiteY28" fmla="*/ 2498715 h 4217852"/>
              <a:gd name="connsiteX29" fmla="*/ 8204 w 4572142"/>
              <a:gd name="connsiteY29" fmla="*/ 2480321 h 4217852"/>
              <a:gd name="connsiteX30" fmla="*/ 4569918 w 4572142"/>
              <a:gd name="connsiteY30" fmla="*/ 2345538 h 4217852"/>
              <a:gd name="connsiteX31" fmla="*/ 4569434 w 4572142"/>
              <a:gd name="connsiteY31" fmla="*/ 2398291 h 4217852"/>
              <a:gd name="connsiteX32" fmla="*/ 4566592 w 4572142"/>
              <a:gd name="connsiteY32" fmla="*/ 2430078 h 4217852"/>
              <a:gd name="connsiteX33" fmla="*/ 665 w 4572142"/>
              <a:gd name="connsiteY33" fmla="*/ 2321665 h 4217852"/>
              <a:gd name="connsiteX34" fmla="*/ 4496 w 4572142"/>
              <a:gd name="connsiteY34" fmla="*/ 2402275 h 4217852"/>
              <a:gd name="connsiteX35" fmla="*/ 401 w 4572142"/>
              <a:gd name="connsiteY35" fmla="*/ 2336392 h 4217852"/>
              <a:gd name="connsiteX36" fmla="*/ 2286020 w 4572142"/>
              <a:gd name="connsiteY36" fmla="*/ 2285981 h 4217852"/>
              <a:gd name="connsiteX37" fmla="*/ 1011976 w 4572142"/>
              <a:gd name="connsiteY37" fmla="*/ 4184035 h 4217852"/>
              <a:gd name="connsiteX38" fmla="*/ 76692 w 4572142"/>
              <a:gd name="connsiteY38" fmla="*/ 2873136 h 4217852"/>
              <a:gd name="connsiteX39" fmla="*/ 66060 w 4572142"/>
              <a:gd name="connsiteY39" fmla="*/ 2825710 h 4217852"/>
              <a:gd name="connsiteX40" fmla="*/ 2286020 w 4572142"/>
              <a:gd name="connsiteY40" fmla="*/ 2285981 h 4217852"/>
              <a:gd name="connsiteX41" fmla="*/ 4510284 w 4572142"/>
              <a:gd name="connsiteY41" fmla="*/ 2807571 h 4217852"/>
              <a:gd name="connsiteX42" fmla="*/ 4478631 w 4572142"/>
              <a:gd name="connsiteY42" fmla="*/ 2932771 h 4217852"/>
              <a:gd name="connsiteX43" fmla="*/ 3508178 w 4572142"/>
              <a:gd name="connsiteY43" fmla="*/ 4217852 h 4217852"/>
              <a:gd name="connsiteX44" fmla="*/ 4570782 w 4572142"/>
              <a:gd name="connsiteY44" fmla="*/ 2251504 h 4217852"/>
              <a:gd name="connsiteX45" fmla="*/ 4572142 w 4572142"/>
              <a:gd name="connsiteY45" fmla="*/ 2289015 h 4217852"/>
              <a:gd name="connsiteX46" fmla="*/ 4569918 w 4572142"/>
              <a:gd name="connsiteY46" fmla="*/ 2345538 h 4217852"/>
              <a:gd name="connsiteX47" fmla="*/ 2526 w 4572142"/>
              <a:gd name="connsiteY47" fmla="*/ 2217756 h 4217852"/>
              <a:gd name="connsiteX48" fmla="*/ 665 w 4572142"/>
              <a:gd name="connsiteY48" fmla="*/ 2321665 h 4217852"/>
              <a:gd name="connsiteX49" fmla="*/ 0 w 4572142"/>
              <a:gd name="connsiteY49" fmla="*/ 2307670 h 4217852"/>
              <a:gd name="connsiteX50" fmla="*/ 4567791 w 4572142"/>
              <a:gd name="connsiteY50" fmla="*/ 2169040 h 4217852"/>
              <a:gd name="connsiteX51" fmla="*/ 4571112 w 4572142"/>
              <a:gd name="connsiteY51" fmla="*/ 2215482 h 4217852"/>
              <a:gd name="connsiteX52" fmla="*/ 4570782 w 4572142"/>
              <a:gd name="connsiteY52" fmla="*/ 2251504 h 4217852"/>
              <a:gd name="connsiteX53" fmla="*/ 4589 w 4572142"/>
              <a:gd name="connsiteY53" fmla="*/ 2144366 h 4217852"/>
              <a:gd name="connsiteX54" fmla="*/ 2526 w 4572142"/>
              <a:gd name="connsiteY54" fmla="*/ 2217756 h 4217852"/>
              <a:gd name="connsiteX55" fmla="*/ 3676 w 4572142"/>
              <a:gd name="connsiteY55" fmla="*/ 2153606 h 4217852"/>
              <a:gd name="connsiteX56" fmla="*/ 4560873 w 4572142"/>
              <a:gd name="connsiteY56" fmla="*/ 2072303 h 4217852"/>
              <a:gd name="connsiteX57" fmla="*/ 4565920 w 4572142"/>
              <a:gd name="connsiteY57" fmla="*/ 2117455 h 4217852"/>
              <a:gd name="connsiteX58" fmla="*/ 4567791 w 4572142"/>
              <a:gd name="connsiteY58" fmla="*/ 2169040 h 4217852"/>
              <a:gd name="connsiteX59" fmla="*/ 17677 w 4572142"/>
              <a:gd name="connsiteY59" fmla="*/ 2011900 h 4217852"/>
              <a:gd name="connsiteX60" fmla="*/ 4589 w 4572142"/>
              <a:gd name="connsiteY60" fmla="*/ 2144366 h 4217852"/>
              <a:gd name="connsiteX61" fmla="*/ 4822 w 4572142"/>
              <a:gd name="connsiteY61" fmla="*/ 2136065 h 4217852"/>
              <a:gd name="connsiteX62" fmla="*/ 4551986 w 4572142"/>
              <a:gd name="connsiteY62" fmla="*/ 1992805 h 4217852"/>
              <a:gd name="connsiteX63" fmla="*/ 4557971 w 4572142"/>
              <a:gd name="connsiteY63" fmla="*/ 2031724 h 4217852"/>
              <a:gd name="connsiteX64" fmla="*/ 4560873 w 4572142"/>
              <a:gd name="connsiteY64" fmla="*/ 2072303 h 4217852"/>
              <a:gd name="connsiteX65" fmla="*/ 22248 w 4572142"/>
              <a:gd name="connsiteY65" fmla="*/ 1967751 h 4217852"/>
              <a:gd name="connsiteX66" fmla="*/ 17677 w 4572142"/>
              <a:gd name="connsiteY66" fmla="*/ 2011900 h 4217852"/>
              <a:gd name="connsiteX67" fmla="*/ 21791 w 4572142"/>
              <a:gd name="connsiteY67" fmla="*/ 1970270 h 4217852"/>
              <a:gd name="connsiteX68" fmla="*/ 4536583 w 4572142"/>
              <a:gd name="connsiteY68" fmla="*/ 1892648 h 4217852"/>
              <a:gd name="connsiteX69" fmla="*/ 4546946 w 4572142"/>
              <a:gd name="connsiteY69" fmla="*/ 1947727 h 4217852"/>
              <a:gd name="connsiteX70" fmla="*/ 4551986 w 4572142"/>
              <a:gd name="connsiteY70" fmla="*/ 1992805 h 4217852"/>
              <a:gd name="connsiteX71" fmla="*/ 4522423 w 4572142"/>
              <a:gd name="connsiteY71" fmla="*/ 1817388 h 4217852"/>
              <a:gd name="connsiteX72" fmla="*/ 4529692 w 4572142"/>
              <a:gd name="connsiteY72" fmla="*/ 1847839 h 4217852"/>
              <a:gd name="connsiteX73" fmla="*/ 4536583 w 4572142"/>
              <a:gd name="connsiteY73" fmla="*/ 1892648 h 4217852"/>
              <a:gd name="connsiteX74" fmla="*/ 54014 w 4572142"/>
              <a:gd name="connsiteY74" fmla="*/ 1792868 h 4217852"/>
              <a:gd name="connsiteX75" fmla="*/ 22248 w 4572142"/>
              <a:gd name="connsiteY75" fmla="*/ 1967751 h 4217852"/>
              <a:gd name="connsiteX76" fmla="*/ 22410 w 4572142"/>
              <a:gd name="connsiteY76" fmla="*/ 1966188 h 4217852"/>
              <a:gd name="connsiteX77" fmla="*/ 52506 w 4572142"/>
              <a:gd name="connsiteY77" fmla="*/ 1798723 h 4217852"/>
              <a:gd name="connsiteX78" fmla="*/ 66589 w 4572142"/>
              <a:gd name="connsiteY78" fmla="*/ 1744051 h 4217852"/>
              <a:gd name="connsiteX79" fmla="*/ 54014 w 4572142"/>
              <a:gd name="connsiteY79" fmla="*/ 1792868 h 4217852"/>
              <a:gd name="connsiteX80" fmla="*/ 55040 w 4572142"/>
              <a:gd name="connsiteY80" fmla="*/ 1787219 h 4217852"/>
              <a:gd name="connsiteX81" fmla="*/ 4497496 w 4572142"/>
              <a:gd name="connsiteY81" fmla="*/ 1712969 h 4217852"/>
              <a:gd name="connsiteX82" fmla="*/ 4515485 w 4572142"/>
              <a:gd name="connsiteY82" fmla="*/ 1780513 h 4217852"/>
              <a:gd name="connsiteX83" fmla="*/ 4522423 w 4572142"/>
              <a:gd name="connsiteY83" fmla="*/ 1817388 h 4217852"/>
              <a:gd name="connsiteX84" fmla="*/ 4478789 w 4572142"/>
              <a:gd name="connsiteY84" fmla="*/ 1642726 h 4217852"/>
              <a:gd name="connsiteX85" fmla="*/ 4485962 w 4572142"/>
              <a:gd name="connsiteY85" fmla="*/ 1664652 h 4217852"/>
              <a:gd name="connsiteX86" fmla="*/ 4497496 w 4572142"/>
              <a:gd name="connsiteY86" fmla="*/ 1712969 h 4217852"/>
              <a:gd name="connsiteX87" fmla="*/ 100063 w 4572142"/>
              <a:gd name="connsiteY87" fmla="*/ 1618939 h 4217852"/>
              <a:gd name="connsiteX88" fmla="*/ 66589 w 4572142"/>
              <a:gd name="connsiteY88" fmla="*/ 1744051 h 4217852"/>
              <a:gd name="connsiteX89" fmla="*/ 94849 w 4572142"/>
              <a:gd name="connsiteY89" fmla="*/ 1634351 h 4217852"/>
              <a:gd name="connsiteX90" fmla="*/ 121781 w 4572142"/>
              <a:gd name="connsiteY90" fmla="*/ 1554744 h 4217852"/>
              <a:gd name="connsiteX91" fmla="*/ 100063 w 4572142"/>
              <a:gd name="connsiteY91" fmla="*/ 1618939 h 4217852"/>
              <a:gd name="connsiteX92" fmla="*/ 103716 w 4572142"/>
              <a:gd name="connsiteY92" fmla="*/ 1605284 h 4217852"/>
              <a:gd name="connsiteX93" fmla="*/ 4444447 w 4572142"/>
              <a:gd name="connsiteY93" fmla="*/ 1537756 h 4217852"/>
              <a:gd name="connsiteX94" fmla="*/ 4471802 w 4572142"/>
              <a:gd name="connsiteY94" fmla="*/ 1616492 h 4217852"/>
              <a:gd name="connsiteX95" fmla="*/ 4478789 w 4572142"/>
              <a:gd name="connsiteY95" fmla="*/ 1642726 h 4217852"/>
              <a:gd name="connsiteX96" fmla="*/ 4421313 w 4572142"/>
              <a:gd name="connsiteY96" fmla="*/ 1471173 h 4217852"/>
              <a:gd name="connsiteX97" fmla="*/ 4427401 w 4572142"/>
              <a:gd name="connsiteY97" fmla="*/ 1485654 h 4217852"/>
              <a:gd name="connsiteX98" fmla="*/ 4444447 w 4572142"/>
              <a:gd name="connsiteY98" fmla="*/ 1537756 h 4217852"/>
              <a:gd name="connsiteX99" fmla="*/ 159158 w 4572142"/>
              <a:gd name="connsiteY99" fmla="*/ 1450172 h 4217852"/>
              <a:gd name="connsiteX100" fmla="*/ 121781 w 4572142"/>
              <a:gd name="connsiteY100" fmla="*/ 1554744 h 4217852"/>
              <a:gd name="connsiteX101" fmla="*/ 149181 w 4572142"/>
              <a:gd name="connsiteY101" fmla="*/ 1473755 h 4217852"/>
              <a:gd name="connsiteX102" fmla="*/ 189487 w 4572142"/>
              <a:gd name="connsiteY102" fmla="*/ 1378488 h 4217852"/>
              <a:gd name="connsiteX103" fmla="*/ 159158 w 4572142"/>
              <a:gd name="connsiteY103" fmla="*/ 1450172 h 4217852"/>
              <a:gd name="connsiteX104" fmla="*/ 167105 w 4572142"/>
              <a:gd name="connsiteY104" fmla="*/ 1427938 h 4217852"/>
              <a:gd name="connsiteX105" fmla="*/ 4378390 w 4572142"/>
              <a:gd name="connsiteY105" fmla="*/ 1369063 h 4217852"/>
              <a:gd name="connsiteX106" fmla="*/ 4416162 w 4572142"/>
              <a:gd name="connsiteY106" fmla="*/ 1456345 h 4217852"/>
              <a:gd name="connsiteX107" fmla="*/ 4421313 w 4572142"/>
              <a:gd name="connsiteY107" fmla="*/ 1471173 h 4217852"/>
              <a:gd name="connsiteX108" fmla="*/ 4351231 w 4572142"/>
              <a:gd name="connsiteY108" fmla="*/ 1306302 h 4217852"/>
              <a:gd name="connsiteX109" fmla="*/ 4355305 w 4572142"/>
              <a:gd name="connsiteY109" fmla="*/ 1314145 h 4217852"/>
              <a:gd name="connsiteX110" fmla="*/ 4378390 w 4572142"/>
              <a:gd name="connsiteY110" fmla="*/ 1369063 h 4217852"/>
              <a:gd name="connsiteX111" fmla="*/ 230407 w 4572142"/>
              <a:gd name="connsiteY111" fmla="*/ 1288081 h 4217852"/>
              <a:gd name="connsiteX112" fmla="*/ 189487 w 4572142"/>
              <a:gd name="connsiteY112" fmla="*/ 1378488 h 4217852"/>
              <a:gd name="connsiteX113" fmla="*/ 215241 w 4572142"/>
              <a:gd name="connsiteY113" fmla="*/ 1317617 h 4217852"/>
              <a:gd name="connsiteX114" fmla="*/ 268234 w 4572142"/>
              <a:gd name="connsiteY114" fmla="*/ 1214409 h 4217852"/>
              <a:gd name="connsiteX115" fmla="*/ 230407 w 4572142"/>
              <a:gd name="connsiteY115" fmla="*/ 1288081 h 4217852"/>
              <a:gd name="connsiteX116" fmla="*/ 243821 w 4572142"/>
              <a:gd name="connsiteY116" fmla="*/ 1258445 h 4217852"/>
              <a:gd name="connsiteX117" fmla="*/ 4290359 w 4572142"/>
              <a:gd name="connsiteY117" fmla="*/ 1189128 h 4217852"/>
              <a:gd name="connsiteX118" fmla="*/ 4348829 w 4572142"/>
              <a:gd name="connsiteY118" fmla="*/ 1300752 h 4217852"/>
              <a:gd name="connsiteX119" fmla="*/ 4351231 w 4572142"/>
              <a:gd name="connsiteY119" fmla="*/ 1306302 h 4217852"/>
              <a:gd name="connsiteX120" fmla="*/ 313805 w 4572142"/>
              <a:gd name="connsiteY120" fmla="*/ 1132211 h 4217852"/>
              <a:gd name="connsiteX121" fmla="*/ 268234 w 4572142"/>
              <a:gd name="connsiteY121" fmla="*/ 1214409 h 4217852"/>
              <a:gd name="connsiteX122" fmla="*/ 292772 w 4572142"/>
              <a:gd name="connsiteY122" fmla="*/ 1166620 h 4217852"/>
              <a:gd name="connsiteX123" fmla="*/ 4248525 w 4572142"/>
              <a:gd name="connsiteY123" fmla="*/ 1115786 h 4217852"/>
              <a:gd name="connsiteX124" fmla="*/ 4270376 w 4572142"/>
              <a:gd name="connsiteY124" fmla="*/ 1150661 h 4217852"/>
              <a:gd name="connsiteX125" fmla="*/ 4290359 w 4572142"/>
              <a:gd name="connsiteY125" fmla="*/ 1189128 h 4217852"/>
              <a:gd name="connsiteX126" fmla="*/ 4270069 w 4572142"/>
              <a:gd name="connsiteY126" fmla="*/ 1150392 h 4217852"/>
              <a:gd name="connsiteX127" fmla="*/ 357737 w 4572142"/>
              <a:gd name="connsiteY127" fmla="*/ 1060341 h 4217852"/>
              <a:gd name="connsiteX128" fmla="*/ 313805 w 4572142"/>
              <a:gd name="connsiteY128" fmla="*/ 1132211 h 4217852"/>
              <a:gd name="connsiteX129" fmla="*/ 333148 w 4572142"/>
              <a:gd name="connsiteY129" fmla="*/ 1097322 h 4217852"/>
              <a:gd name="connsiteX130" fmla="*/ 4177084 w 4572142"/>
              <a:gd name="connsiteY130" fmla="*/ 1001759 h 4217852"/>
              <a:gd name="connsiteX131" fmla="*/ 4180146 w 4572142"/>
              <a:gd name="connsiteY131" fmla="*/ 1005947 h 4217852"/>
              <a:gd name="connsiteX132" fmla="*/ 4248525 w 4572142"/>
              <a:gd name="connsiteY132" fmla="*/ 1115786 h 4217852"/>
              <a:gd name="connsiteX133" fmla="*/ 409297 w 4572142"/>
              <a:gd name="connsiteY133" fmla="*/ 982799 h 4217852"/>
              <a:gd name="connsiteX134" fmla="*/ 357737 w 4572142"/>
              <a:gd name="connsiteY134" fmla="*/ 1060341 h 4217852"/>
              <a:gd name="connsiteX135" fmla="*/ 381513 w 4572142"/>
              <a:gd name="connsiteY135" fmla="*/ 1021446 h 4217852"/>
              <a:gd name="connsiteX136" fmla="*/ 4136263 w 4572142"/>
              <a:gd name="connsiteY136" fmla="*/ 945945 h 4217852"/>
              <a:gd name="connsiteX137" fmla="*/ 4173312 w 4572142"/>
              <a:gd name="connsiteY137" fmla="*/ 995740 h 4217852"/>
              <a:gd name="connsiteX138" fmla="*/ 4177084 w 4572142"/>
              <a:gd name="connsiteY138" fmla="*/ 1001759 h 4217852"/>
              <a:gd name="connsiteX139" fmla="*/ 457908 w 4572142"/>
              <a:gd name="connsiteY139" fmla="*/ 915182 h 4217852"/>
              <a:gd name="connsiteX140" fmla="*/ 409297 w 4572142"/>
              <a:gd name="connsiteY140" fmla="*/ 982799 h 4217852"/>
              <a:gd name="connsiteX141" fmla="*/ 434372 w 4572142"/>
              <a:gd name="connsiteY141" fmla="*/ 945087 h 4217852"/>
              <a:gd name="connsiteX142" fmla="*/ 4071637 w 4572142"/>
              <a:gd name="connsiteY142" fmla="*/ 859088 h 4217852"/>
              <a:gd name="connsiteX143" fmla="*/ 4079327 w 4572142"/>
              <a:gd name="connsiteY143" fmla="*/ 868097 h 4217852"/>
              <a:gd name="connsiteX144" fmla="*/ 4136263 w 4572142"/>
              <a:gd name="connsiteY144" fmla="*/ 945945 h 4217852"/>
              <a:gd name="connsiteX145" fmla="*/ 516471 w 4572142"/>
              <a:gd name="connsiteY145" fmla="*/ 840771 h 4217852"/>
              <a:gd name="connsiteX146" fmla="*/ 457908 w 4572142"/>
              <a:gd name="connsiteY146" fmla="*/ 915182 h 4217852"/>
              <a:gd name="connsiteX147" fmla="*/ 481204 w 4572142"/>
              <a:gd name="connsiteY147" fmla="*/ 882778 h 4217852"/>
              <a:gd name="connsiteX148" fmla="*/ 4024807 w 4572142"/>
              <a:gd name="connsiteY148" fmla="*/ 804222 h 4217852"/>
              <a:gd name="connsiteX149" fmla="*/ 4064816 w 4572142"/>
              <a:gd name="connsiteY149" fmla="*/ 849920 h 4217852"/>
              <a:gd name="connsiteX150" fmla="*/ 4071637 w 4572142"/>
              <a:gd name="connsiteY150" fmla="*/ 859088 h 4217852"/>
              <a:gd name="connsiteX151" fmla="*/ 568779 w 4572142"/>
              <a:gd name="connsiteY151" fmla="*/ 778465 h 4217852"/>
              <a:gd name="connsiteX152" fmla="*/ 516471 w 4572142"/>
              <a:gd name="connsiteY152" fmla="*/ 840771 h 4217852"/>
              <a:gd name="connsiteX153" fmla="*/ 546779 w 4572142"/>
              <a:gd name="connsiteY153" fmla="*/ 802260 h 4217852"/>
              <a:gd name="connsiteX154" fmla="*/ 3955533 w 4572142"/>
              <a:gd name="connsiteY154" fmla="*/ 725099 h 4217852"/>
              <a:gd name="connsiteX155" fmla="*/ 3967874 w 4572142"/>
              <a:gd name="connsiteY155" fmla="*/ 737521 h 4217852"/>
              <a:gd name="connsiteX156" fmla="*/ 4024807 w 4572142"/>
              <a:gd name="connsiteY156" fmla="*/ 804222 h 4217852"/>
              <a:gd name="connsiteX157" fmla="*/ 634312 w 4572142"/>
              <a:gd name="connsiteY157" fmla="*/ 707584 h 4217852"/>
              <a:gd name="connsiteX158" fmla="*/ 568779 w 4572142"/>
              <a:gd name="connsiteY158" fmla="*/ 778465 h 4217852"/>
              <a:gd name="connsiteX159" fmla="*/ 591588 w 4572142"/>
              <a:gd name="connsiteY159" fmla="*/ 751297 h 4217852"/>
              <a:gd name="connsiteX160" fmla="*/ 3903111 w 4572142"/>
              <a:gd name="connsiteY160" fmla="*/ 672332 h 4217852"/>
              <a:gd name="connsiteX161" fmla="*/ 3945586 w 4572142"/>
              <a:gd name="connsiteY161" fmla="*/ 713738 h 4217852"/>
              <a:gd name="connsiteX162" fmla="*/ 3955533 w 4572142"/>
              <a:gd name="connsiteY162" fmla="*/ 725099 h 4217852"/>
              <a:gd name="connsiteX163" fmla="*/ 690358 w 4572142"/>
              <a:gd name="connsiteY163" fmla="*/ 650241 h 4217852"/>
              <a:gd name="connsiteX164" fmla="*/ 634312 w 4572142"/>
              <a:gd name="connsiteY164" fmla="*/ 707584 h 4217852"/>
              <a:gd name="connsiteX165" fmla="*/ 669655 w 4572142"/>
              <a:gd name="connsiteY165" fmla="*/ 669357 h 4217852"/>
              <a:gd name="connsiteX166" fmla="*/ 3829698 w 4572142"/>
              <a:gd name="connsiteY166" fmla="*/ 600769 h 4217852"/>
              <a:gd name="connsiteX167" fmla="*/ 3846054 w 4572142"/>
              <a:gd name="connsiteY167" fmla="*/ 614901 h 4217852"/>
              <a:gd name="connsiteX168" fmla="*/ 3903111 w 4572142"/>
              <a:gd name="connsiteY168" fmla="*/ 672332 h 4217852"/>
              <a:gd name="connsiteX169" fmla="*/ 761366 w 4572142"/>
              <a:gd name="connsiteY169" fmla="*/ 584678 h 4217852"/>
              <a:gd name="connsiteX170" fmla="*/ 690358 w 4572142"/>
              <a:gd name="connsiteY170" fmla="*/ 650241 h 4217852"/>
              <a:gd name="connsiteX171" fmla="*/ 712403 w 4572142"/>
              <a:gd name="connsiteY171" fmla="*/ 627687 h 4217852"/>
              <a:gd name="connsiteX172" fmla="*/ 3770234 w 4572142"/>
              <a:gd name="connsiteY172" fmla="*/ 549390 h 4217852"/>
              <a:gd name="connsiteX173" fmla="*/ 3816323 w 4572142"/>
              <a:gd name="connsiteY173" fmla="*/ 587730 h 4217852"/>
              <a:gd name="connsiteX174" fmla="*/ 3829698 w 4572142"/>
              <a:gd name="connsiteY174" fmla="*/ 600769 h 4217852"/>
              <a:gd name="connsiteX175" fmla="*/ 822414 w 4572142"/>
              <a:gd name="connsiteY175" fmla="*/ 531055 h 4217852"/>
              <a:gd name="connsiteX176" fmla="*/ 761366 w 4572142"/>
              <a:gd name="connsiteY176" fmla="*/ 584678 h 4217852"/>
              <a:gd name="connsiteX177" fmla="*/ 802284 w 4572142"/>
              <a:gd name="connsiteY177" fmla="*/ 546898 h 4217852"/>
              <a:gd name="connsiteX178" fmla="*/ 3694845 w 4572142"/>
              <a:gd name="connsiteY178" fmla="*/ 486675 h 4217852"/>
              <a:gd name="connsiteX179" fmla="*/ 3714132 w 4572142"/>
              <a:gd name="connsiteY179" fmla="*/ 500916 h 4217852"/>
              <a:gd name="connsiteX180" fmla="*/ 3770234 w 4572142"/>
              <a:gd name="connsiteY180" fmla="*/ 549390 h 4217852"/>
              <a:gd name="connsiteX181" fmla="*/ 896624 w 4572142"/>
              <a:gd name="connsiteY181" fmla="*/ 472649 h 4217852"/>
              <a:gd name="connsiteX182" fmla="*/ 822414 w 4572142"/>
              <a:gd name="connsiteY182" fmla="*/ 531055 h 4217852"/>
              <a:gd name="connsiteX183" fmla="*/ 843391 w 4572142"/>
              <a:gd name="connsiteY183" fmla="*/ 512629 h 4217852"/>
              <a:gd name="connsiteX184" fmla="*/ 3627164 w 4572142"/>
              <a:gd name="connsiteY184" fmla="*/ 436703 h 4217852"/>
              <a:gd name="connsiteX185" fmla="*/ 3677726 w 4572142"/>
              <a:gd name="connsiteY185" fmla="*/ 472435 h 4217852"/>
              <a:gd name="connsiteX186" fmla="*/ 3694845 w 4572142"/>
              <a:gd name="connsiteY186" fmla="*/ 486675 h 4217852"/>
              <a:gd name="connsiteX187" fmla="*/ 964182 w 4572142"/>
              <a:gd name="connsiteY187" fmla="*/ 421910 h 4217852"/>
              <a:gd name="connsiteX188" fmla="*/ 896624 w 4572142"/>
              <a:gd name="connsiteY188" fmla="*/ 472649 h 4217852"/>
              <a:gd name="connsiteX189" fmla="*/ 943953 w 4572142"/>
              <a:gd name="connsiteY189" fmla="*/ 435399 h 4217852"/>
              <a:gd name="connsiteX190" fmla="*/ 3550874 w 4572142"/>
              <a:gd name="connsiteY190" fmla="*/ 382789 h 4217852"/>
              <a:gd name="connsiteX191" fmla="*/ 3572371 w 4572142"/>
              <a:gd name="connsiteY191" fmla="*/ 396246 h 4217852"/>
              <a:gd name="connsiteX192" fmla="*/ 3627164 w 4572142"/>
              <a:gd name="connsiteY192" fmla="*/ 436703 h 4217852"/>
              <a:gd name="connsiteX193" fmla="*/ 1041865 w 4572142"/>
              <a:gd name="connsiteY193" fmla="*/ 370109 h 4217852"/>
              <a:gd name="connsiteX194" fmla="*/ 964182 w 4572142"/>
              <a:gd name="connsiteY194" fmla="*/ 421910 h 4217852"/>
              <a:gd name="connsiteX195" fmla="*/ 984292 w 4572142"/>
              <a:gd name="connsiteY195" fmla="*/ 406806 h 4217852"/>
              <a:gd name="connsiteX196" fmla="*/ 3478108 w 4572142"/>
              <a:gd name="connsiteY196" fmla="*/ 337239 h 4217852"/>
              <a:gd name="connsiteX197" fmla="*/ 3530497 w 4572142"/>
              <a:gd name="connsiteY197" fmla="*/ 368389 h 4217852"/>
              <a:gd name="connsiteX198" fmla="*/ 3550874 w 4572142"/>
              <a:gd name="connsiteY198" fmla="*/ 382789 h 4217852"/>
              <a:gd name="connsiteX199" fmla="*/ 1113364 w 4572142"/>
              <a:gd name="connsiteY199" fmla="*/ 324535 h 4217852"/>
              <a:gd name="connsiteX200" fmla="*/ 1041865 w 4572142"/>
              <a:gd name="connsiteY200" fmla="*/ 370109 h 4217852"/>
              <a:gd name="connsiteX201" fmla="*/ 1093946 w 4572142"/>
              <a:gd name="connsiteY201" fmla="*/ 335380 h 4217852"/>
              <a:gd name="connsiteX202" fmla="*/ 3398477 w 4572142"/>
              <a:gd name="connsiteY202" fmla="*/ 289890 h 4217852"/>
              <a:gd name="connsiteX203" fmla="*/ 3423008 w 4572142"/>
              <a:gd name="connsiteY203" fmla="*/ 302746 h 4217852"/>
              <a:gd name="connsiteX204" fmla="*/ 3478108 w 4572142"/>
              <a:gd name="connsiteY204" fmla="*/ 337239 h 4217852"/>
              <a:gd name="connsiteX205" fmla="*/ 1197178 w 4572142"/>
              <a:gd name="connsiteY205" fmla="*/ 277725 h 4217852"/>
              <a:gd name="connsiteX206" fmla="*/ 1113364 w 4572142"/>
              <a:gd name="connsiteY206" fmla="*/ 324535 h 4217852"/>
              <a:gd name="connsiteX207" fmla="*/ 1132888 w 4572142"/>
              <a:gd name="connsiteY207" fmla="*/ 312091 h 4217852"/>
              <a:gd name="connsiteX208" fmla="*/ 3324128 w 4572142"/>
              <a:gd name="connsiteY208" fmla="*/ 250925 h 4217852"/>
              <a:gd name="connsiteX209" fmla="*/ 3375335 w 4572142"/>
              <a:gd name="connsiteY209" fmla="*/ 276130 h 4217852"/>
              <a:gd name="connsiteX210" fmla="*/ 3398477 w 4572142"/>
              <a:gd name="connsiteY210" fmla="*/ 289890 h 4217852"/>
              <a:gd name="connsiteX211" fmla="*/ 1268800 w 4572142"/>
              <a:gd name="connsiteY211" fmla="*/ 239441 h 4217852"/>
              <a:gd name="connsiteX212" fmla="*/ 1197178 w 4572142"/>
              <a:gd name="connsiteY212" fmla="*/ 277725 h 4217852"/>
              <a:gd name="connsiteX213" fmla="*/ 1251551 w 4572142"/>
              <a:gd name="connsiteY213" fmla="*/ 247358 h 4217852"/>
              <a:gd name="connsiteX214" fmla="*/ 3239844 w 4572142"/>
              <a:gd name="connsiteY214" fmla="*/ 209438 h 4217852"/>
              <a:gd name="connsiteX215" fmla="*/ 3268585 w 4572142"/>
              <a:gd name="connsiteY215" fmla="*/ 221815 h 4217852"/>
              <a:gd name="connsiteX216" fmla="*/ 3324128 w 4572142"/>
              <a:gd name="connsiteY216" fmla="*/ 250925 h 4217852"/>
              <a:gd name="connsiteX217" fmla="*/ 1358921 w 4572142"/>
              <a:gd name="connsiteY217" fmla="*/ 198075 h 4217852"/>
              <a:gd name="connsiteX218" fmla="*/ 1268800 w 4572142"/>
              <a:gd name="connsiteY218" fmla="*/ 239441 h 4217852"/>
              <a:gd name="connsiteX219" fmla="*/ 1286645 w 4572142"/>
              <a:gd name="connsiteY219" fmla="*/ 229902 h 4217852"/>
              <a:gd name="connsiteX220" fmla="*/ 3163622 w 4572142"/>
              <a:gd name="connsiteY220" fmla="*/ 176613 h 4217852"/>
              <a:gd name="connsiteX221" fmla="*/ 3212941 w 4572142"/>
              <a:gd name="connsiteY221" fmla="*/ 196195 h 4217852"/>
              <a:gd name="connsiteX222" fmla="*/ 3239844 w 4572142"/>
              <a:gd name="connsiteY222" fmla="*/ 209438 h 4217852"/>
              <a:gd name="connsiteX223" fmla="*/ 1430383 w 4572142"/>
              <a:gd name="connsiteY223" fmla="*/ 166606 h 4217852"/>
              <a:gd name="connsiteX224" fmla="*/ 1358921 w 4572142"/>
              <a:gd name="connsiteY224" fmla="*/ 198075 h 4217852"/>
              <a:gd name="connsiteX225" fmla="*/ 1416051 w 4572142"/>
              <a:gd name="connsiteY225" fmla="*/ 171852 h 4217852"/>
              <a:gd name="connsiteX226" fmla="*/ 3075956 w 4572142"/>
              <a:gd name="connsiteY226" fmla="*/ 141805 h 4217852"/>
              <a:gd name="connsiteX227" fmla="*/ 3109834 w 4572142"/>
              <a:gd name="connsiteY227" fmla="*/ 153449 h 4217852"/>
              <a:gd name="connsiteX228" fmla="*/ 3163622 w 4572142"/>
              <a:gd name="connsiteY228" fmla="*/ 176613 h 4217852"/>
              <a:gd name="connsiteX229" fmla="*/ 1526549 w 4572142"/>
              <a:gd name="connsiteY229" fmla="*/ 131408 h 4217852"/>
              <a:gd name="connsiteX230" fmla="*/ 1430383 w 4572142"/>
              <a:gd name="connsiteY230" fmla="*/ 166606 h 4217852"/>
              <a:gd name="connsiteX231" fmla="*/ 1444833 w 4572142"/>
              <a:gd name="connsiteY231" fmla="*/ 160243 h 4217852"/>
              <a:gd name="connsiteX232" fmla="*/ 2997449 w 4572142"/>
              <a:gd name="connsiteY232" fmla="*/ 114820 h 4217852"/>
              <a:gd name="connsiteX233" fmla="*/ 3044014 w 4572142"/>
              <a:gd name="connsiteY233" fmla="*/ 129122 h 4217852"/>
              <a:gd name="connsiteX234" fmla="*/ 3075956 w 4572142"/>
              <a:gd name="connsiteY234" fmla="*/ 141805 h 4217852"/>
              <a:gd name="connsiteX235" fmla="*/ 1597260 w 4572142"/>
              <a:gd name="connsiteY235" fmla="*/ 106456 h 4217852"/>
              <a:gd name="connsiteX236" fmla="*/ 1526549 w 4572142"/>
              <a:gd name="connsiteY236" fmla="*/ 131408 h 4217852"/>
              <a:gd name="connsiteX237" fmla="*/ 1586733 w 4572142"/>
              <a:gd name="connsiteY237" fmla="*/ 109380 h 4217852"/>
              <a:gd name="connsiteX238" fmla="*/ 2907217 w 4572142"/>
              <a:gd name="connsiteY238" fmla="*/ 87107 h 4217852"/>
              <a:gd name="connsiteX239" fmla="*/ 2947483 w 4572142"/>
              <a:gd name="connsiteY239" fmla="*/ 97646 h 4217852"/>
              <a:gd name="connsiteX240" fmla="*/ 2997449 w 4572142"/>
              <a:gd name="connsiteY240" fmla="*/ 114820 h 4217852"/>
              <a:gd name="connsiteX241" fmla="*/ 1704798 w 4572142"/>
              <a:gd name="connsiteY241" fmla="*/ 76590 h 4217852"/>
              <a:gd name="connsiteX242" fmla="*/ 1597260 w 4572142"/>
              <a:gd name="connsiteY242" fmla="*/ 106456 h 4217852"/>
              <a:gd name="connsiteX243" fmla="*/ 1606723 w 4572142"/>
              <a:gd name="connsiteY243" fmla="*/ 103117 h 4217852"/>
              <a:gd name="connsiteX244" fmla="*/ 2827046 w 4572142"/>
              <a:gd name="connsiteY244" fmla="*/ 66124 h 4217852"/>
              <a:gd name="connsiteX245" fmla="*/ 2869255 w 4572142"/>
              <a:gd name="connsiteY245" fmla="*/ 75448 h 4217852"/>
              <a:gd name="connsiteX246" fmla="*/ 2907217 w 4572142"/>
              <a:gd name="connsiteY246" fmla="*/ 87107 h 4217852"/>
              <a:gd name="connsiteX247" fmla="*/ 1768293 w 4572142"/>
              <a:gd name="connsiteY247" fmla="*/ 59417 h 4217852"/>
              <a:gd name="connsiteX248" fmla="*/ 1704798 w 4572142"/>
              <a:gd name="connsiteY248" fmla="*/ 76590 h 4217852"/>
              <a:gd name="connsiteX249" fmla="*/ 1762882 w 4572142"/>
              <a:gd name="connsiteY249" fmla="*/ 60459 h 4217852"/>
              <a:gd name="connsiteX250" fmla="*/ 2733558 w 4572142"/>
              <a:gd name="connsiteY250" fmla="*/ 45472 h 4217852"/>
              <a:gd name="connsiteX251" fmla="*/ 2782264 w 4572142"/>
              <a:gd name="connsiteY251" fmla="*/ 54403 h 4217852"/>
              <a:gd name="connsiteX252" fmla="*/ 2827046 w 4572142"/>
              <a:gd name="connsiteY252" fmla="*/ 66124 h 4217852"/>
              <a:gd name="connsiteX253" fmla="*/ 2653523 w 4572142"/>
              <a:gd name="connsiteY253" fmla="*/ 30797 h 4217852"/>
              <a:gd name="connsiteX254" fmla="*/ 2689364 w 4572142"/>
              <a:gd name="connsiteY254" fmla="*/ 35709 h 4217852"/>
              <a:gd name="connsiteX255" fmla="*/ 2733558 w 4572142"/>
              <a:gd name="connsiteY255" fmla="*/ 45472 h 4217852"/>
              <a:gd name="connsiteX256" fmla="*/ 1940188 w 4572142"/>
              <a:gd name="connsiteY256" fmla="*/ 26301 h 4217852"/>
              <a:gd name="connsiteX257" fmla="*/ 1768293 w 4572142"/>
              <a:gd name="connsiteY257" fmla="*/ 59417 h 4217852"/>
              <a:gd name="connsiteX258" fmla="*/ 1771584 w 4572142"/>
              <a:gd name="connsiteY258" fmla="*/ 58527 h 4217852"/>
              <a:gd name="connsiteX259" fmla="*/ 1938686 w 4572142"/>
              <a:gd name="connsiteY259" fmla="*/ 26475 h 4217852"/>
              <a:gd name="connsiteX260" fmla="*/ 1988792 w 4572142"/>
              <a:gd name="connsiteY260" fmla="*/ 20677 h 4217852"/>
              <a:gd name="connsiteX261" fmla="*/ 1940188 w 4572142"/>
              <a:gd name="connsiteY261" fmla="*/ 26301 h 4217852"/>
              <a:gd name="connsiteX262" fmla="*/ 1943783 w 4572142"/>
              <a:gd name="connsiteY262" fmla="*/ 25609 h 4217852"/>
              <a:gd name="connsiteX263" fmla="*/ 2554562 w 4572142"/>
              <a:gd name="connsiteY263" fmla="*/ 17232 h 4217852"/>
              <a:gd name="connsiteX264" fmla="*/ 2614906 w 4572142"/>
              <a:gd name="connsiteY264" fmla="*/ 23716 h 4217852"/>
              <a:gd name="connsiteX265" fmla="*/ 2653523 w 4572142"/>
              <a:gd name="connsiteY265" fmla="*/ 30797 h 4217852"/>
              <a:gd name="connsiteX266" fmla="*/ 2477318 w 4572142"/>
              <a:gd name="connsiteY266" fmla="*/ 8933 h 4217852"/>
              <a:gd name="connsiteX267" fmla="*/ 2505041 w 4572142"/>
              <a:gd name="connsiteY267" fmla="*/ 10444 h 4217852"/>
              <a:gd name="connsiteX268" fmla="*/ 2554562 w 4572142"/>
              <a:gd name="connsiteY268" fmla="*/ 17232 h 4217852"/>
              <a:gd name="connsiteX269" fmla="*/ 2117939 w 4572142"/>
              <a:gd name="connsiteY269" fmla="*/ 6528 h 4217852"/>
              <a:gd name="connsiteX270" fmla="*/ 1988792 w 4572142"/>
              <a:gd name="connsiteY270" fmla="*/ 20677 h 4217852"/>
              <a:gd name="connsiteX271" fmla="*/ 2107299 w 4572142"/>
              <a:gd name="connsiteY271" fmla="*/ 6965 h 4217852"/>
              <a:gd name="connsiteX272" fmla="*/ 2182480 w 4572142"/>
              <a:gd name="connsiteY272" fmla="*/ 3874 h 4217852"/>
              <a:gd name="connsiteX273" fmla="*/ 2117939 w 4572142"/>
              <a:gd name="connsiteY273" fmla="*/ 6528 h 4217852"/>
              <a:gd name="connsiteX274" fmla="*/ 2128723 w 4572142"/>
              <a:gd name="connsiteY274" fmla="*/ 5346 h 4217852"/>
              <a:gd name="connsiteX275" fmla="*/ 2369691 w 4572142"/>
              <a:gd name="connsiteY275" fmla="*/ 3064 h 4217852"/>
              <a:gd name="connsiteX276" fmla="*/ 2446139 w 4572142"/>
              <a:gd name="connsiteY276" fmla="*/ 5583 h 4217852"/>
              <a:gd name="connsiteX277" fmla="*/ 2477318 w 4572142"/>
              <a:gd name="connsiteY277" fmla="*/ 8933 h 4217852"/>
              <a:gd name="connsiteX278" fmla="*/ 2316986 w 4572142"/>
              <a:gd name="connsiteY278" fmla="*/ 190 h 4217852"/>
              <a:gd name="connsiteX279" fmla="*/ 2369691 w 4572142"/>
              <a:gd name="connsiteY279" fmla="*/ 3064 h 4217852"/>
              <a:gd name="connsiteX280" fmla="*/ 2298133 w 4572142"/>
              <a:gd name="connsiteY280" fmla="*/ 706 h 4217852"/>
              <a:gd name="connsiteX281" fmla="*/ 2276693 w 4572142"/>
              <a:gd name="connsiteY281" fmla="*/ 0 h 4217852"/>
              <a:gd name="connsiteX282" fmla="*/ 2298133 w 4572142"/>
              <a:gd name="connsiteY282" fmla="*/ 706 h 4217852"/>
              <a:gd name="connsiteX283" fmla="*/ 2182480 w 4572142"/>
              <a:gd name="connsiteY283" fmla="*/ 3874 h 4217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</a:cxnLst>
            <a:rect l="l" t="t" r="r" b="b"/>
            <a:pathLst>
              <a:path w="4572142" h="4217852">
                <a:moveTo>
                  <a:pt x="4516446" y="2783200"/>
                </a:moveTo>
                <a:lnTo>
                  <a:pt x="4511646" y="2807890"/>
                </a:lnTo>
                <a:lnTo>
                  <a:pt x="4510284" y="2807571"/>
                </a:lnTo>
                <a:close/>
                <a:moveTo>
                  <a:pt x="51366" y="2760166"/>
                </a:moveTo>
                <a:lnTo>
                  <a:pt x="66060" y="2825710"/>
                </a:lnTo>
                <a:lnTo>
                  <a:pt x="64728" y="2826034"/>
                </a:lnTo>
                <a:close/>
                <a:moveTo>
                  <a:pt x="4533350" y="2696236"/>
                </a:moveTo>
                <a:lnTo>
                  <a:pt x="4522878" y="2757759"/>
                </a:lnTo>
                <a:lnTo>
                  <a:pt x="4516446" y="2783200"/>
                </a:lnTo>
                <a:close/>
                <a:moveTo>
                  <a:pt x="34026" y="2674693"/>
                </a:moveTo>
                <a:lnTo>
                  <a:pt x="51366" y="2760166"/>
                </a:lnTo>
                <a:lnTo>
                  <a:pt x="37203" y="2696990"/>
                </a:lnTo>
                <a:close/>
                <a:moveTo>
                  <a:pt x="4548434" y="2607617"/>
                </a:moveTo>
                <a:lnTo>
                  <a:pt x="4545270" y="2634913"/>
                </a:lnTo>
                <a:lnTo>
                  <a:pt x="4533350" y="2696236"/>
                </a:lnTo>
                <a:close/>
                <a:moveTo>
                  <a:pt x="20917" y="2582672"/>
                </a:moveTo>
                <a:lnTo>
                  <a:pt x="34026" y="2674693"/>
                </a:lnTo>
                <a:lnTo>
                  <a:pt x="29694" y="2653337"/>
                </a:lnTo>
                <a:close/>
                <a:moveTo>
                  <a:pt x="4558426" y="2521432"/>
                </a:moveTo>
                <a:lnTo>
                  <a:pt x="4553250" y="2579324"/>
                </a:lnTo>
                <a:lnTo>
                  <a:pt x="4548434" y="2607617"/>
                </a:lnTo>
                <a:close/>
                <a:moveTo>
                  <a:pt x="10489" y="2498715"/>
                </a:moveTo>
                <a:lnTo>
                  <a:pt x="20917" y="2582672"/>
                </a:lnTo>
                <a:lnTo>
                  <a:pt x="11675" y="2517798"/>
                </a:lnTo>
                <a:close/>
                <a:moveTo>
                  <a:pt x="4566592" y="2430078"/>
                </a:moveTo>
                <a:lnTo>
                  <a:pt x="4565347" y="2461728"/>
                </a:lnTo>
                <a:lnTo>
                  <a:pt x="4558426" y="2521432"/>
                </a:lnTo>
                <a:close/>
                <a:moveTo>
                  <a:pt x="4496" y="2402275"/>
                </a:moveTo>
                <a:lnTo>
                  <a:pt x="10489" y="2498715"/>
                </a:lnTo>
                <a:lnTo>
                  <a:pt x="8204" y="2480321"/>
                </a:lnTo>
                <a:close/>
                <a:moveTo>
                  <a:pt x="4569918" y="2345538"/>
                </a:moveTo>
                <a:lnTo>
                  <a:pt x="4569434" y="2398291"/>
                </a:lnTo>
                <a:lnTo>
                  <a:pt x="4566592" y="2430078"/>
                </a:lnTo>
                <a:close/>
                <a:moveTo>
                  <a:pt x="665" y="2321665"/>
                </a:moveTo>
                <a:lnTo>
                  <a:pt x="4496" y="2402275"/>
                </a:lnTo>
                <a:lnTo>
                  <a:pt x="401" y="2336392"/>
                </a:lnTo>
                <a:close/>
                <a:moveTo>
                  <a:pt x="2286020" y="2285981"/>
                </a:moveTo>
                <a:lnTo>
                  <a:pt x="1011976" y="4184035"/>
                </a:lnTo>
                <a:cubicBezTo>
                  <a:pt x="539444" y="3866854"/>
                  <a:pt x="215808" y="3396174"/>
                  <a:pt x="76692" y="2873136"/>
                </a:cubicBezTo>
                <a:lnTo>
                  <a:pt x="66060" y="2825710"/>
                </a:lnTo>
                <a:close/>
                <a:moveTo>
                  <a:pt x="2286020" y="2285981"/>
                </a:moveTo>
                <a:lnTo>
                  <a:pt x="4510284" y="2807571"/>
                </a:lnTo>
                <a:lnTo>
                  <a:pt x="4478631" y="2932771"/>
                </a:lnTo>
                <a:cubicBezTo>
                  <a:pt x="4325397" y="3451848"/>
                  <a:pt x="3989129" y="3913588"/>
                  <a:pt x="3508178" y="4217852"/>
                </a:cubicBezTo>
                <a:close/>
                <a:moveTo>
                  <a:pt x="4570782" y="2251504"/>
                </a:moveTo>
                <a:lnTo>
                  <a:pt x="4572142" y="2289015"/>
                </a:lnTo>
                <a:lnTo>
                  <a:pt x="4569918" y="2345538"/>
                </a:lnTo>
                <a:close/>
                <a:moveTo>
                  <a:pt x="2526" y="2217756"/>
                </a:moveTo>
                <a:lnTo>
                  <a:pt x="665" y="2321665"/>
                </a:lnTo>
                <a:lnTo>
                  <a:pt x="0" y="2307670"/>
                </a:lnTo>
                <a:close/>
                <a:moveTo>
                  <a:pt x="4567791" y="2169040"/>
                </a:moveTo>
                <a:lnTo>
                  <a:pt x="4571112" y="2215482"/>
                </a:lnTo>
                <a:lnTo>
                  <a:pt x="4570782" y="2251504"/>
                </a:lnTo>
                <a:close/>
                <a:moveTo>
                  <a:pt x="4589" y="2144366"/>
                </a:moveTo>
                <a:lnTo>
                  <a:pt x="2526" y="2217756"/>
                </a:lnTo>
                <a:lnTo>
                  <a:pt x="3676" y="2153606"/>
                </a:lnTo>
                <a:close/>
                <a:moveTo>
                  <a:pt x="4560873" y="2072303"/>
                </a:moveTo>
                <a:lnTo>
                  <a:pt x="4565920" y="2117455"/>
                </a:lnTo>
                <a:lnTo>
                  <a:pt x="4567791" y="2169040"/>
                </a:lnTo>
                <a:close/>
                <a:moveTo>
                  <a:pt x="17677" y="2011900"/>
                </a:moveTo>
                <a:lnTo>
                  <a:pt x="4589" y="2144366"/>
                </a:lnTo>
                <a:lnTo>
                  <a:pt x="4822" y="2136065"/>
                </a:lnTo>
                <a:close/>
                <a:moveTo>
                  <a:pt x="4551986" y="1992805"/>
                </a:moveTo>
                <a:lnTo>
                  <a:pt x="4557971" y="2031724"/>
                </a:lnTo>
                <a:lnTo>
                  <a:pt x="4560873" y="2072303"/>
                </a:lnTo>
                <a:close/>
                <a:moveTo>
                  <a:pt x="22248" y="1967751"/>
                </a:moveTo>
                <a:lnTo>
                  <a:pt x="17677" y="2011900"/>
                </a:lnTo>
                <a:lnTo>
                  <a:pt x="21791" y="1970270"/>
                </a:lnTo>
                <a:close/>
                <a:moveTo>
                  <a:pt x="4536583" y="1892648"/>
                </a:moveTo>
                <a:lnTo>
                  <a:pt x="4546946" y="1947727"/>
                </a:lnTo>
                <a:lnTo>
                  <a:pt x="4551986" y="1992805"/>
                </a:lnTo>
                <a:close/>
                <a:moveTo>
                  <a:pt x="4522423" y="1817388"/>
                </a:moveTo>
                <a:lnTo>
                  <a:pt x="4529692" y="1847839"/>
                </a:lnTo>
                <a:lnTo>
                  <a:pt x="4536583" y="1892648"/>
                </a:lnTo>
                <a:close/>
                <a:moveTo>
                  <a:pt x="54014" y="1792868"/>
                </a:moveTo>
                <a:lnTo>
                  <a:pt x="22248" y="1967751"/>
                </a:lnTo>
                <a:lnTo>
                  <a:pt x="22410" y="1966188"/>
                </a:lnTo>
                <a:cubicBezTo>
                  <a:pt x="30372" y="1909927"/>
                  <a:pt x="40418" y="1854067"/>
                  <a:pt x="52506" y="1798723"/>
                </a:cubicBezTo>
                <a:close/>
                <a:moveTo>
                  <a:pt x="66589" y="1744051"/>
                </a:moveTo>
                <a:lnTo>
                  <a:pt x="54014" y="1792868"/>
                </a:lnTo>
                <a:lnTo>
                  <a:pt x="55040" y="1787219"/>
                </a:lnTo>
                <a:close/>
                <a:moveTo>
                  <a:pt x="4497496" y="1712969"/>
                </a:moveTo>
                <a:lnTo>
                  <a:pt x="4515485" y="1780513"/>
                </a:lnTo>
                <a:lnTo>
                  <a:pt x="4522423" y="1817388"/>
                </a:lnTo>
                <a:close/>
                <a:moveTo>
                  <a:pt x="4478789" y="1642726"/>
                </a:moveTo>
                <a:lnTo>
                  <a:pt x="4485962" y="1664652"/>
                </a:lnTo>
                <a:lnTo>
                  <a:pt x="4497496" y="1712969"/>
                </a:lnTo>
                <a:close/>
                <a:moveTo>
                  <a:pt x="100063" y="1618939"/>
                </a:moveTo>
                <a:lnTo>
                  <a:pt x="66589" y="1744051"/>
                </a:lnTo>
                <a:lnTo>
                  <a:pt x="94849" y="1634351"/>
                </a:lnTo>
                <a:close/>
                <a:moveTo>
                  <a:pt x="121781" y="1554744"/>
                </a:moveTo>
                <a:lnTo>
                  <a:pt x="100063" y="1618939"/>
                </a:lnTo>
                <a:lnTo>
                  <a:pt x="103716" y="1605284"/>
                </a:lnTo>
                <a:close/>
                <a:moveTo>
                  <a:pt x="4444447" y="1537756"/>
                </a:moveTo>
                <a:lnTo>
                  <a:pt x="4471802" y="1616492"/>
                </a:lnTo>
                <a:lnTo>
                  <a:pt x="4478789" y="1642726"/>
                </a:lnTo>
                <a:close/>
                <a:moveTo>
                  <a:pt x="4421313" y="1471173"/>
                </a:moveTo>
                <a:lnTo>
                  <a:pt x="4427401" y="1485654"/>
                </a:lnTo>
                <a:lnTo>
                  <a:pt x="4444447" y="1537756"/>
                </a:lnTo>
                <a:close/>
                <a:moveTo>
                  <a:pt x="159158" y="1450172"/>
                </a:moveTo>
                <a:lnTo>
                  <a:pt x="121781" y="1554744"/>
                </a:lnTo>
                <a:lnTo>
                  <a:pt x="149181" y="1473755"/>
                </a:lnTo>
                <a:close/>
                <a:moveTo>
                  <a:pt x="189487" y="1378488"/>
                </a:moveTo>
                <a:lnTo>
                  <a:pt x="159158" y="1450172"/>
                </a:lnTo>
                <a:lnTo>
                  <a:pt x="167105" y="1427938"/>
                </a:lnTo>
                <a:close/>
                <a:moveTo>
                  <a:pt x="4378390" y="1369063"/>
                </a:moveTo>
                <a:lnTo>
                  <a:pt x="4416162" y="1456345"/>
                </a:lnTo>
                <a:lnTo>
                  <a:pt x="4421313" y="1471173"/>
                </a:lnTo>
                <a:close/>
                <a:moveTo>
                  <a:pt x="4351231" y="1306302"/>
                </a:moveTo>
                <a:lnTo>
                  <a:pt x="4355305" y="1314145"/>
                </a:lnTo>
                <a:lnTo>
                  <a:pt x="4378390" y="1369063"/>
                </a:lnTo>
                <a:close/>
                <a:moveTo>
                  <a:pt x="230407" y="1288081"/>
                </a:moveTo>
                <a:lnTo>
                  <a:pt x="189487" y="1378488"/>
                </a:lnTo>
                <a:lnTo>
                  <a:pt x="215241" y="1317617"/>
                </a:lnTo>
                <a:close/>
                <a:moveTo>
                  <a:pt x="268234" y="1214409"/>
                </a:moveTo>
                <a:lnTo>
                  <a:pt x="230407" y="1288081"/>
                </a:lnTo>
                <a:lnTo>
                  <a:pt x="243821" y="1258445"/>
                </a:lnTo>
                <a:close/>
                <a:moveTo>
                  <a:pt x="4290359" y="1189128"/>
                </a:moveTo>
                <a:lnTo>
                  <a:pt x="4348829" y="1300752"/>
                </a:lnTo>
                <a:lnTo>
                  <a:pt x="4351231" y="1306302"/>
                </a:lnTo>
                <a:close/>
                <a:moveTo>
                  <a:pt x="313805" y="1132211"/>
                </a:moveTo>
                <a:lnTo>
                  <a:pt x="268234" y="1214409"/>
                </a:lnTo>
                <a:lnTo>
                  <a:pt x="292772" y="1166620"/>
                </a:lnTo>
                <a:close/>
                <a:moveTo>
                  <a:pt x="4248525" y="1115786"/>
                </a:moveTo>
                <a:lnTo>
                  <a:pt x="4270376" y="1150661"/>
                </a:lnTo>
                <a:lnTo>
                  <a:pt x="4290359" y="1189128"/>
                </a:lnTo>
                <a:lnTo>
                  <a:pt x="4270069" y="1150392"/>
                </a:lnTo>
                <a:close/>
                <a:moveTo>
                  <a:pt x="357737" y="1060341"/>
                </a:moveTo>
                <a:lnTo>
                  <a:pt x="313805" y="1132211"/>
                </a:lnTo>
                <a:lnTo>
                  <a:pt x="333148" y="1097322"/>
                </a:lnTo>
                <a:close/>
                <a:moveTo>
                  <a:pt x="4177084" y="1001759"/>
                </a:moveTo>
                <a:lnTo>
                  <a:pt x="4180146" y="1005947"/>
                </a:lnTo>
                <a:lnTo>
                  <a:pt x="4248525" y="1115786"/>
                </a:lnTo>
                <a:close/>
                <a:moveTo>
                  <a:pt x="409297" y="982799"/>
                </a:moveTo>
                <a:lnTo>
                  <a:pt x="357737" y="1060341"/>
                </a:lnTo>
                <a:lnTo>
                  <a:pt x="381513" y="1021446"/>
                </a:lnTo>
                <a:close/>
                <a:moveTo>
                  <a:pt x="4136263" y="945945"/>
                </a:moveTo>
                <a:lnTo>
                  <a:pt x="4173312" y="995740"/>
                </a:lnTo>
                <a:lnTo>
                  <a:pt x="4177084" y="1001759"/>
                </a:lnTo>
                <a:close/>
                <a:moveTo>
                  <a:pt x="457908" y="915182"/>
                </a:moveTo>
                <a:lnTo>
                  <a:pt x="409297" y="982799"/>
                </a:lnTo>
                <a:lnTo>
                  <a:pt x="434372" y="945087"/>
                </a:lnTo>
                <a:close/>
                <a:moveTo>
                  <a:pt x="4071637" y="859088"/>
                </a:moveTo>
                <a:lnTo>
                  <a:pt x="4079327" y="868097"/>
                </a:lnTo>
                <a:lnTo>
                  <a:pt x="4136263" y="945945"/>
                </a:lnTo>
                <a:close/>
                <a:moveTo>
                  <a:pt x="516471" y="840771"/>
                </a:moveTo>
                <a:lnTo>
                  <a:pt x="457908" y="915182"/>
                </a:lnTo>
                <a:lnTo>
                  <a:pt x="481204" y="882778"/>
                </a:lnTo>
                <a:close/>
                <a:moveTo>
                  <a:pt x="4024807" y="804222"/>
                </a:moveTo>
                <a:lnTo>
                  <a:pt x="4064816" y="849920"/>
                </a:lnTo>
                <a:lnTo>
                  <a:pt x="4071637" y="859088"/>
                </a:lnTo>
                <a:close/>
                <a:moveTo>
                  <a:pt x="568779" y="778465"/>
                </a:moveTo>
                <a:lnTo>
                  <a:pt x="516471" y="840771"/>
                </a:lnTo>
                <a:lnTo>
                  <a:pt x="546779" y="802260"/>
                </a:lnTo>
                <a:close/>
                <a:moveTo>
                  <a:pt x="3955533" y="725099"/>
                </a:moveTo>
                <a:lnTo>
                  <a:pt x="3967874" y="737521"/>
                </a:lnTo>
                <a:lnTo>
                  <a:pt x="4024807" y="804222"/>
                </a:lnTo>
                <a:close/>
                <a:moveTo>
                  <a:pt x="634312" y="707584"/>
                </a:moveTo>
                <a:lnTo>
                  <a:pt x="568779" y="778465"/>
                </a:lnTo>
                <a:lnTo>
                  <a:pt x="591588" y="751297"/>
                </a:lnTo>
                <a:close/>
                <a:moveTo>
                  <a:pt x="3903111" y="672332"/>
                </a:moveTo>
                <a:lnTo>
                  <a:pt x="3945586" y="713738"/>
                </a:lnTo>
                <a:lnTo>
                  <a:pt x="3955533" y="725099"/>
                </a:lnTo>
                <a:close/>
                <a:moveTo>
                  <a:pt x="690358" y="650241"/>
                </a:moveTo>
                <a:lnTo>
                  <a:pt x="634312" y="707584"/>
                </a:lnTo>
                <a:lnTo>
                  <a:pt x="669655" y="669357"/>
                </a:lnTo>
                <a:close/>
                <a:moveTo>
                  <a:pt x="3829698" y="600769"/>
                </a:moveTo>
                <a:lnTo>
                  <a:pt x="3846054" y="614901"/>
                </a:lnTo>
                <a:lnTo>
                  <a:pt x="3903111" y="672332"/>
                </a:lnTo>
                <a:close/>
                <a:moveTo>
                  <a:pt x="761366" y="584678"/>
                </a:moveTo>
                <a:lnTo>
                  <a:pt x="690358" y="650241"/>
                </a:lnTo>
                <a:lnTo>
                  <a:pt x="712403" y="627687"/>
                </a:lnTo>
                <a:close/>
                <a:moveTo>
                  <a:pt x="3770234" y="549390"/>
                </a:moveTo>
                <a:lnTo>
                  <a:pt x="3816323" y="587730"/>
                </a:lnTo>
                <a:lnTo>
                  <a:pt x="3829698" y="600769"/>
                </a:lnTo>
                <a:close/>
                <a:moveTo>
                  <a:pt x="822414" y="531055"/>
                </a:moveTo>
                <a:lnTo>
                  <a:pt x="761366" y="584678"/>
                </a:lnTo>
                <a:lnTo>
                  <a:pt x="802284" y="546898"/>
                </a:lnTo>
                <a:close/>
                <a:moveTo>
                  <a:pt x="3694845" y="486675"/>
                </a:moveTo>
                <a:lnTo>
                  <a:pt x="3714132" y="500916"/>
                </a:lnTo>
                <a:lnTo>
                  <a:pt x="3770234" y="549390"/>
                </a:lnTo>
                <a:close/>
                <a:moveTo>
                  <a:pt x="896624" y="472649"/>
                </a:moveTo>
                <a:lnTo>
                  <a:pt x="822414" y="531055"/>
                </a:lnTo>
                <a:lnTo>
                  <a:pt x="843391" y="512629"/>
                </a:lnTo>
                <a:close/>
                <a:moveTo>
                  <a:pt x="3627164" y="436703"/>
                </a:moveTo>
                <a:lnTo>
                  <a:pt x="3677726" y="472435"/>
                </a:lnTo>
                <a:lnTo>
                  <a:pt x="3694845" y="486675"/>
                </a:lnTo>
                <a:close/>
                <a:moveTo>
                  <a:pt x="964182" y="421910"/>
                </a:moveTo>
                <a:lnTo>
                  <a:pt x="896624" y="472649"/>
                </a:lnTo>
                <a:lnTo>
                  <a:pt x="943953" y="435399"/>
                </a:lnTo>
                <a:close/>
                <a:moveTo>
                  <a:pt x="3550874" y="382789"/>
                </a:moveTo>
                <a:lnTo>
                  <a:pt x="3572371" y="396246"/>
                </a:lnTo>
                <a:lnTo>
                  <a:pt x="3627164" y="436703"/>
                </a:lnTo>
                <a:close/>
                <a:moveTo>
                  <a:pt x="1041865" y="370109"/>
                </a:moveTo>
                <a:lnTo>
                  <a:pt x="964182" y="421910"/>
                </a:lnTo>
                <a:lnTo>
                  <a:pt x="984292" y="406806"/>
                </a:lnTo>
                <a:close/>
                <a:moveTo>
                  <a:pt x="3478108" y="337239"/>
                </a:moveTo>
                <a:lnTo>
                  <a:pt x="3530497" y="368389"/>
                </a:lnTo>
                <a:lnTo>
                  <a:pt x="3550874" y="382789"/>
                </a:lnTo>
                <a:close/>
                <a:moveTo>
                  <a:pt x="1113364" y="324535"/>
                </a:moveTo>
                <a:lnTo>
                  <a:pt x="1041865" y="370109"/>
                </a:lnTo>
                <a:lnTo>
                  <a:pt x="1093946" y="335380"/>
                </a:lnTo>
                <a:close/>
                <a:moveTo>
                  <a:pt x="3398477" y="289890"/>
                </a:moveTo>
                <a:lnTo>
                  <a:pt x="3423008" y="302746"/>
                </a:lnTo>
                <a:lnTo>
                  <a:pt x="3478108" y="337239"/>
                </a:lnTo>
                <a:close/>
                <a:moveTo>
                  <a:pt x="1197178" y="277725"/>
                </a:moveTo>
                <a:lnTo>
                  <a:pt x="1113364" y="324535"/>
                </a:lnTo>
                <a:lnTo>
                  <a:pt x="1132888" y="312091"/>
                </a:lnTo>
                <a:close/>
                <a:moveTo>
                  <a:pt x="3324128" y="250925"/>
                </a:moveTo>
                <a:lnTo>
                  <a:pt x="3375335" y="276130"/>
                </a:lnTo>
                <a:lnTo>
                  <a:pt x="3398477" y="289890"/>
                </a:lnTo>
                <a:close/>
                <a:moveTo>
                  <a:pt x="1268800" y="239441"/>
                </a:moveTo>
                <a:lnTo>
                  <a:pt x="1197178" y="277725"/>
                </a:lnTo>
                <a:lnTo>
                  <a:pt x="1251551" y="247358"/>
                </a:lnTo>
                <a:close/>
                <a:moveTo>
                  <a:pt x="3239844" y="209438"/>
                </a:moveTo>
                <a:lnTo>
                  <a:pt x="3268585" y="221815"/>
                </a:lnTo>
                <a:lnTo>
                  <a:pt x="3324128" y="250925"/>
                </a:lnTo>
                <a:close/>
                <a:moveTo>
                  <a:pt x="1358921" y="198075"/>
                </a:moveTo>
                <a:lnTo>
                  <a:pt x="1268800" y="239441"/>
                </a:lnTo>
                <a:lnTo>
                  <a:pt x="1286645" y="229902"/>
                </a:lnTo>
                <a:close/>
                <a:moveTo>
                  <a:pt x="3163622" y="176613"/>
                </a:moveTo>
                <a:lnTo>
                  <a:pt x="3212941" y="196195"/>
                </a:lnTo>
                <a:lnTo>
                  <a:pt x="3239844" y="209438"/>
                </a:lnTo>
                <a:close/>
                <a:moveTo>
                  <a:pt x="1430383" y="166606"/>
                </a:moveTo>
                <a:lnTo>
                  <a:pt x="1358921" y="198075"/>
                </a:lnTo>
                <a:lnTo>
                  <a:pt x="1416051" y="171852"/>
                </a:lnTo>
                <a:close/>
                <a:moveTo>
                  <a:pt x="3075956" y="141805"/>
                </a:moveTo>
                <a:lnTo>
                  <a:pt x="3109834" y="153449"/>
                </a:lnTo>
                <a:lnTo>
                  <a:pt x="3163622" y="176613"/>
                </a:lnTo>
                <a:close/>
                <a:moveTo>
                  <a:pt x="1526549" y="131408"/>
                </a:moveTo>
                <a:lnTo>
                  <a:pt x="1430383" y="166606"/>
                </a:lnTo>
                <a:lnTo>
                  <a:pt x="1444833" y="160243"/>
                </a:lnTo>
                <a:close/>
                <a:moveTo>
                  <a:pt x="2997449" y="114820"/>
                </a:moveTo>
                <a:lnTo>
                  <a:pt x="3044014" y="129122"/>
                </a:lnTo>
                <a:lnTo>
                  <a:pt x="3075956" y="141805"/>
                </a:lnTo>
                <a:close/>
                <a:moveTo>
                  <a:pt x="1597260" y="106456"/>
                </a:moveTo>
                <a:lnTo>
                  <a:pt x="1526549" y="131408"/>
                </a:lnTo>
                <a:lnTo>
                  <a:pt x="1586733" y="109380"/>
                </a:lnTo>
                <a:close/>
                <a:moveTo>
                  <a:pt x="2907217" y="87107"/>
                </a:moveTo>
                <a:lnTo>
                  <a:pt x="2947483" y="97646"/>
                </a:lnTo>
                <a:lnTo>
                  <a:pt x="2997449" y="114820"/>
                </a:lnTo>
                <a:close/>
                <a:moveTo>
                  <a:pt x="1704798" y="76590"/>
                </a:moveTo>
                <a:lnTo>
                  <a:pt x="1597260" y="106456"/>
                </a:lnTo>
                <a:lnTo>
                  <a:pt x="1606723" y="103117"/>
                </a:lnTo>
                <a:close/>
                <a:moveTo>
                  <a:pt x="2827046" y="66124"/>
                </a:moveTo>
                <a:lnTo>
                  <a:pt x="2869255" y="75448"/>
                </a:lnTo>
                <a:lnTo>
                  <a:pt x="2907217" y="87107"/>
                </a:lnTo>
                <a:close/>
                <a:moveTo>
                  <a:pt x="1768293" y="59417"/>
                </a:moveTo>
                <a:lnTo>
                  <a:pt x="1704798" y="76590"/>
                </a:lnTo>
                <a:lnTo>
                  <a:pt x="1762882" y="60459"/>
                </a:lnTo>
                <a:close/>
                <a:moveTo>
                  <a:pt x="2733558" y="45472"/>
                </a:moveTo>
                <a:lnTo>
                  <a:pt x="2782264" y="54403"/>
                </a:lnTo>
                <a:lnTo>
                  <a:pt x="2827046" y="66124"/>
                </a:lnTo>
                <a:close/>
                <a:moveTo>
                  <a:pt x="2653523" y="30797"/>
                </a:moveTo>
                <a:lnTo>
                  <a:pt x="2689364" y="35709"/>
                </a:lnTo>
                <a:lnTo>
                  <a:pt x="2733558" y="45472"/>
                </a:lnTo>
                <a:close/>
                <a:moveTo>
                  <a:pt x="1940188" y="26301"/>
                </a:moveTo>
                <a:lnTo>
                  <a:pt x="1768293" y="59417"/>
                </a:lnTo>
                <a:lnTo>
                  <a:pt x="1771584" y="58527"/>
                </a:lnTo>
                <a:cubicBezTo>
                  <a:pt x="1826951" y="45753"/>
                  <a:pt x="1882693" y="35069"/>
                  <a:pt x="1938686" y="26475"/>
                </a:cubicBezTo>
                <a:close/>
                <a:moveTo>
                  <a:pt x="1988792" y="20677"/>
                </a:moveTo>
                <a:lnTo>
                  <a:pt x="1940188" y="26301"/>
                </a:lnTo>
                <a:lnTo>
                  <a:pt x="1943783" y="25609"/>
                </a:lnTo>
                <a:close/>
                <a:moveTo>
                  <a:pt x="2554562" y="17232"/>
                </a:moveTo>
                <a:lnTo>
                  <a:pt x="2614906" y="23716"/>
                </a:lnTo>
                <a:lnTo>
                  <a:pt x="2653523" y="30797"/>
                </a:lnTo>
                <a:close/>
                <a:moveTo>
                  <a:pt x="2477318" y="8933"/>
                </a:moveTo>
                <a:lnTo>
                  <a:pt x="2505041" y="10444"/>
                </a:lnTo>
                <a:lnTo>
                  <a:pt x="2554562" y="17232"/>
                </a:lnTo>
                <a:close/>
                <a:moveTo>
                  <a:pt x="2117939" y="6528"/>
                </a:moveTo>
                <a:lnTo>
                  <a:pt x="1988792" y="20677"/>
                </a:lnTo>
                <a:lnTo>
                  <a:pt x="2107299" y="6965"/>
                </a:lnTo>
                <a:close/>
                <a:moveTo>
                  <a:pt x="2182480" y="3874"/>
                </a:moveTo>
                <a:lnTo>
                  <a:pt x="2117939" y="6528"/>
                </a:lnTo>
                <a:lnTo>
                  <a:pt x="2128723" y="5346"/>
                </a:lnTo>
                <a:close/>
                <a:moveTo>
                  <a:pt x="2369691" y="3064"/>
                </a:moveTo>
                <a:lnTo>
                  <a:pt x="2446139" y="5583"/>
                </a:lnTo>
                <a:lnTo>
                  <a:pt x="2477318" y="8933"/>
                </a:lnTo>
                <a:close/>
                <a:moveTo>
                  <a:pt x="2316986" y="190"/>
                </a:moveTo>
                <a:lnTo>
                  <a:pt x="2369691" y="3064"/>
                </a:lnTo>
                <a:lnTo>
                  <a:pt x="2298133" y="706"/>
                </a:lnTo>
                <a:close/>
                <a:moveTo>
                  <a:pt x="2276693" y="0"/>
                </a:moveTo>
                <a:lnTo>
                  <a:pt x="2298133" y="706"/>
                </a:lnTo>
                <a:lnTo>
                  <a:pt x="2182480" y="387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E95989-8380-D35E-0F47-186768C075F0}"/>
              </a:ext>
            </a:extLst>
          </p:cNvPr>
          <p:cNvSpPr txBox="1"/>
          <p:nvPr/>
        </p:nvSpPr>
        <p:spPr>
          <a:xfrm>
            <a:off x="3672562" y="3429000"/>
            <a:ext cx="8233688" cy="1200329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sz="7200" b="1" spc="20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MARUNOMIA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B71CA6-97AB-4CBC-5763-A0A7678FBFD1}"/>
              </a:ext>
            </a:extLst>
          </p:cNvPr>
          <p:cNvSpPr txBox="1"/>
          <p:nvPr/>
        </p:nvSpPr>
        <p:spPr>
          <a:xfrm rot="588334">
            <a:off x="4599643" y="3964890"/>
            <a:ext cx="7850685" cy="1569660"/>
          </a:xfrm>
          <a:prstGeom prst="rect">
            <a:avLst/>
          </a:prstGeom>
          <a:noFill/>
          <a:scene3d>
            <a:camera prst="isometricOffAxis1Top">
              <a:rot lat="18075698" lon="18392735" rev="3492000"/>
            </a:camera>
            <a:lightRig rig="threePt" dir="t"/>
          </a:scene3d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sz="9600" b="1" spc="20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ACADEMY</a:t>
            </a:r>
          </a:p>
        </p:txBody>
      </p:sp>
    </p:spTree>
    <p:extLst>
      <p:ext uri="{BB962C8B-B14F-4D97-AF65-F5344CB8AC3E}">
        <p14:creationId xmlns:p14="http://schemas.microsoft.com/office/powerpoint/2010/main" val="393597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61E063-D999-F8A8-A7FA-953F0F7FA85C}"/>
              </a:ext>
            </a:extLst>
          </p:cNvPr>
          <p:cNvSpPr/>
          <p:nvPr/>
        </p:nvSpPr>
        <p:spPr>
          <a:xfrm>
            <a:off x="713105" y="2002425"/>
            <a:ext cx="3092807" cy="2853149"/>
          </a:xfrm>
          <a:custGeom>
            <a:avLst/>
            <a:gdLst>
              <a:gd name="connsiteX0" fmla="*/ 4516446 w 4572142"/>
              <a:gd name="connsiteY0" fmla="*/ 2783200 h 4217852"/>
              <a:gd name="connsiteX1" fmla="*/ 4511646 w 4572142"/>
              <a:gd name="connsiteY1" fmla="*/ 2807890 h 4217852"/>
              <a:gd name="connsiteX2" fmla="*/ 4510284 w 4572142"/>
              <a:gd name="connsiteY2" fmla="*/ 2807571 h 4217852"/>
              <a:gd name="connsiteX3" fmla="*/ 51366 w 4572142"/>
              <a:gd name="connsiteY3" fmla="*/ 2760166 h 4217852"/>
              <a:gd name="connsiteX4" fmla="*/ 66060 w 4572142"/>
              <a:gd name="connsiteY4" fmla="*/ 2825710 h 4217852"/>
              <a:gd name="connsiteX5" fmla="*/ 64728 w 4572142"/>
              <a:gd name="connsiteY5" fmla="*/ 2826034 h 4217852"/>
              <a:gd name="connsiteX6" fmla="*/ 4533350 w 4572142"/>
              <a:gd name="connsiteY6" fmla="*/ 2696236 h 4217852"/>
              <a:gd name="connsiteX7" fmla="*/ 4522878 w 4572142"/>
              <a:gd name="connsiteY7" fmla="*/ 2757759 h 4217852"/>
              <a:gd name="connsiteX8" fmla="*/ 4516446 w 4572142"/>
              <a:gd name="connsiteY8" fmla="*/ 2783200 h 4217852"/>
              <a:gd name="connsiteX9" fmla="*/ 34026 w 4572142"/>
              <a:gd name="connsiteY9" fmla="*/ 2674693 h 4217852"/>
              <a:gd name="connsiteX10" fmla="*/ 51366 w 4572142"/>
              <a:gd name="connsiteY10" fmla="*/ 2760166 h 4217852"/>
              <a:gd name="connsiteX11" fmla="*/ 37203 w 4572142"/>
              <a:gd name="connsiteY11" fmla="*/ 2696990 h 4217852"/>
              <a:gd name="connsiteX12" fmla="*/ 4548434 w 4572142"/>
              <a:gd name="connsiteY12" fmla="*/ 2607617 h 4217852"/>
              <a:gd name="connsiteX13" fmla="*/ 4545270 w 4572142"/>
              <a:gd name="connsiteY13" fmla="*/ 2634913 h 4217852"/>
              <a:gd name="connsiteX14" fmla="*/ 4533350 w 4572142"/>
              <a:gd name="connsiteY14" fmla="*/ 2696236 h 4217852"/>
              <a:gd name="connsiteX15" fmla="*/ 20917 w 4572142"/>
              <a:gd name="connsiteY15" fmla="*/ 2582672 h 4217852"/>
              <a:gd name="connsiteX16" fmla="*/ 34026 w 4572142"/>
              <a:gd name="connsiteY16" fmla="*/ 2674693 h 4217852"/>
              <a:gd name="connsiteX17" fmla="*/ 29694 w 4572142"/>
              <a:gd name="connsiteY17" fmla="*/ 2653337 h 4217852"/>
              <a:gd name="connsiteX18" fmla="*/ 4558426 w 4572142"/>
              <a:gd name="connsiteY18" fmla="*/ 2521432 h 4217852"/>
              <a:gd name="connsiteX19" fmla="*/ 4553250 w 4572142"/>
              <a:gd name="connsiteY19" fmla="*/ 2579324 h 4217852"/>
              <a:gd name="connsiteX20" fmla="*/ 4548434 w 4572142"/>
              <a:gd name="connsiteY20" fmla="*/ 2607617 h 4217852"/>
              <a:gd name="connsiteX21" fmla="*/ 10489 w 4572142"/>
              <a:gd name="connsiteY21" fmla="*/ 2498715 h 4217852"/>
              <a:gd name="connsiteX22" fmla="*/ 20917 w 4572142"/>
              <a:gd name="connsiteY22" fmla="*/ 2582672 h 4217852"/>
              <a:gd name="connsiteX23" fmla="*/ 11675 w 4572142"/>
              <a:gd name="connsiteY23" fmla="*/ 2517798 h 4217852"/>
              <a:gd name="connsiteX24" fmla="*/ 4566592 w 4572142"/>
              <a:gd name="connsiteY24" fmla="*/ 2430078 h 4217852"/>
              <a:gd name="connsiteX25" fmla="*/ 4565347 w 4572142"/>
              <a:gd name="connsiteY25" fmla="*/ 2461728 h 4217852"/>
              <a:gd name="connsiteX26" fmla="*/ 4558426 w 4572142"/>
              <a:gd name="connsiteY26" fmla="*/ 2521432 h 4217852"/>
              <a:gd name="connsiteX27" fmla="*/ 4496 w 4572142"/>
              <a:gd name="connsiteY27" fmla="*/ 2402275 h 4217852"/>
              <a:gd name="connsiteX28" fmla="*/ 10489 w 4572142"/>
              <a:gd name="connsiteY28" fmla="*/ 2498715 h 4217852"/>
              <a:gd name="connsiteX29" fmla="*/ 8204 w 4572142"/>
              <a:gd name="connsiteY29" fmla="*/ 2480321 h 4217852"/>
              <a:gd name="connsiteX30" fmla="*/ 4569918 w 4572142"/>
              <a:gd name="connsiteY30" fmla="*/ 2345538 h 4217852"/>
              <a:gd name="connsiteX31" fmla="*/ 4569434 w 4572142"/>
              <a:gd name="connsiteY31" fmla="*/ 2398291 h 4217852"/>
              <a:gd name="connsiteX32" fmla="*/ 4566592 w 4572142"/>
              <a:gd name="connsiteY32" fmla="*/ 2430078 h 4217852"/>
              <a:gd name="connsiteX33" fmla="*/ 665 w 4572142"/>
              <a:gd name="connsiteY33" fmla="*/ 2321665 h 4217852"/>
              <a:gd name="connsiteX34" fmla="*/ 4496 w 4572142"/>
              <a:gd name="connsiteY34" fmla="*/ 2402275 h 4217852"/>
              <a:gd name="connsiteX35" fmla="*/ 401 w 4572142"/>
              <a:gd name="connsiteY35" fmla="*/ 2336392 h 4217852"/>
              <a:gd name="connsiteX36" fmla="*/ 2286020 w 4572142"/>
              <a:gd name="connsiteY36" fmla="*/ 2285981 h 4217852"/>
              <a:gd name="connsiteX37" fmla="*/ 1011976 w 4572142"/>
              <a:gd name="connsiteY37" fmla="*/ 4184035 h 4217852"/>
              <a:gd name="connsiteX38" fmla="*/ 76692 w 4572142"/>
              <a:gd name="connsiteY38" fmla="*/ 2873136 h 4217852"/>
              <a:gd name="connsiteX39" fmla="*/ 66060 w 4572142"/>
              <a:gd name="connsiteY39" fmla="*/ 2825710 h 4217852"/>
              <a:gd name="connsiteX40" fmla="*/ 2286020 w 4572142"/>
              <a:gd name="connsiteY40" fmla="*/ 2285981 h 4217852"/>
              <a:gd name="connsiteX41" fmla="*/ 4510284 w 4572142"/>
              <a:gd name="connsiteY41" fmla="*/ 2807571 h 4217852"/>
              <a:gd name="connsiteX42" fmla="*/ 4478631 w 4572142"/>
              <a:gd name="connsiteY42" fmla="*/ 2932771 h 4217852"/>
              <a:gd name="connsiteX43" fmla="*/ 3508178 w 4572142"/>
              <a:gd name="connsiteY43" fmla="*/ 4217852 h 4217852"/>
              <a:gd name="connsiteX44" fmla="*/ 4570782 w 4572142"/>
              <a:gd name="connsiteY44" fmla="*/ 2251504 h 4217852"/>
              <a:gd name="connsiteX45" fmla="*/ 4572142 w 4572142"/>
              <a:gd name="connsiteY45" fmla="*/ 2289015 h 4217852"/>
              <a:gd name="connsiteX46" fmla="*/ 4569918 w 4572142"/>
              <a:gd name="connsiteY46" fmla="*/ 2345538 h 4217852"/>
              <a:gd name="connsiteX47" fmla="*/ 2526 w 4572142"/>
              <a:gd name="connsiteY47" fmla="*/ 2217756 h 4217852"/>
              <a:gd name="connsiteX48" fmla="*/ 665 w 4572142"/>
              <a:gd name="connsiteY48" fmla="*/ 2321665 h 4217852"/>
              <a:gd name="connsiteX49" fmla="*/ 0 w 4572142"/>
              <a:gd name="connsiteY49" fmla="*/ 2307670 h 4217852"/>
              <a:gd name="connsiteX50" fmla="*/ 4567791 w 4572142"/>
              <a:gd name="connsiteY50" fmla="*/ 2169040 h 4217852"/>
              <a:gd name="connsiteX51" fmla="*/ 4571112 w 4572142"/>
              <a:gd name="connsiteY51" fmla="*/ 2215482 h 4217852"/>
              <a:gd name="connsiteX52" fmla="*/ 4570782 w 4572142"/>
              <a:gd name="connsiteY52" fmla="*/ 2251504 h 4217852"/>
              <a:gd name="connsiteX53" fmla="*/ 4589 w 4572142"/>
              <a:gd name="connsiteY53" fmla="*/ 2144366 h 4217852"/>
              <a:gd name="connsiteX54" fmla="*/ 2526 w 4572142"/>
              <a:gd name="connsiteY54" fmla="*/ 2217756 h 4217852"/>
              <a:gd name="connsiteX55" fmla="*/ 3676 w 4572142"/>
              <a:gd name="connsiteY55" fmla="*/ 2153606 h 4217852"/>
              <a:gd name="connsiteX56" fmla="*/ 4560873 w 4572142"/>
              <a:gd name="connsiteY56" fmla="*/ 2072303 h 4217852"/>
              <a:gd name="connsiteX57" fmla="*/ 4565920 w 4572142"/>
              <a:gd name="connsiteY57" fmla="*/ 2117455 h 4217852"/>
              <a:gd name="connsiteX58" fmla="*/ 4567791 w 4572142"/>
              <a:gd name="connsiteY58" fmla="*/ 2169040 h 4217852"/>
              <a:gd name="connsiteX59" fmla="*/ 17677 w 4572142"/>
              <a:gd name="connsiteY59" fmla="*/ 2011900 h 4217852"/>
              <a:gd name="connsiteX60" fmla="*/ 4589 w 4572142"/>
              <a:gd name="connsiteY60" fmla="*/ 2144366 h 4217852"/>
              <a:gd name="connsiteX61" fmla="*/ 4822 w 4572142"/>
              <a:gd name="connsiteY61" fmla="*/ 2136065 h 4217852"/>
              <a:gd name="connsiteX62" fmla="*/ 4551986 w 4572142"/>
              <a:gd name="connsiteY62" fmla="*/ 1992805 h 4217852"/>
              <a:gd name="connsiteX63" fmla="*/ 4557971 w 4572142"/>
              <a:gd name="connsiteY63" fmla="*/ 2031724 h 4217852"/>
              <a:gd name="connsiteX64" fmla="*/ 4560873 w 4572142"/>
              <a:gd name="connsiteY64" fmla="*/ 2072303 h 4217852"/>
              <a:gd name="connsiteX65" fmla="*/ 22248 w 4572142"/>
              <a:gd name="connsiteY65" fmla="*/ 1967751 h 4217852"/>
              <a:gd name="connsiteX66" fmla="*/ 17677 w 4572142"/>
              <a:gd name="connsiteY66" fmla="*/ 2011900 h 4217852"/>
              <a:gd name="connsiteX67" fmla="*/ 21791 w 4572142"/>
              <a:gd name="connsiteY67" fmla="*/ 1970270 h 4217852"/>
              <a:gd name="connsiteX68" fmla="*/ 4536583 w 4572142"/>
              <a:gd name="connsiteY68" fmla="*/ 1892648 h 4217852"/>
              <a:gd name="connsiteX69" fmla="*/ 4546946 w 4572142"/>
              <a:gd name="connsiteY69" fmla="*/ 1947727 h 4217852"/>
              <a:gd name="connsiteX70" fmla="*/ 4551986 w 4572142"/>
              <a:gd name="connsiteY70" fmla="*/ 1992805 h 4217852"/>
              <a:gd name="connsiteX71" fmla="*/ 4522423 w 4572142"/>
              <a:gd name="connsiteY71" fmla="*/ 1817388 h 4217852"/>
              <a:gd name="connsiteX72" fmla="*/ 4529692 w 4572142"/>
              <a:gd name="connsiteY72" fmla="*/ 1847839 h 4217852"/>
              <a:gd name="connsiteX73" fmla="*/ 4536583 w 4572142"/>
              <a:gd name="connsiteY73" fmla="*/ 1892648 h 4217852"/>
              <a:gd name="connsiteX74" fmla="*/ 54014 w 4572142"/>
              <a:gd name="connsiteY74" fmla="*/ 1792868 h 4217852"/>
              <a:gd name="connsiteX75" fmla="*/ 22248 w 4572142"/>
              <a:gd name="connsiteY75" fmla="*/ 1967751 h 4217852"/>
              <a:gd name="connsiteX76" fmla="*/ 22410 w 4572142"/>
              <a:gd name="connsiteY76" fmla="*/ 1966188 h 4217852"/>
              <a:gd name="connsiteX77" fmla="*/ 52506 w 4572142"/>
              <a:gd name="connsiteY77" fmla="*/ 1798723 h 4217852"/>
              <a:gd name="connsiteX78" fmla="*/ 66589 w 4572142"/>
              <a:gd name="connsiteY78" fmla="*/ 1744051 h 4217852"/>
              <a:gd name="connsiteX79" fmla="*/ 54014 w 4572142"/>
              <a:gd name="connsiteY79" fmla="*/ 1792868 h 4217852"/>
              <a:gd name="connsiteX80" fmla="*/ 55040 w 4572142"/>
              <a:gd name="connsiteY80" fmla="*/ 1787219 h 4217852"/>
              <a:gd name="connsiteX81" fmla="*/ 4497496 w 4572142"/>
              <a:gd name="connsiteY81" fmla="*/ 1712969 h 4217852"/>
              <a:gd name="connsiteX82" fmla="*/ 4515485 w 4572142"/>
              <a:gd name="connsiteY82" fmla="*/ 1780513 h 4217852"/>
              <a:gd name="connsiteX83" fmla="*/ 4522423 w 4572142"/>
              <a:gd name="connsiteY83" fmla="*/ 1817388 h 4217852"/>
              <a:gd name="connsiteX84" fmla="*/ 4478789 w 4572142"/>
              <a:gd name="connsiteY84" fmla="*/ 1642726 h 4217852"/>
              <a:gd name="connsiteX85" fmla="*/ 4485962 w 4572142"/>
              <a:gd name="connsiteY85" fmla="*/ 1664652 h 4217852"/>
              <a:gd name="connsiteX86" fmla="*/ 4497496 w 4572142"/>
              <a:gd name="connsiteY86" fmla="*/ 1712969 h 4217852"/>
              <a:gd name="connsiteX87" fmla="*/ 100063 w 4572142"/>
              <a:gd name="connsiteY87" fmla="*/ 1618939 h 4217852"/>
              <a:gd name="connsiteX88" fmla="*/ 66589 w 4572142"/>
              <a:gd name="connsiteY88" fmla="*/ 1744051 h 4217852"/>
              <a:gd name="connsiteX89" fmla="*/ 94849 w 4572142"/>
              <a:gd name="connsiteY89" fmla="*/ 1634351 h 4217852"/>
              <a:gd name="connsiteX90" fmla="*/ 121781 w 4572142"/>
              <a:gd name="connsiteY90" fmla="*/ 1554744 h 4217852"/>
              <a:gd name="connsiteX91" fmla="*/ 100063 w 4572142"/>
              <a:gd name="connsiteY91" fmla="*/ 1618939 h 4217852"/>
              <a:gd name="connsiteX92" fmla="*/ 103716 w 4572142"/>
              <a:gd name="connsiteY92" fmla="*/ 1605284 h 4217852"/>
              <a:gd name="connsiteX93" fmla="*/ 4444447 w 4572142"/>
              <a:gd name="connsiteY93" fmla="*/ 1537756 h 4217852"/>
              <a:gd name="connsiteX94" fmla="*/ 4471802 w 4572142"/>
              <a:gd name="connsiteY94" fmla="*/ 1616492 h 4217852"/>
              <a:gd name="connsiteX95" fmla="*/ 4478789 w 4572142"/>
              <a:gd name="connsiteY95" fmla="*/ 1642726 h 4217852"/>
              <a:gd name="connsiteX96" fmla="*/ 4421313 w 4572142"/>
              <a:gd name="connsiteY96" fmla="*/ 1471173 h 4217852"/>
              <a:gd name="connsiteX97" fmla="*/ 4427401 w 4572142"/>
              <a:gd name="connsiteY97" fmla="*/ 1485654 h 4217852"/>
              <a:gd name="connsiteX98" fmla="*/ 4444447 w 4572142"/>
              <a:gd name="connsiteY98" fmla="*/ 1537756 h 4217852"/>
              <a:gd name="connsiteX99" fmla="*/ 159158 w 4572142"/>
              <a:gd name="connsiteY99" fmla="*/ 1450172 h 4217852"/>
              <a:gd name="connsiteX100" fmla="*/ 121781 w 4572142"/>
              <a:gd name="connsiteY100" fmla="*/ 1554744 h 4217852"/>
              <a:gd name="connsiteX101" fmla="*/ 149181 w 4572142"/>
              <a:gd name="connsiteY101" fmla="*/ 1473755 h 4217852"/>
              <a:gd name="connsiteX102" fmla="*/ 189487 w 4572142"/>
              <a:gd name="connsiteY102" fmla="*/ 1378488 h 4217852"/>
              <a:gd name="connsiteX103" fmla="*/ 159158 w 4572142"/>
              <a:gd name="connsiteY103" fmla="*/ 1450172 h 4217852"/>
              <a:gd name="connsiteX104" fmla="*/ 167105 w 4572142"/>
              <a:gd name="connsiteY104" fmla="*/ 1427938 h 4217852"/>
              <a:gd name="connsiteX105" fmla="*/ 4378390 w 4572142"/>
              <a:gd name="connsiteY105" fmla="*/ 1369063 h 4217852"/>
              <a:gd name="connsiteX106" fmla="*/ 4416162 w 4572142"/>
              <a:gd name="connsiteY106" fmla="*/ 1456345 h 4217852"/>
              <a:gd name="connsiteX107" fmla="*/ 4421313 w 4572142"/>
              <a:gd name="connsiteY107" fmla="*/ 1471173 h 4217852"/>
              <a:gd name="connsiteX108" fmla="*/ 4351231 w 4572142"/>
              <a:gd name="connsiteY108" fmla="*/ 1306302 h 4217852"/>
              <a:gd name="connsiteX109" fmla="*/ 4355305 w 4572142"/>
              <a:gd name="connsiteY109" fmla="*/ 1314145 h 4217852"/>
              <a:gd name="connsiteX110" fmla="*/ 4378390 w 4572142"/>
              <a:gd name="connsiteY110" fmla="*/ 1369063 h 4217852"/>
              <a:gd name="connsiteX111" fmla="*/ 230407 w 4572142"/>
              <a:gd name="connsiteY111" fmla="*/ 1288081 h 4217852"/>
              <a:gd name="connsiteX112" fmla="*/ 189487 w 4572142"/>
              <a:gd name="connsiteY112" fmla="*/ 1378488 h 4217852"/>
              <a:gd name="connsiteX113" fmla="*/ 215241 w 4572142"/>
              <a:gd name="connsiteY113" fmla="*/ 1317617 h 4217852"/>
              <a:gd name="connsiteX114" fmla="*/ 268234 w 4572142"/>
              <a:gd name="connsiteY114" fmla="*/ 1214409 h 4217852"/>
              <a:gd name="connsiteX115" fmla="*/ 230407 w 4572142"/>
              <a:gd name="connsiteY115" fmla="*/ 1288081 h 4217852"/>
              <a:gd name="connsiteX116" fmla="*/ 243821 w 4572142"/>
              <a:gd name="connsiteY116" fmla="*/ 1258445 h 4217852"/>
              <a:gd name="connsiteX117" fmla="*/ 4290359 w 4572142"/>
              <a:gd name="connsiteY117" fmla="*/ 1189128 h 4217852"/>
              <a:gd name="connsiteX118" fmla="*/ 4348829 w 4572142"/>
              <a:gd name="connsiteY118" fmla="*/ 1300752 h 4217852"/>
              <a:gd name="connsiteX119" fmla="*/ 4351231 w 4572142"/>
              <a:gd name="connsiteY119" fmla="*/ 1306302 h 4217852"/>
              <a:gd name="connsiteX120" fmla="*/ 313805 w 4572142"/>
              <a:gd name="connsiteY120" fmla="*/ 1132211 h 4217852"/>
              <a:gd name="connsiteX121" fmla="*/ 268234 w 4572142"/>
              <a:gd name="connsiteY121" fmla="*/ 1214409 h 4217852"/>
              <a:gd name="connsiteX122" fmla="*/ 292772 w 4572142"/>
              <a:gd name="connsiteY122" fmla="*/ 1166620 h 4217852"/>
              <a:gd name="connsiteX123" fmla="*/ 4248525 w 4572142"/>
              <a:gd name="connsiteY123" fmla="*/ 1115786 h 4217852"/>
              <a:gd name="connsiteX124" fmla="*/ 4270376 w 4572142"/>
              <a:gd name="connsiteY124" fmla="*/ 1150661 h 4217852"/>
              <a:gd name="connsiteX125" fmla="*/ 4290359 w 4572142"/>
              <a:gd name="connsiteY125" fmla="*/ 1189128 h 4217852"/>
              <a:gd name="connsiteX126" fmla="*/ 4270069 w 4572142"/>
              <a:gd name="connsiteY126" fmla="*/ 1150392 h 4217852"/>
              <a:gd name="connsiteX127" fmla="*/ 357737 w 4572142"/>
              <a:gd name="connsiteY127" fmla="*/ 1060341 h 4217852"/>
              <a:gd name="connsiteX128" fmla="*/ 313805 w 4572142"/>
              <a:gd name="connsiteY128" fmla="*/ 1132211 h 4217852"/>
              <a:gd name="connsiteX129" fmla="*/ 333148 w 4572142"/>
              <a:gd name="connsiteY129" fmla="*/ 1097322 h 4217852"/>
              <a:gd name="connsiteX130" fmla="*/ 4177084 w 4572142"/>
              <a:gd name="connsiteY130" fmla="*/ 1001759 h 4217852"/>
              <a:gd name="connsiteX131" fmla="*/ 4180146 w 4572142"/>
              <a:gd name="connsiteY131" fmla="*/ 1005947 h 4217852"/>
              <a:gd name="connsiteX132" fmla="*/ 4248525 w 4572142"/>
              <a:gd name="connsiteY132" fmla="*/ 1115786 h 4217852"/>
              <a:gd name="connsiteX133" fmla="*/ 409297 w 4572142"/>
              <a:gd name="connsiteY133" fmla="*/ 982799 h 4217852"/>
              <a:gd name="connsiteX134" fmla="*/ 357737 w 4572142"/>
              <a:gd name="connsiteY134" fmla="*/ 1060341 h 4217852"/>
              <a:gd name="connsiteX135" fmla="*/ 381513 w 4572142"/>
              <a:gd name="connsiteY135" fmla="*/ 1021446 h 4217852"/>
              <a:gd name="connsiteX136" fmla="*/ 4136263 w 4572142"/>
              <a:gd name="connsiteY136" fmla="*/ 945945 h 4217852"/>
              <a:gd name="connsiteX137" fmla="*/ 4173312 w 4572142"/>
              <a:gd name="connsiteY137" fmla="*/ 995740 h 4217852"/>
              <a:gd name="connsiteX138" fmla="*/ 4177084 w 4572142"/>
              <a:gd name="connsiteY138" fmla="*/ 1001759 h 4217852"/>
              <a:gd name="connsiteX139" fmla="*/ 457908 w 4572142"/>
              <a:gd name="connsiteY139" fmla="*/ 915182 h 4217852"/>
              <a:gd name="connsiteX140" fmla="*/ 409297 w 4572142"/>
              <a:gd name="connsiteY140" fmla="*/ 982799 h 4217852"/>
              <a:gd name="connsiteX141" fmla="*/ 434372 w 4572142"/>
              <a:gd name="connsiteY141" fmla="*/ 945087 h 4217852"/>
              <a:gd name="connsiteX142" fmla="*/ 4071637 w 4572142"/>
              <a:gd name="connsiteY142" fmla="*/ 859088 h 4217852"/>
              <a:gd name="connsiteX143" fmla="*/ 4079327 w 4572142"/>
              <a:gd name="connsiteY143" fmla="*/ 868097 h 4217852"/>
              <a:gd name="connsiteX144" fmla="*/ 4136263 w 4572142"/>
              <a:gd name="connsiteY144" fmla="*/ 945945 h 4217852"/>
              <a:gd name="connsiteX145" fmla="*/ 516471 w 4572142"/>
              <a:gd name="connsiteY145" fmla="*/ 840771 h 4217852"/>
              <a:gd name="connsiteX146" fmla="*/ 457908 w 4572142"/>
              <a:gd name="connsiteY146" fmla="*/ 915182 h 4217852"/>
              <a:gd name="connsiteX147" fmla="*/ 481204 w 4572142"/>
              <a:gd name="connsiteY147" fmla="*/ 882778 h 4217852"/>
              <a:gd name="connsiteX148" fmla="*/ 4024807 w 4572142"/>
              <a:gd name="connsiteY148" fmla="*/ 804222 h 4217852"/>
              <a:gd name="connsiteX149" fmla="*/ 4064816 w 4572142"/>
              <a:gd name="connsiteY149" fmla="*/ 849920 h 4217852"/>
              <a:gd name="connsiteX150" fmla="*/ 4071637 w 4572142"/>
              <a:gd name="connsiteY150" fmla="*/ 859088 h 4217852"/>
              <a:gd name="connsiteX151" fmla="*/ 568779 w 4572142"/>
              <a:gd name="connsiteY151" fmla="*/ 778465 h 4217852"/>
              <a:gd name="connsiteX152" fmla="*/ 516471 w 4572142"/>
              <a:gd name="connsiteY152" fmla="*/ 840771 h 4217852"/>
              <a:gd name="connsiteX153" fmla="*/ 546779 w 4572142"/>
              <a:gd name="connsiteY153" fmla="*/ 802260 h 4217852"/>
              <a:gd name="connsiteX154" fmla="*/ 3955533 w 4572142"/>
              <a:gd name="connsiteY154" fmla="*/ 725099 h 4217852"/>
              <a:gd name="connsiteX155" fmla="*/ 3967874 w 4572142"/>
              <a:gd name="connsiteY155" fmla="*/ 737521 h 4217852"/>
              <a:gd name="connsiteX156" fmla="*/ 4024807 w 4572142"/>
              <a:gd name="connsiteY156" fmla="*/ 804222 h 4217852"/>
              <a:gd name="connsiteX157" fmla="*/ 634312 w 4572142"/>
              <a:gd name="connsiteY157" fmla="*/ 707584 h 4217852"/>
              <a:gd name="connsiteX158" fmla="*/ 568779 w 4572142"/>
              <a:gd name="connsiteY158" fmla="*/ 778465 h 4217852"/>
              <a:gd name="connsiteX159" fmla="*/ 591588 w 4572142"/>
              <a:gd name="connsiteY159" fmla="*/ 751297 h 4217852"/>
              <a:gd name="connsiteX160" fmla="*/ 3903111 w 4572142"/>
              <a:gd name="connsiteY160" fmla="*/ 672332 h 4217852"/>
              <a:gd name="connsiteX161" fmla="*/ 3945586 w 4572142"/>
              <a:gd name="connsiteY161" fmla="*/ 713738 h 4217852"/>
              <a:gd name="connsiteX162" fmla="*/ 3955533 w 4572142"/>
              <a:gd name="connsiteY162" fmla="*/ 725099 h 4217852"/>
              <a:gd name="connsiteX163" fmla="*/ 690358 w 4572142"/>
              <a:gd name="connsiteY163" fmla="*/ 650241 h 4217852"/>
              <a:gd name="connsiteX164" fmla="*/ 634312 w 4572142"/>
              <a:gd name="connsiteY164" fmla="*/ 707584 h 4217852"/>
              <a:gd name="connsiteX165" fmla="*/ 669655 w 4572142"/>
              <a:gd name="connsiteY165" fmla="*/ 669357 h 4217852"/>
              <a:gd name="connsiteX166" fmla="*/ 3829698 w 4572142"/>
              <a:gd name="connsiteY166" fmla="*/ 600769 h 4217852"/>
              <a:gd name="connsiteX167" fmla="*/ 3846054 w 4572142"/>
              <a:gd name="connsiteY167" fmla="*/ 614901 h 4217852"/>
              <a:gd name="connsiteX168" fmla="*/ 3903111 w 4572142"/>
              <a:gd name="connsiteY168" fmla="*/ 672332 h 4217852"/>
              <a:gd name="connsiteX169" fmla="*/ 761366 w 4572142"/>
              <a:gd name="connsiteY169" fmla="*/ 584678 h 4217852"/>
              <a:gd name="connsiteX170" fmla="*/ 690358 w 4572142"/>
              <a:gd name="connsiteY170" fmla="*/ 650241 h 4217852"/>
              <a:gd name="connsiteX171" fmla="*/ 712403 w 4572142"/>
              <a:gd name="connsiteY171" fmla="*/ 627687 h 4217852"/>
              <a:gd name="connsiteX172" fmla="*/ 3770234 w 4572142"/>
              <a:gd name="connsiteY172" fmla="*/ 549390 h 4217852"/>
              <a:gd name="connsiteX173" fmla="*/ 3816323 w 4572142"/>
              <a:gd name="connsiteY173" fmla="*/ 587730 h 4217852"/>
              <a:gd name="connsiteX174" fmla="*/ 3829698 w 4572142"/>
              <a:gd name="connsiteY174" fmla="*/ 600769 h 4217852"/>
              <a:gd name="connsiteX175" fmla="*/ 822414 w 4572142"/>
              <a:gd name="connsiteY175" fmla="*/ 531055 h 4217852"/>
              <a:gd name="connsiteX176" fmla="*/ 761366 w 4572142"/>
              <a:gd name="connsiteY176" fmla="*/ 584678 h 4217852"/>
              <a:gd name="connsiteX177" fmla="*/ 802284 w 4572142"/>
              <a:gd name="connsiteY177" fmla="*/ 546898 h 4217852"/>
              <a:gd name="connsiteX178" fmla="*/ 3694845 w 4572142"/>
              <a:gd name="connsiteY178" fmla="*/ 486675 h 4217852"/>
              <a:gd name="connsiteX179" fmla="*/ 3714132 w 4572142"/>
              <a:gd name="connsiteY179" fmla="*/ 500916 h 4217852"/>
              <a:gd name="connsiteX180" fmla="*/ 3770234 w 4572142"/>
              <a:gd name="connsiteY180" fmla="*/ 549390 h 4217852"/>
              <a:gd name="connsiteX181" fmla="*/ 896624 w 4572142"/>
              <a:gd name="connsiteY181" fmla="*/ 472649 h 4217852"/>
              <a:gd name="connsiteX182" fmla="*/ 822414 w 4572142"/>
              <a:gd name="connsiteY182" fmla="*/ 531055 h 4217852"/>
              <a:gd name="connsiteX183" fmla="*/ 843391 w 4572142"/>
              <a:gd name="connsiteY183" fmla="*/ 512629 h 4217852"/>
              <a:gd name="connsiteX184" fmla="*/ 3627164 w 4572142"/>
              <a:gd name="connsiteY184" fmla="*/ 436703 h 4217852"/>
              <a:gd name="connsiteX185" fmla="*/ 3677726 w 4572142"/>
              <a:gd name="connsiteY185" fmla="*/ 472435 h 4217852"/>
              <a:gd name="connsiteX186" fmla="*/ 3694845 w 4572142"/>
              <a:gd name="connsiteY186" fmla="*/ 486675 h 4217852"/>
              <a:gd name="connsiteX187" fmla="*/ 964182 w 4572142"/>
              <a:gd name="connsiteY187" fmla="*/ 421910 h 4217852"/>
              <a:gd name="connsiteX188" fmla="*/ 896624 w 4572142"/>
              <a:gd name="connsiteY188" fmla="*/ 472649 h 4217852"/>
              <a:gd name="connsiteX189" fmla="*/ 943953 w 4572142"/>
              <a:gd name="connsiteY189" fmla="*/ 435399 h 4217852"/>
              <a:gd name="connsiteX190" fmla="*/ 3550874 w 4572142"/>
              <a:gd name="connsiteY190" fmla="*/ 382789 h 4217852"/>
              <a:gd name="connsiteX191" fmla="*/ 3572371 w 4572142"/>
              <a:gd name="connsiteY191" fmla="*/ 396246 h 4217852"/>
              <a:gd name="connsiteX192" fmla="*/ 3627164 w 4572142"/>
              <a:gd name="connsiteY192" fmla="*/ 436703 h 4217852"/>
              <a:gd name="connsiteX193" fmla="*/ 1041865 w 4572142"/>
              <a:gd name="connsiteY193" fmla="*/ 370109 h 4217852"/>
              <a:gd name="connsiteX194" fmla="*/ 964182 w 4572142"/>
              <a:gd name="connsiteY194" fmla="*/ 421910 h 4217852"/>
              <a:gd name="connsiteX195" fmla="*/ 984292 w 4572142"/>
              <a:gd name="connsiteY195" fmla="*/ 406806 h 4217852"/>
              <a:gd name="connsiteX196" fmla="*/ 3478108 w 4572142"/>
              <a:gd name="connsiteY196" fmla="*/ 337239 h 4217852"/>
              <a:gd name="connsiteX197" fmla="*/ 3530497 w 4572142"/>
              <a:gd name="connsiteY197" fmla="*/ 368389 h 4217852"/>
              <a:gd name="connsiteX198" fmla="*/ 3550874 w 4572142"/>
              <a:gd name="connsiteY198" fmla="*/ 382789 h 4217852"/>
              <a:gd name="connsiteX199" fmla="*/ 1113364 w 4572142"/>
              <a:gd name="connsiteY199" fmla="*/ 324535 h 4217852"/>
              <a:gd name="connsiteX200" fmla="*/ 1041865 w 4572142"/>
              <a:gd name="connsiteY200" fmla="*/ 370109 h 4217852"/>
              <a:gd name="connsiteX201" fmla="*/ 1093946 w 4572142"/>
              <a:gd name="connsiteY201" fmla="*/ 335380 h 4217852"/>
              <a:gd name="connsiteX202" fmla="*/ 3398477 w 4572142"/>
              <a:gd name="connsiteY202" fmla="*/ 289890 h 4217852"/>
              <a:gd name="connsiteX203" fmla="*/ 3423008 w 4572142"/>
              <a:gd name="connsiteY203" fmla="*/ 302746 h 4217852"/>
              <a:gd name="connsiteX204" fmla="*/ 3478108 w 4572142"/>
              <a:gd name="connsiteY204" fmla="*/ 337239 h 4217852"/>
              <a:gd name="connsiteX205" fmla="*/ 1197178 w 4572142"/>
              <a:gd name="connsiteY205" fmla="*/ 277725 h 4217852"/>
              <a:gd name="connsiteX206" fmla="*/ 1113364 w 4572142"/>
              <a:gd name="connsiteY206" fmla="*/ 324535 h 4217852"/>
              <a:gd name="connsiteX207" fmla="*/ 1132888 w 4572142"/>
              <a:gd name="connsiteY207" fmla="*/ 312091 h 4217852"/>
              <a:gd name="connsiteX208" fmla="*/ 3324128 w 4572142"/>
              <a:gd name="connsiteY208" fmla="*/ 250925 h 4217852"/>
              <a:gd name="connsiteX209" fmla="*/ 3375335 w 4572142"/>
              <a:gd name="connsiteY209" fmla="*/ 276130 h 4217852"/>
              <a:gd name="connsiteX210" fmla="*/ 3398477 w 4572142"/>
              <a:gd name="connsiteY210" fmla="*/ 289890 h 4217852"/>
              <a:gd name="connsiteX211" fmla="*/ 1268800 w 4572142"/>
              <a:gd name="connsiteY211" fmla="*/ 239441 h 4217852"/>
              <a:gd name="connsiteX212" fmla="*/ 1197178 w 4572142"/>
              <a:gd name="connsiteY212" fmla="*/ 277725 h 4217852"/>
              <a:gd name="connsiteX213" fmla="*/ 1251551 w 4572142"/>
              <a:gd name="connsiteY213" fmla="*/ 247358 h 4217852"/>
              <a:gd name="connsiteX214" fmla="*/ 3239844 w 4572142"/>
              <a:gd name="connsiteY214" fmla="*/ 209438 h 4217852"/>
              <a:gd name="connsiteX215" fmla="*/ 3268585 w 4572142"/>
              <a:gd name="connsiteY215" fmla="*/ 221815 h 4217852"/>
              <a:gd name="connsiteX216" fmla="*/ 3324128 w 4572142"/>
              <a:gd name="connsiteY216" fmla="*/ 250925 h 4217852"/>
              <a:gd name="connsiteX217" fmla="*/ 1358921 w 4572142"/>
              <a:gd name="connsiteY217" fmla="*/ 198075 h 4217852"/>
              <a:gd name="connsiteX218" fmla="*/ 1268800 w 4572142"/>
              <a:gd name="connsiteY218" fmla="*/ 239441 h 4217852"/>
              <a:gd name="connsiteX219" fmla="*/ 1286645 w 4572142"/>
              <a:gd name="connsiteY219" fmla="*/ 229902 h 4217852"/>
              <a:gd name="connsiteX220" fmla="*/ 3163622 w 4572142"/>
              <a:gd name="connsiteY220" fmla="*/ 176613 h 4217852"/>
              <a:gd name="connsiteX221" fmla="*/ 3212941 w 4572142"/>
              <a:gd name="connsiteY221" fmla="*/ 196195 h 4217852"/>
              <a:gd name="connsiteX222" fmla="*/ 3239844 w 4572142"/>
              <a:gd name="connsiteY222" fmla="*/ 209438 h 4217852"/>
              <a:gd name="connsiteX223" fmla="*/ 1430383 w 4572142"/>
              <a:gd name="connsiteY223" fmla="*/ 166606 h 4217852"/>
              <a:gd name="connsiteX224" fmla="*/ 1358921 w 4572142"/>
              <a:gd name="connsiteY224" fmla="*/ 198075 h 4217852"/>
              <a:gd name="connsiteX225" fmla="*/ 1416051 w 4572142"/>
              <a:gd name="connsiteY225" fmla="*/ 171852 h 4217852"/>
              <a:gd name="connsiteX226" fmla="*/ 3075956 w 4572142"/>
              <a:gd name="connsiteY226" fmla="*/ 141805 h 4217852"/>
              <a:gd name="connsiteX227" fmla="*/ 3109834 w 4572142"/>
              <a:gd name="connsiteY227" fmla="*/ 153449 h 4217852"/>
              <a:gd name="connsiteX228" fmla="*/ 3163622 w 4572142"/>
              <a:gd name="connsiteY228" fmla="*/ 176613 h 4217852"/>
              <a:gd name="connsiteX229" fmla="*/ 1526549 w 4572142"/>
              <a:gd name="connsiteY229" fmla="*/ 131408 h 4217852"/>
              <a:gd name="connsiteX230" fmla="*/ 1430383 w 4572142"/>
              <a:gd name="connsiteY230" fmla="*/ 166606 h 4217852"/>
              <a:gd name="connsiteX231" fmla="*/ 1444833 w 4572142"/>
              <a:gd name="connsiteY231" fmla="*/ 160243 h 4217852"/>
              <a:gd name="connsiteX232" fmla="*/ 2997449 w 4572142"/>
              <a:gd name="connsiteY232" fmla="*/ 114820 h 4217852"/>
              <a:gd name="connsiteX233" fmla="*/ 3044014 w 4572142"/>
              <a:gd name="connsiteY233" fmla="*/ 129122 h 4217852"/>
              <a:gd name="connsiteX234" fmla="*/ 3075956 w 4572142"/>
              <a:gd name="connsiteY234" fmla="*/ 141805 h 4217852"/>
              <a:gd name="connsiteX235" fmla="*/ 1597260 w 4572142"/>
              <a:gd name="connsiteY235" fmla="*/ 106456 h 4217852"/>
              <a:gd name="connsiteX236" fmla="*/ 1526549 w 4572142"/>
              <a:gd name="connsiteY236" fmla="*/ 131408 h 4217852"/>
              <a:gd name="connsiteX237" fmla="*/ 1586733 w 4572142"/>
              <a:gd name="connsiteY237" fmla="*/ 109380 h 4217852"/>
              <a:gd name="connsiteX238" fmla="*/ 2907217 w 4572142"/>
              <a:gd name="connsiteY238" fmla="*/ 87107 h 4217852"/>
              <a:gd name="connsiteX239" fmla="*/ 2947483 w 4572142"/>
              <a:gd name="connsiteY239" fmla="*/ 97646 h 4217852"/>
              <a:gd name="connsiteX240" fmla="*/ 2997449 w 4572142"/>
              <a:gd name="connsiteY240" fmla="*/ 114820 h 4217852"/>
              <a:gd name="connsiteX241" fmla="*/ 1704798 w 4572142"/>
              <a:gd name="connsiteY241" fmla="*/ 76590 h 4217852"/>
              <a:gd name="connsiteX242" fmla="*/ 1597260 w 4572142"/>
              <a:gd name="connsiteY242" fmla="*/ 106456 h 4217852"/>
              <a:gd name="connsiteX243" fmla="*/ 1606723 w 4572142"/>
              <a:gd name="connsiteY243" fmla="*/ 103117 h 4217852"/>
              <a:gd name="connsiteX244" fmla="*/ 2827046 w 4572142"/>
              <a:gd name="connsiteY244" fmla="*/ 66124 h 4217852"/>
              <a:gd name="connsiteX245" fmla="*/ 2869255 w 4572142"/>
              <a:gd name="connsiteY245" fmla="*/ 75448 h 4217852"/>
              <a:gd name="connsiteX246" fmla="*/ 2907217 w 4572142"/>
              <a:gd name="connsiteY246" fmla="*/ 87107 h 4217852"/>
              <a:gd name="connsiteX247" fmla="*/ 1768293 w 4572142"/>
              <a:gd name="connsiteY247" fmla="*/ 59417 h 4217852"/>
              <a:gd name="connsiteX248" fmla="*/ 1704798 w 4572142"/>
              <a:gd name="connsiteY248" fmla="*/ 76590 h 4217852"/>
              <a:gd name="connsiteX249" fmla="*/ 1762882 w 4572142"/>
              <a:gd name="connsiteY249" fmla="*/ 60459 h 4217852"/>
              <a:gd name="connsiteX250" fmla="*/ 2733558 w 4572142"/>
              <a:gd name="connsiteY250" fmla="*/ 45472 h 4217852"/>
              <a:gd name="connsiteX251" fmla="*/ 2782264 w 4572142"/>
              <a:gd name="connsiteY251" fmla="*/ 54403 h 4217852"/>
              <a:gd name="connsiteX252" fmla="*/ 2827046 w 4572142"/>
              <a:gd name="connsiteY252" fmla="*/ 66124 h 4217852"/>
              <a:gd name="connsiteX253" fmla="*/ 2653523 w 4572142"/>
              <a:gd name="connsiteY253" fmla="*/ 30797 h 4217852"/>
              <a:gd name="connsiteX254" fmla="*/ 2689364 w 4572142"/>
              <a:gd name="connsiteY254" fmla="*/ 35709 h 4217852"/>
              <a:gd name="connsiteX255" fmla="*/ 2733558 w 4572142"/>
              <a:gd name="connsiteY255" fmla="*/ 45472 h 4217852"/>
              <a:gd name="connsiteX256" fmla="*/ 1940188 w 4572142"/>
              <a:gd name="connsiteY256" fmla="*/ 26301 h 4217852"/>
              <a:gd name="connsiteX257" fmla="*/ 1768293 w 4572142"/>
              <a:gd name="connsiteY257" fmla="*/ 59417 h 4217852"/>
              <a:gd name="connsiteX258" fmla="*/ 1771584 w 4572142"/>
              <a:gd name="connsiteY258" fmla="*/ 58527 h 4217852"/>
              <a:gd name="connsiteX259" fmla="*/ 1938686 w 4572142"/>
              <a:gd name="connsiteY259" fmla="*/ 26475 h 4217852"/>
              <a:gd name="connsiteX260" fmla="*/ 1988792 w 4572142"/>
              <a:gd name="connsiteY260" fmla="*/ 20677 h 4217852"/>
              <a:gd name="connsiteX261" fmla="*/ 1940188 w 4572142"/>
              <a:gd name="connsiteY261" fmla="*/ 26301 h 4217852"/>
              <a:gd name="connsiteX262" fmla="*/ 1943783 w 4572142"/>
              <a:gd name="connsiteY262" fmla="*/ 25609 h 4217852"/>
              <a:gd name="connsiteX263" fmla="*/ 2554562 w 4572142"/>
              <a:gd name="connsiteY263" fmla="*/ 17232 h 4217852"/>
              <a:gd name="connsiteX264" fmla="*/ 2614906 w 4572142"/>
              <a:gd name="connsiteY264" fmla="*/ 23716 h 4217852"/>
              <a:gd name="connsiteX265" fmla="*/ 2653523 w 4572142"/>
              <a:gd name="connsiteY265" fmla="*/ 30797 h 4217852"/>
              <a:gd name="connsiteX266" fmla="*/ 2477318 w 4572142"/>
              <a:gd name="connsiteY266" fmla="*/ 8933 h 4217852"/>
              <a:gd name="connsiteX267" fmla="*/ 2505041 w 4572142"/>
              <a:gd name="connsiteY267" fmla="*/ 10444 h 4217852"/>
              <a:gd name="connsiteX268" fmla="*/ 2554562 w 4572142"/>
              <a:gd name="connsiteY268" fmla="*/ 17232 h 4217852"/>
              <a:gd name="connsiteX269" fmla="*/ 2117939 w 4572142"/>
              <a:gd name="connsiteY269" fmla="*/ 6528 h 4217852"/>
              <a:gd name="connsiteX270" fmla="*/ 1988792 w 4572142"/>
              <a:gd name="connsiteY270" fmla="*/ 20677 h 4217852"/>
              <a:gd name="connsiteX271" fmla="*/ 2107299 w 4572142"/>
              <a:gd name="connsiteY271" fmla="*/ 6965 h 4217852"/>
              <a:gd name="connsiteX272" fmla="*/ 2182480 w 4572142"/>
              <a:gd name="connsiteY272" fmla="*/ 3874 h 4217852"/>
              <a:gd name="connsiteX273" fmla="*/ 2117939 w 4572142"/>
              <a:gd name="connsiteY273" fmla="*/ 6528 h 4217852"/>
              <a:gd name="connsiteX274" fmla="*/ 2128723 w 4572142"/>
              <a:gd name="connsiteY274" fmla="*/ 5346 h 4217852"/>
              <a:gd name="connsiteX275" fmla="*/ 2369691 w 4572142"/>
              <a:gd name="connsiteY275" fmla="*/ 3064 h 4217852"/>
              <a:gd name="connsiteX276" fmla="*/ 2446139 w 4572142"/>
              <a:gd name="connsiteY276" fmla="*/ 5583 h 4217852"/>
              <a:gd name="connsiteX277" fmla="*/ 2477318 w 4572142"/>
              <a:gd name="connsiteY277" fmla="*/ 8933 h 4217852"/>
              <a:gd name="connsiteX278" fmla="*/ 2316986 w 4572142"/>
              <a:gd name="connsiteY278" fmla="*/ 190 h 4217852"/>
              <a:gd name="connsiteX279" fmla="*/ 2369691 w 4572142"/>
              <a:gd name="connsiteY279" fmla="*/ 3064 h 4217852"/>
              <a:gd name="connsiteX280" fmla="*/ 2298133 w 4572142"/>
              <a:gd name="connsiteY280" fmla="*/ 706 h 4217852"/>
              <a:gd name="connsiteX281" fmla="*/ 2276693 w 4572142"/>
              <a:gd name="connsiteY281" fmla="*/ 0 h 4217852"/>
              <a:gd name="connsiteX282" fmla="*/ 2298133 w 4572142"/>
              <a:gd name="connsiteY282" fmla="*/ 706 h 4217852"/>
              <a:gd name="connsiteX283" fmla="*/ 2182480 w 4572142"/>
              <a:gd name="connsiteY283" fmla="*/ 3874 h 4217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</a:cxnLst>
            <a:rect l="l" t="t" r="r" b="b"/>
            <a:pathLst>
              <a:path w="4572142" h="4217852">
                <a:moveTo>
                  <a:pt x="4516446" y="2783200"/>
                </a:moveTo>
                <a:lnTo>
                  <a:pt x="4511646" y="2807890"/>
                </a:lnTo>
                <a:lnTo>
                  <a:pt x="4510284" y="2807571"/>
                </a:lnTo>
                <a:close/>
                <a:moveTo>
                  <a:pt x="51366" y="2760166"/>
                </a:moveTo>
                <a:lnTo>
                  <a:pt x="66060" y="2825710"/>
                </a:lnTo>
                <a:lnTo>
                  <a:pt x="64728" y="2826034"/>
                </a:lnTo>
                <a:close/>
                <a:moveTo>
                  <a:pt x="4533350" y="2696236"/>
                </a:moveTo>
                <a:lnTo>
                  <a:pt x="4522878" y="2757759"/>
                </a:lnTo>
                <a:lnTo>
                  <a:pt x="4516446" y="2783200"/>
                </a:lnTo>
                <a:close/>
                <a:moveTo>
                  <a:pt x="34026" y="2674693"/>
                </a:moveTo>
                <a:lnTo>
                  <a:pt x="51366" y="2760166"/>
                </a:lnTo>
                <a:lnTo>
                  <a:pt x="37203" y="2696990"/>
                </a:lnTo>
                <a:close/>
                <a:moveTo>
                  <a:pt x="4548434" y="2607617"/>
                </a:moveTo>
                <a:lnTo>
                  <a:pt x="4545270" y="2634913"/>
                </a:lnTo>
                <a:lnTo>
                  <a:pt x="4533350" y="2696236"/>
                </a:lnTo>
                <a:close/>
                <a:moveTo>
                  <a:pt x="20917" y="2582672"/>
                </a:moveTo>
                <a:lnTo>
                  <a:pt x="34026" y="2674693"/>
                </a:lnTo>
                <a:lnTo>
                  <a:pt x="29694" y="2653337"/>
                </a:lnTo>
                <a:close/>
                <a:moveTo>
                  <a:pt x="4558426" y="2521432"/>
                </a:moveTo>
                <a:lnTo>
                  <a:pt x="4553250" y="2579324"/>
                </a:lnTo>
                <a:lnTo>
                  <a:pt x="4548434" y="2607617"/>
                </a:lnTo>
                <a:close/>
                <a:moveTo>
                  <a:pt x="10489" y="2498715"/>
                </a:moveTo>
                <a:lnTo>
                  <a:pt x="20917" y="2582672"/>
                </a:lnTo>
                <a:lnTo>
                  <a:pt x="11675" y="2517798"/>
                </a:lnTo>
                <a:close/>
                <a:moveTo>
                  <a:pt x="4566592" y="2430078"/>
                </a:moveTo>
                <a:lnTo>
                  <a:pt x="4565347" y="2461728"/>
                </a:lnTo>
                <a:lnTo>
                  <a:pt x="4558426" y="2521432"/>
                </a:lnTo>
                <a:close/>
                <a:moveTo>
                  <a:pt x="4496" y="2402275"/>
                </a:moveTo>
                <a:lnTo>
                  <a:pt x="10489" y="2498715"/>
                </a:lnTo>
                <a:lnTo>
                  <a:pt x="8204" y="2480321"/>
                </a:lnTo>
                <a:close/>
                <a:moveTo>
                  <a:pt x="4569918" y="2345538"/>
                </a:moveTo>
                <a:lnTo>
                  <a:pt x="4569434" y="2398291"/>
                </a:lnTo>
                <a:lnTo>
                  <a:pt x="4566592" y="2430078"/>
                </a:lnTo>
                <a:close/>
                <a:moveTo>
                  <a:pt x="665" y="2321665"/>
                </a:moveTo>
                <a:lnTo>
                  <a:pt x="4496" y="2402275"/>
                </a:lnTo>
                <a:lnTo>
                  <a:pt x="401" y="2336392"/>
                </a:lnTo>
                <a:close/>
                <a:moveTo>
                  <a:pt x="2286020" y="2285981"/>
                </a:moveTo>
                <a:lnTo>
                  <a:pt x="1011976" y="4184035"/>
                </a:lnTo>
                <a:cubicBezTo>
                  <a:pt x="539444" y="3866854"/>
                  <a:pt x="215808" y="3396174"/>
                  <a:pt x="76692" y="2873136"/>
                </a:cubicBezTo>
                <a:lnTo>
                  <a:pt x="66060" y="2825710"/>
                </a:lnTo>
                <a:close/>
                <a:moveTo>
                  <a:pt x="2286020" y="2285981"/>
                </a:moveTo>
                <a:lnTo>
                  <a:pt x="4510284" y="2807571"/>
                </a:lnTo>
                <a:lnTo>
                  <a:pt x="4478631" y="2932771"/>
                </a:lnTo>
                <a:cubicBezTo>
                  <a:pt x="4325397" y="3451848"/>
                  <a:pt x="3989129" y="3913588"/>
                  <a:pt x="3508178" y="4217852"/>
                </a:cubicBezTo>
                <a:close/>
                <a:moveTo>
                  <a:pt x="4570782" y="2251504"/>
                </a:moveTo>
                <a:lnTo>
                  <a:pt x="4572142" y="2289015"/>
                </a:lnTo>
                <a:lnTo>
                  <a:pt x="4569918" y="2345538"/>
                </a:lnTo>
                <a:close/>
                <a:moveTo>
                  <a:pt x="2526" y="2217756"/>
                </a:moveTo>
                <a:lnTo>
                  <a:pt x="665" y="2321665"/>
                </a:lnTo>
                <a:lnTo>
                  <a:pt x="0" y="2307670"/>
                </a:lnTo>
                <a:close/>
                <a:moveTo>
                  <a:pt x="4567791" y="2169040"/>
                </a:moveTo>
                <a:lnTo>
                  <a:pt x="4571112" y="2215482"/>
                </a:lnTo>
                <a:lnTo>
                  <a:pt x="4570782" y="2251504"/>
                </a:lnTo>
                <a:close/>
                <a:moveTo>
                  <a:pt x="4589" y="2144366"/>
                </a:moveTo>
                <a:lnTo>
                  <a:pt x="2526" y="2217756"/>
                </a:lnTo>
                <a:lnTo>
                  <a:pt x="3676" y="2153606"/>
                </a:lnTo>
                <a:close/>
                <a:moveTo>
                  <a:pt x="4560873" y="2072303"/>
                </a:moveTo>
                <a:lnTo>
                  <a:pt x="4565920" y="2117455"/>
                </a:lnTo>
                <a:lnTo>
                  <a:pt x="4567791" y="2169040"/>
                </a:lnTo>
                <a:close/>
                <a:moveTo>
                  <a:pt x="17677" y="2011900"/>
                </a:moveTo>
                <a:lnTo>
                  <a:pt x="4589" y="2144366"/>
                </a:lnTo>
                <a:lnTo>
                  <a:pt x="4822" y="2136065"/>
                </a:lnTo>
                <a:close/>
                <a:moveTo>
                  <a:pt x="4551986" y="1992805"/>
                </a:moveTo>
                <a:lnTo>
                  <a:pt x="4557971" y="2031724"/>
                </a:lnTo>
                <a:lnTo>
                  <a:pt x="4560873" y="2072303"/>
                </a:lnTo>
                <a:close/>
                <a:moveTo>
                  <a:pt x="22248" y="1967751"/>
                </a:moveTo>
                <a:lnTo>
                  <a:pt x="17677" y="2011900"/>
                </a:lnTo>
                <a:lnTo>
                  <a:pt x="21791" y="1970270"/>
                </a:lnTo>
                <a:close/>
                <a:moveTo>
                  <a:pt x="4536583" y="1892648"/>
                </a:moveTo>
                <a:lnTo>
                  <a:pt x="4546946" y="1947727"/>
                </a:lnTo>
                <a:lnTo>
                  <a:pt x="4551986" y="1992805"/>
                </a:lnTo>
                <a:close/>
                <a:moveTo>
                  <a:pt x="4522423" y="1817388"/>
                </a:moveTo>
                <a:lnTo>
                  <a:pt x="4529692" y="1847839"/>
                </a:lnTo>
                <a:lnTo>
                  <a:pt x="4536583" y="1892648"/>
                </a:lnTo>
                <a:close/>
                <a:moveTo>
                  <a:pt x="54014" y="1792868"/>
                </a:moveTo>
                <a:lnTo>
                  <a:pt x="22248" y="1967751"/>
                </a:lnTo>
                <a:lnTo>
                  <a:pt x="22410" y="1966188"/>
                </a:lnTo>
                <a:cubicBezTo>
                  <a:pt x="30372" y="1909927"/>
                  <a:pt x="40418" y="1854067"/>
                  <a:pt x="52506" y="1798723"/>
                </a:cubicBezTo>
                <a:close/>
                <a:moveTo>
                  <a:pt x="66589" y="1744051"/>
                </a:moveTo>
                <a:lnTo>
                  <a:pt x="54014" y="1792868"/>
                </a:lnTo>
                <a:lnTo>
                  <a:pt x="55040" y="1787219"/>
                </a:lnTo>
                <a:close/>
                <a:moveTo>
                  <a:pt x="4497496" y="1712969"/>
                </a:moveTo>
                <a:lnTo>
                  <a:pt x="4515485" y="1780513"/>
                </a:lnTo>
                <a:lnTo>
                  <a:pt x="4522423" y="1817388"/>
                </a:lnTo>
                <a:close/>
                <a:moveTo>
                  <a:pt x="4478789" y="1642726"/>
                </a:moveTo>
                <a:lnTo>
                  <a:pt x="4485962" y="1664652"/>
                </a:lnTo>
                <a:lnTo>
                  <a:pt x="4497496" y="1712969"/>
                </a:lnTo>
                <a:close/>
                <a:moveTo>
                  <a:pt x="100063" y="1618939"/>
                </a:moveTo>
                <a:lnTo>
                  <a:pt x="66589" y="1744051"/>
                </a:lnTo>
                <a:lnTo>
                  <a:pt x="94849" y="1634351"/>
                </a:lnTo>
                <a:close/>
                <a:moveTo>
                  <a:pt x="121781" y="1554744"/>
                </a:moveTo>
                <a:lnTo>
                  <a:pt x="100063" y="1618939"/>
                </a:lnTo>
                <a:lnTo>
                  <a:pt x="103716" y="1605284"/>
                </a:lnTo>
                <a:close/>
                <a:moveTo>
                  <a:pt x="4444447" y="1537756"/>
                </a:moveTo>
                <a:lnTo>
                  <a:pt x="4471802" y="1616492"/>
                </a:lnTo>
                <a:lnTo>
                  <a:pt x="4478789" y="1642726"/>
                </a:lnTo>
                <a:close/>
                <a:moveTo>
                  <a:pt x="4421313" y="1471173"/>
                </a:moveTo>
                <a:lnTo>
                  <a:pt x="4427401" y="1485654"/>
                </a:lnTo>
                <a:lnTo>
                  <a:pt x="4444447" y="1537756"/>
                </a:lnTo>
                <a:close/>
                <a:moveTo>
                  <a:pt x="159158" y="1450172"/>
                </a:moveTo>
                <a:lnTo>
                  <a:pt x="121781" y="1554744"/>
                </a:lnTo>
                <a:lnTo>
                  <a:pt x="149181" y="1473755"/>
                </a:lnTo>
                <a:close/>
                <a:moveTo>
                  <a:pt x="189487" y="1378488"/>
                </a:moveTo>
                <a:lnTo>
                  <a:pt x="159158" y="1450172"/>
                </a:lnTo>
                <a:lnTo>
                  <a:pt x="167105" y="1427938"/>
                </a:lnTo>
                <a:close/>
                <a:moveTo>
                  <a:pt x="4378390" y="1369063"/>
                </a:moveTo>
                <a:lnTo>
                  <a:pt x="4416162" y="1456345"/>
                </a:lnTo>
                <a:lnTo>
                  <a:pt x="4421313" y="1471173"/>
                </a:lnTo>
                <a:close/>
                <a:moveTo>
                  <a:pt x="4351231" y="1306302"/>
                </a:moveTo>
                <a:lnTo>
                  <a:pt x="4355305" y="1314145"/>
                </a:lnTo>
                <a:lnTo>
                  <a:pt x="4378390" y="1369063"/>
                </a:lnTo>
                <a:close/>
                <a:moveTo>
                  <a:pt x="230407" y="1288081"/>
                </a:moveTo>
                <a:lnTo>
                  <a:pt x="189487" y="1378488"/>
                </a:lnTo>
                <a:lnTo>
                  <a:pt x="215241" y="1317617"/>
                </a:lnTo>
                <a:close/>
                <a:moveTo>
                  <a:pt x="268234" y="1214409"/>
                </a:moveTo>
                <a:lnTo>
                  <a:pt x="230407" y="1288081"/>
                </a:lnTo>
                <a:lnTo>
                  <a:pt x="243821" y="1258445"/>
                </a:lnTo>
                <a:close/>
                <a:moveTo>
                  <a:pt x="4290359" y="1189128"/>
                </a:moveTo>
                <a:lnTo>
                  <a:pt x="4348829" y="1300752"/>
                </a:lnTo>
                <a:lnTo>
                  <a:pt x="4351231" y="1306302"/>
                </a:lnTo>
                <a:close/>
                <a:moveTo>
                  <a:pt x="313805" y="1132211"/>
                </a:moveTo>
                <a:lnTo>
                  <a:pt x="268234" y="1214409"/>
                </a:lnTo>
                <a:lnTo>
                  <a:pt x="292772" y="1166620"/>
                </a:lnTo>
                <a:close/>
                <a:moveTo>
                  <a:pt x="4248525" y="1115786"/>
                </a:moveTo>
                <a:lnTo>
                  <a:pt x="4270376" y="1150661"/>
                </a:lnTo>
                <a:lnTo>
                  <a:pt x="4290359" y="1189128"/>
                </a:lnTo>
                <a:lnTo>
                  <a:pt x="4270069" y="1150392"/>
                </a:lnTo>
                <a:close/>
                <a:moveTo>
                  <a:pt x="357737" y="1060341"/>
                </a:moveTo>
                <a:lnTo>
                  <a:pt x="313805" y="1132211"/>
                </a:lnTo>
                <a:lnTo>
                  <a:pt x="333148" y="1097322"/>
                </a:lnTo>
                <a:close/>
                <a:moveTo>
                  <a:pt x="4177084" y="1001759"/>
                </a:moveTo>
                <a:lnTo>
                  <a:pt x="4180146" y="1005947"/>
                </a:lnTo>
                <a:lnTo>
                  <a:pt x="4248525" y="1115786"/>
                </a:lnTo>
                <a:close/>
                <a:moveTo>
                  <a:pt x="409297" y="982799"/>
                </a:moveTo>
                <a:lnTo>
                  <a:pt x="357737" y="1060341"/>
                </a:lnTo>
                <a:lnTo>
                  <a:pt x="381513" y="1021446"/>
                </a:lnTo>
                <a:close/>
                <a:moveTo>
                  <a:pt x="4136263" y="945945"/>
                </a:moveTo>
                <a:lnTo>
                  <a:pt x="4173312" y="995740"/>
                </a:lnTo>
                <a:lnTo>
                  <a:pt x="4177084" y="1001759"/>
                </a:lnTo>
                <a:close/>
                <a:moveTo>
                  <a:pt x="457908" y="915182"/>
                </a:moveTo>
                <a:lnTo>
                  <a:pt x="409297" y="982799"/>
                </a:lnTo>
                <a:lnTo>
                  <a:pt x="434372" y="945087"/>
                </a:lnTo>
                <a:close/>
                <a:moveTo>
                  <a:pt x="4071637" y="859088"/>
                </a:moveTo>
                <a:lnTo>
                  <a:pt x="4079327" y="868097"/>
                </a:lnTo>
                <a:lnTo>
                  <a:pt x="4136263" y="945945"/>
                </a:lnTo>
                <a:close/>
                <a:moveTo>
                  <a:pt x="516471" y="840771"/>
                </a:moveTo>
                <a:lnTo>
                  <a:pt x="457908" y="915182"/>
                </a:lnTo>
                <a:lnTo>
                  <a:pt x="481204" y="882778"/>
                </a:lnTo>
                <a:close/>
                <a:moveTo>
                  <a:pt x="4024807" y="804222"/>
                </a:moveTo>
                <a:lnTo>
                  <a:pt x="4064816" y="849920"/>
                </a:lnTo>
                <a:lnTo>
                  <a:pt x="4071637" y="859088"/>
                </a:lnTo>
                <a:close/>
                <a:moveTo>
                  <a:pt x="568779" y="778465"/>
                </a:moveTo>
                <a:lnTo>
                  <a:pt x="516471" y="840771"/>
                </a:lnTo>
                <a:lnTo>
                  <a:pt x="546779" y="802260"/>
                </a:lnTo>
                <a:close/>
                <a:moveTo>
                  <a:pt x="3955533" y="725099"/>
                </a:moveTo>
                <a:lnTo>
                  <a:pt x="3967874" y="737521"/>
                </a:lnTo>
                <a:lnTo>
                  <a:pt x="4024807" y="804222"/>
                </a:lnTo>
                <a:close/>
                <a:moveTo>
                  <a:pt x="634312" y="707584"/>
                </a:moveTo>
                <a:lnTo>
                  <a:pt x="568779" y="778465"/>
                </a:lnTo>
                <a:lnTo>
                  <a:pt x="591588" y="751297"/>
                </a:lnTo>
                <a:close/>
                <a:moveTo>
                  <a:pt x="3903111" y="672332"/>
                </a:moveTo>
                <a:lnTo>
                  <a:pt x="3945586" y="713738"/>
                </a:lnTo>
                <a:lnTo>
                  <a:pt x="3955533" y="725099"/>
                </a:lnTo>
                <a:close/>
                <a:moveTo>
                  <a:pt x="690358" y="650241"/>
                </a:moveTo>
                <a:lnTo>
                  <a:pt x="634312" y="707584"/>
                </a:lnTo>
                <a:lnTo>
                  <a:pt x="669655" y="669357"/>
                </a:lnTo>
                <a:close/>
                <a:moveTo>
                  <a:pt x="3829698" y="600769"/>
                </a:moveTo>
                <a:lnTo>
                  <a:pt x="3846054" y="614901"/>
                </a:lnTo>
                <a:lnTo>
                  <a:pt x="3903111" y="672332"/>
                </a:lnTo>
                <a:close/>
                <a:moveTo>
                  <a:pt x="761366" y="584678"/>
                </a:moveTo>
                <a:lnTo>
                  <a:pt x="690358" y="650241"/>
                </a:lnTo>
                <a:lnTo>
                  <a:pt x="712403" y="627687"/>
                </a:lnTo>
                <a:close/>
                <a:moveTo>
                  <a:pt x="3770234" y="549390"/>
                </a:moveTo>
                <a:lnTo>
                  <a:pt x="3816323" y="587730"/>
                </a:lnTo>
                <a:lnTo>
                  <a:pt x="3829698" y="600769"/>
                </a:lnTo>
                <a:close/>
                <a:moveTo>
                  <a:pt x="822414" y="531055"/>
                </a:moveTo>
                <a:lnTo>
                  <a:pt x="761366" y="584678"/>
                </a:lnTo>
                <a:lnTo>
                  <a:pt x="802284" y="546898"/>
                </a:lnTo>
                <a:close/>
                <a:moveTo>
                  <a:pt x="3694845" y="486675"/>
                </a:moveTo>
                <a:lnTo>
                  <a:pt x="3714132" y="500916"/>
                </a:lnTo>
                <a:lnTo>
                  <a:pt x="3770234" y="549390"/>
                </a:lnTo>
                <a:close/>
                <a:moveTo>
                  <a:pt x="896624" y="472649"/>
                </a:moveTo>
                <a:lnTo>
                  <a:pt x="822414" y="531055"/>
                </a:lnTo>
                <a:lnTo>
                  <a:pt x="843391" y="512629"/>
                </a:lnTo>
                <a:close/>
                <a:moveTo>
                  <a:pt x="3627164" y="436703"/>
                </a:moveTo>
                <a:lnTo>
                  <a:pt x="3677726" y="472435"/>
                </a:lnTo>
                <a:lnTo>
                  <a:pt x="3694845" y="486675"/>
                </a:lnTo>
                <a:close/>
                <a:moveTo>
                  <a:pt x="964182" y="421910"/>
                </a:moveTo>
                <a:lnTo>
                  <a:pt x="896624" y="472649"/>
                </a:lnTo>
                <a:lnTo>
                  <a:pt x="943953" y="435399"/>
                </a:lnTo>
                <a:close/>
                <a:moveTo>
                  <a:pt x="3550874" y="382789"/>
                </a:moveTo>
                <a:lnTo>
                  <a:pt x="3572371" y="396246"/>
                </a:lnTo>
                <a:lnTo>
                  <a:pt x="3627164" y="436703"/>
                </a:lnTo>
                <a:close/>
                <a:moveTo>
                  <a:pt x="1041865" y="370109"/>
                </a:moveTo>
                <a:lnTo>
                  <a:pt x="964182" y="421910"/>
                </a:lnTo>
                <a:lnTo>
                  <a:pt x="984292" y="406806"/>
                </a:lnTo>
                <a:close/>
                <a:moveTo>
                  <a:pt x="3478108" y="337239"/>
                </a:moveTo>
                <a:lnTo>
                  <a:pt x="3530497" y="368389"/>
                </a:lnTo>
                <a:lnTo>
                  <a:pt x="3550874" y="382789"/>
                </a:lnTo>
                <a:close/>
                <a:moveTo>
                  <a:pt x="1113364" y="324535"/>
                </a:moveTo>
                <a:lnTo>
                  <a:pt x="1041865" y="370109"/>
                </a:lnTo>
                <a:lnTo>
                  <a:pt x="1093946" y="335380"/>
                </a:lnTo>
                <a:close/>
                <a:moveTo>
                  <a:pt x="3398477" y="289890"/>
                </a:moveTo>
                <a:lnTo>
                  <a:pt x="3423008" y="302746"/>
                </a:lnTo>
                <a:lnTo>
                  <a:pt x="3478108" y="337239"/>
                </a:lnTo>
                <a:close/>
                <a:moveTo>
                  <a:pt x="1197178" y="277725"/>
                </a:moveTo>
                <a:lnTo>
                  <a:pt x="1113364" y="324535"/>
                </a:lnTo>
                <a:lnTo>
                  <a:pt x="1132888" y="312091"/>
                </a:lnTo>
                <a:close/>
                <a:moveTo>
                  <a:pt x="3324128" y="250925"/>
                </a:moveTo>
                <a:lnTo>
                  <a:pt x="3375335" y="276130"/>
                </a:lnTo>
                <a:lnTo>
                  <a:pt x="3398477" y="289890"/>
                </a:lnTo>
                <a:close/>
                <a:moveTo>
                  <a:pt x="1268800" y="239441"/>
                </a:moveTo>
                <a:lnTo>
                  <a:pt x="1197178" y="277725"/>
                </a:lnTo>
                <a:lnTo>
                  <a:pt x="1251551" y="247358"/>
                </a:lnTo>
                <a:close/>
                <a:moveTo>
                  <a:pt x="3239844" y="209438"/>
                </a:moveTo>
                <a:lnTo>
                  <a:pt x="3268585" y="221815"/>
                </a:lnTo>
                <a:lnTo>
                  <a:pt x="3324128" y="250925"/>
                </a:lnTo>
                <a:close/>
                <a:moveTo>
                  <a:pt x="1358921" y="198075"/>
                </a:moveTo>
                <a:lnTo>
                  <a:pt x="1268800" y="239441"/>
                </a:lnTo>
                <a:lnTo>
                  <a:pt x="1286645" y="229902"/>
                </a:lnTo>
                <a:close/>
                <a:moveTo>
                  <a:pt x="3163622" y="176613"/>
                </a:moveTo>
                <a:lnTo>
                  <a:pt x="3212941" y="196195"/>
                </a:lnTo>
                <a:lnTo>
                  <a:pt x="3239844" y="209438"/>
                </a:lnTo>
                <a:close/>
                <a:moveTo>
                  <a:pt x="1430383" y="166606"/>
                </a:moveTo>
                <a:lnTo>
                  <a:pt x="1358921" y="198075"/>
                </a:lnTo>
                <a:lnTo>
                  <a:pt x="1416051" y="171852"/>
                </a:lnTo>
                <a:close/>
                <a:moveTo>
                  <a:pt x="3075956" y="141805"/>
                </a:moveTo>
                <a:lnTo>
                  <a:pt x="3109834" y="153449"/>
                </a:lnTo>
                <a:lnTo>
                  <a:pt x="3163622" y="176613"/>
                </a:lnTo>
                <a:close/>
                <a:moveTo>
                  <a:pt x="1526549" y="131408"/>
                </a:moveTo>
                <a:lnTo>
                  <a:pt x="1430383" y="166606"/>
                </a:lnTo>
                <a:lnTo>
                  <a:pt x="1444833" y="160243"/>
                </a:lnTo>
                <a:close/>
                <a:moveTo>
                  <a:pt x="2997449" y="114820"/>
                </a:moveTo>
                <a:lnTo>
                  <a:pt x="3044014" y="129122"/>
                </a:lnTo>
                <a:lnTo>
                  <a:pt x="3075956" y="141805"/>
                </a:lnTo>
                <a:close/>
                <a:moveTo>
                  <a:pt x="1597260" y="106456"/>
                </a:moveTo>
                <a:lnTo>
                  <a:pt x="1526549" y="131408"/>
                </a:lnTo>
                <a:lnTo>
                  <a:pt x="1586733" y="109380"/>
                </a:lnTo>
                <a:close/>
                <a:moveTo>
                  <a:pt x="2907217" y="87107"/>
                </a:moveTo>
                <a:lnTo>
                  <a:pt x="2947483" y="97646"/>
                </a:lnTo>
                <a:lnTo>
                  <a:pt x="2997449" y="114820"/>
                </a:lnTo>
                <a:close/>
                <a:moveTo>
                  <a:pt x="1704798" y="76590"/>
                </a:moveTo>
                <a:lnTo>
                  <a:pt x="1597260" y="106456"/>
                </a:lnTo>
                <a:lnTo>
                  <a:pt x="1606723" y="103117"/>
                </a:lnTo>
                <a:close/>
                <a:moveTo>
                  <a:pt x="2827046" y="66124"/>
                </a:moveTo>
                <a:lnTo>
                  <a:pt x="2869255" y="75448"/>
                </a:lnTo>
                <a:lnTo>
                  <a:pt x="2907217" y="87107"/>
                </a:lnTo>
                <a:close/>
                <a:moveTo>
                  <a:pt x="1768293" y="59417"/>
                </a:moveTo>
                <a:lnTo>
                  <a:pt x="1704798" y="76590"/>
                </a:lnTo>
                <a:lnTo>
                  <a:pt x="1762882" y="60459"/>
                </a:lnTo>
                <a:close/>
                <a:moveTo>
                  <a:pt x="2733558" y="45472"/>
                </a:moveTo>
                <a:lnTo>
                  <a:pt x="2782264" y="54403"/>
                </a:lnTo>
                <a:lnTo>
                  <a:pt x="2827046" y="66124"/>
                </a:lnTo>
                <a:close/>
                <a:moveTo>
                  <a:pt x="2653523" y="30797"/>
                </a:moveTo>
                <a:lnTo>
                  <a:pt x="2689364" y="35709"/>
                </a:lnTo>
                <a:lnTo>
                  <a:pt x="2733558" y="45472"/>
                </a:lnTo>
                <a:close/>
                <a:moveTo>
                  <a:pt x="1940188" y="26301"/>
                </a:moveTo>
                <a:lnTo>
                  <a:pt x="1768293" y="59417"/>
                </a:lnTo>
                <a:lnTo>
                  <a:pt x="1771584" y="58527"/>
                </a:lnTo>
                <a:cubicBezTo>
                  <a:pt x="1826951" y="45753"/>
                  <a:pt x="1882693" y="35069"/>
                  <a:pt x="1938686" y="26475"/>
                </a:cubicBezTo>
                <a:close/>
                <a:moveTo>
                  <a:pt x="1988792" y="20677"/>
                </a:moveTo>
                <a:lnTo>
                  <a:pt x="1940188" y="26301"/>
                </a:lnTo>
                <a:lnTo>
                  <a:pt x="1943783" y="25609"/>
                </a:lnTo>
                <a:close/>
                <a:moveTo>
                  <a:pt x="2554562" y="17232"/>
                </a:moveTo>
                <a:lnTo>
                  <a:pt x="2614906" y="23716"/>
                </a:lnTo>
                <a:lnTo>
                  <a:pt x="2653523" y="30797"/>
                </a:lnTo>
                <a:close/>
                <a:moveTo>
                  <a:pt x="2477318" y="8933"/>
                </a:moveTo>
                <a:lnTo>
                  <a:pt x="2505041" y="10444"/>
                </a:lnTo>
                <a:lnTo>
                  <a:pt x="2554562" y="17232"/>
                </a:lnTo>
                <a:close/>
                <a:moveTo>
                  <a:pt x="2117939" y="6528"/>
                </a:moveTo>
                <a:lnTo>
                  <a:pt x="1988792" y="20677"/>
                </a:lnTo>
                <a:lnTo>
                  <a:pt x="2107299" y="6965"/>
                </a:lnTo>
                <a:close/>
                <a:moveTo>
                  <a:pt x="2182480" y="3874"/>
                </a:moveTo>
                <a:lnTo>
                  <a:pt x="2117939" y="6528"/>
                </a:lnTo>
                <a:lnTo>
                  <a:pt x="2128723" y="5346"/>
                </a:lnTo>
                <a:close/>
                <a:moveTo>
                  <a:pt x="2369691" y="3064"/>
                </a:moveTo>
                <a:lnTo>
                  <a:pt x="2446139" y="5583"/>
                </a:lnTo>
                <a:lnTo>
                  <a:pt x="2477318" y="8933"/>
                </a:lnTo>
                <a:close/>
                <a:moveTo>
                  <a:pt x="2316986" y="190"/>
                </a:moveTo>
                <a:lnTo>
                  <a:pt x="2369691" y="3064"/>
                </a:lnTo>
                <a:lnTo>
                  <a:pt x="2298133" y="706"/>
                </a:lnTo>
                <a:close/>
                <a:moveTo>
                  <a:pt x="2276693" y="0"/>
                </a:moveTo>
                <a:lnTo>
                  <a:pt x="2298133" y="706"/>
                </a:lnTo>
                <a:lnTo>
                  <a:pt x="2182480" y="387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E95989-8380-D35E-0F47-186768C075F0}"/>
              </a:ext>
            </a:extLst>
          </p:cNvPr>
          <p:cNvSpPr txBox="1"/>
          <p:nvPr/>
        </p:nvSpPr>
        <p:spPr>
          <a:xfrm>
            <a:off x="3805912" y="3429000"/>
            <a:ext cx="8233688" cy="1200329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sz="7200" b="1" spc="20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MARUNOMIA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B71CA6-97AB-4CBC-5763-A0A7678FBFD1}"/>
              </a:ext>
            </a:extLst>
          </p:cNvPr>
          <p:cNvSpPr txBox="1"/>
          <p:nvPr/>
        </p:nvSpPr>
        <p:spPr>
          <a:xfrm rot="588334">
            <a:off x="4504393" y="3964890"/>
            <a:ext cx="7850685" cy="1569660"/>
          </a:xfrm>
          <a:prstGeom prst="rect">
            <a:avLst/>
          </a:prstGeom>
          <a:noFill/>
          <a:scene3d>
            <a:camera prst="isometricOffAxis1Top">
              <a:rot lat="18075698" lon="18392735" rev="3492000"/>
            </a:camera>
            <a:lightRig rig="threePt" dir="t"/>
          </a:scene3d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sz="9600" b="1" spc="20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ACADEMY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2A88B8-2E53-BE6B-AAB2-B3D37B095429}"/>
              </a:ext>
            </a:extLst>
          </p:cNvPr>
          <p:cNvSpPr txBox="1"/>
          <p:nvPr/>
        </p:nvSpPr>
        <p:spPr>
          <a:xfrm>
            <a:off x="4001810" y="2228670"/>
            <a:ext cx="8233688" cy="1200329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ja-JP" altLang="en-US" sz="6800" b="0" i="0" spc="-150" dirty="0">
                <a:solidFill>
                  <a:srgbClr val="222222"/>
                </a:solidFill>
                <a:effectLst/>
                <a:latin typeface="UD Digi Kyokasho NP-R" panose="02020400000000000000" pitchFamily="18" charset="-128"/>
                <a:ea typeface="UD Digi Kyokasho NP-R" panose="02020400000000000000" pitchFamily="18" charset="-128"/>
              </a:rPr>
              <a:t>まる飲</a:t>
            </a:r>
            <a:r>
              <a:rPr lang="ja-JP" altLang="en-US" sz="7200" b="0" i="0" dirty="0">
                <a:solidFill>
                  <a:srgbClr val="222222"/>
                </a:solidFill>
                <a:effectLst/>
                <a:latin typeface="UD Digi Kyokasho NP-R" panose="02020400000000000000" pitchFamily="18" charset="-128"/>
                <a:ea typeface="UD Digi Kyokasho NP-R" panose="02020400000000000000" pitchFamily="18" charset="-128"/>
              </a:rPr>
              <a:t>み</a:t>
            </a:r>
            <a:endParaRPr lang="en-US" sz="6800" b="1" spc="-150" dirty="0">
              <a:latin typeface="UD Digi Kyokasho NP-R" panose="02020400000000000000" pitchFamily="18" charset="-128"/>
              <a:ea typeface="UD Digi Kyokasho NP-R" panose="02020400000000000000" pitchFamily="18" charset="-128"/>
              <a:cs typeface="Cascadia Code" panose="020B06090200000200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EADDE0-3ABA-FF8C-95E3-1848FDC362FA}"/>
              </a:ext>
            </a:extLst>
          </p:cNvPr>
          <p:cNvSpPr txBox="1"/>
          <p:nvPr/>
        </p:nvSpPr>
        <p:spPr>
          <a:xfrm>
            <a:off x="7467600" y="2228669"/>
            <a:ext cx="4125595" cy="1200329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ja-JP" altLang="en-US" sz="7200" b="0" i="0" spc="-1000" dirty="0">
                <a:solidFill>
                  <a:srgbClr val="222222"/>
                </a:solidFill>
                <a:effectLst/>
                <a:latin typeface="UD Digi Kyokasho NP-R" panose="02020400000000000000" pitchFamily="18" charset="-128"/>
                <a:ea typeface="UD Digi Kyokasho NP-R" panose="02020400000000000000" pitchFamily="18" charset="-128"/>
              </a:rPr>
              <a:t>アカデミー</a:t>
            </a:r>
            <a:endParaRPr lang="en-US" sz="6800" b="1" spc="-1000" dirty="0">
              <a:latin typeface="UD Digi Kyokasho NP-R" panose="02020400000000000000" pitchFamily="18" charset="-128"/>
              <a:ea typeface="UD Digi Kyokasho NP-R" panose="02020400000000000000" pitchFamily="18" charset="-128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69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23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UD Digi Kyokasho NP-R</vt:lpstr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Hermanson</dc:creator>
  <cp:lastModifiedBy>Ethan Hermanson</cp:lastModifiedBy>
  <cp:revision>2</cp:revision>
  <dcterms:created xsi:type="dcterms:W3CDTF">2022-05-23T11:09:57Z</dcterms:created>
  <dcterms:modified xsi:type="dcterms:W3CDTF">2022-06-04T02:56:37Z</dcterms:modified>
</cp:coreProperties>
</file>