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22865" y="2584459"/>
            <a:ext cx="9144000" cy="1641490"/>
          </a:xfrm>
        </p:spPr>
        <p:txBody>
          <a:bodyPr/>
          <a:lstStyle/>
          <a:p>
            <a:r>
              <a:rPr lang="es-ES" dirty="0" smtClean="0"/>
              <a:t>SMARTHORN   USAGE</a:t>
            </a:r>
            <a:endParaRPr lang="es-E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50712" y="4225949"/>
            <a:ext cx="9144000" cy="754025"/>
          </a:xfrm>
        </p:spPr>
        <p:txBody>
          <a:bodyPr/>
          <a:lstStyle/>
          <a:p>
            <a:r>
              <a:rPr lang="es-ES" dirty="0" smtClean="0"/>
              <a:t>FOR DRIVERS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806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09895"/>
          </a:xfrm>
        </p:spPr>
        <p:txBody>
          <a:bodyPr>
            <a:normAutofit fontScale="90000"/>
          </a:bodyPr>
          <a:lstStyle/>
          <a:p>
            <a:r>
              <a:rPr lang="en-US" altLang="zh-CN" sz="3100" dirty="0"/>
              <a:t>Please turn on the </a:t>
            </a:r>
            <a:r>
              <a:rPr lang="en-US" altLang="zh-CN" sz="3100" dirty="0" smtClean="0"/>
              <a:t>Location before </a:t>
            </a:r>
            <a:r>
              <a:rPr lang="en-US" altLang="zh-CN" sz="3100" dirty="0"/>
              <a:t>using </a:t>
            </a:r>
            <a:r>
              <a:rPr lang="en-US" altLang="zh-CN" sz="3100" dirty="0" smtClean="0"/>
              <a:t>Smart horn. </a:t>
            </a:r>
            <a:r>
              <a:rPr lang="en-US" altLang="zh-CN" sz="3100" dirty="0"/>
              <a:t>If you forgot it, </a:t>
            </a:r>
            <a:r>
              <a:rPr lang="en-US" altLang="zh-CN" sz="3100" dirty="0" smtClean="0"/>
              <a:t>Smart Horn will remind you with</a:t>
            </a:r>
            <a:r>
              <a:rPr lang="zh-CN" altLang="en-US" sz="3100" dirty="0"/>
              <a:t> </a:t>
            </a:r>
            <a:r>
              <a:rPr lang="en-US" altLang="zh-CN" sz="3100" dirty="0" smtClean="0"/>
              <a:t>a message. </a:t>
            </a:r>
            <a:r>
              <a:rPr lang="en-US" altLang="zh-CN" sz="3100" dirty="0"/>
              <a:t>(Wi-Fi or 4G network is not needed for the application.)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zh-CN" altLang="zh-CN" dirty="0"/>
              <a:t/>
            </a:r>
            <a:br>
              <a:rPr lang="zh-CN" altLang="zh-CN" dirty="0"/>
            </a:br>
            <a:endParaRPr lang="es-E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035" y="1925390"/>
            <a:ext cx="2610802" cy="435133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3" y="1925390"/>
            <a:ext cx="2610803" cy="4351338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3533621" y="3901436"/>
            <a:ext cx="824248" cy="39924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231" y="1464391"/>
            <a:ext cx="2924454" cy="48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1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Below are the </a:t>
            </a:r>
            <a:r>
              <a:rPr lang="en-US" altLang="zh-CN" dirty="0" smtClean="0"/>
              <a:t>two </a:t>
            </a:r>
            <a:r>
              <a:rPr lang="en-US" altLang="zh-CN" dirty="0"/>
              <a:t>main pages</a:t>
            </a:r>
            <a:r>
              <a:rPr lang="en-US" altLang="zh-CN" dirty="0" smtClean="0"/>
              <a:t>.</a:t>
            </a:r>
            <a:br>
              <a:rPr lang="en-US" altLang="zh-CN" dirty="0" smtClean="0"/>
            </a:br>
            <a:r>
              <a:rPr lang="en-US" altLang="zh-CN" dirty="0" smtClean="0"/>
              <a:t>Track and Map</a:t>
            </a:r>
            <a:endParaRPr lang="es-E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275" y="1967294"/>
            <a:ext cx="2610803" cy="4351338"/>
          </a:xfrm>
          <a:prstGeom prst="rect">
            <a:avLst/>
          </a:prstGeom>
        </p:spPr>
      </p:pic>
      <p:sp>
        <p:nvSpPr>
          <p:cNvPr id="10" name="加号 9"/>
          <p:cNvSpPr/>
          <p:nvPr/>
        </p:nvSpPr>
        <p:spPr>
          <a:xfrm>
            <a:off x="4984298" y="3202805"/>
            <a:ext cx="1635617" cy="1880315"/>
          </a:xfrm>
          <a:prstGeom prst="mathPl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内容占位符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82" y="1967294"/>
            <a:ext cx="26108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7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800" y="365125"/>
            <a:ext cx="10515600" cy="1862920"/>
          </a:xfrm>
        </p:spPr>
        <p:txBody>
          <a:bodyPr>
            <a:noAutofit/>
          </a:bodyPr>
          <a:lstStyle/>
          <a:p>
            <a:r>
              <a:rPr lang="es-ES" sz="4800" dirty="0" smtClean="0">
                <a:solidFill>
                  <a:srgbClr val="FFFF00"/>
                </a:solidFill>
              </a:rPr>
              <a:t>1. </a:t>
            </a:r>
            <a:r>
              <a:rPr lang="en-US" sz="3600" dirty="0" smtClean="0"/>
              <a:t>Press</a:t>
            </a:r>
            <a:r>
              <a:rPr lang="es-ES" sz="3600" dirty="0"/>
              <a:t> </a:t>
            </a:r>
            <a:r>
              <a:rPr lang="en-US" sz="3600" dirty="0" smtClean="0"/>
              <a:t>the button &lt;&lt;track location&gt;&gt;, if you see initializing and latitude and longitude of your location and ready, You have successfully initialized Smart Horn</a:t>
            </a:r>
            <a:endParaRPr lang="es-ES" sz="3600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4687910" y="3503054"/>
            <a:ext cx="2472744" cy="109470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486" y="2570656"/>
            <a:ext cx="2232995" cy="3643137"/>
          </a:xfrm>
          <a:prstGeom prst="rect">
            <a:avLst/>
          </a:prstGeom>
        </p:spPr>
      </p:pic>
      <p:pic>
        <p:nvPicPr>
          <p:cNvPr id="11" name="内容占位符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367" y="2546355"/>
            <a:ext cx="2215042" cy="3691737"/>
          </a:xfrm>
        </p:spPr>
      </p:pic>
    </p:spTree>
    <p:extLst>
      <p:ext uri="{BB962C8B-B14F-4D97-AF65-F5344CB8AC3E}">
        <p14:creationId xmlns:p14="http://schemas.microsoft.com/office/powerpoint/2010/main" val="411917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altLang="zh-CN" sz="4800" dirty="0" smtClean="0">
                <a:solidFill>
                  <a:srgbClr val="FFFF00"/>
                </a:solidFill>
              </a:rPr>
              <a:t>2.</a:t>
            </a:r>
            <a:r>
              <a:rPr lang="es-ES" altLang="zh-CN" sz="4800" dirty="0">
                <a:solidFill>
                  <a:schemeClr val="tx1"/>
                </a:solidFill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</a:rPr>
              <a:t>Then you will find a mark on the map page, it is your current location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900" y="1690688"/>
            <a:ext cx="2898088" cy="4830148"/>
          </a:xfrm>
        </p:spPr>
      </p:pic>
    </p:spTree>
    <p:extLst>
      <p:ext uri="{BB962C8B-B14F-4D97-AF65-F5344CB8AC3E}">
        <p14:creationId xmlns:p14="http://schemas.microsoft.com/office/powerpoint/2010/main" val="2638096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47010"/>
          </a:xfrm>
        </p:spPr>
        <p:txBody>
          <a:bodyPr>
            <a:noAutofit/>
          </a:bodyPr>
          <a:lstStyle/>
          <a:p>
            <a:r>
              <a:rPr lang="es-ES" sz="4800" dirty="0" smtClean="0">
                <a:solidFill>
                  <a:srgbClr val="FFFF00"/>
                </a:solidFill>
              </a:rPr>
              <a:t>3.</a:t>
            </a:r>
            <a:r>
              <a:rPr lang="en-US" sz="3600" dirty="0" smtClean="0">
                <a:solidFill>
                  <a:schemeClr val="tx1"/>
                </a:solidFill>
              </a:rPr>
              <a:t>With the </a:t>
            </a:r>
            <a:r>
              <a:rPr lang="en-US" altLang="zh-CN" sz="3600" dirty="0">
                <a:solidFill>
                  <a:schemeClr val="tx1"/>
                </a:solidFill>
              </a:rPr>
              <a:t>change of your </a:t>
            </a:r>
            <a:r>
              <a:rPr lang="en-US" altLang="zh-CN" sz="3600" dirty="0" smtClean="0">
                <a:solidFill>
                  <a:schemeClr val="tx1"/>
                </a:solidFill>
              </a:rPr>
              <a:t>position, the application </a:t>
            </a:r>
            <a:r>
              <a:rPr lang="en-US" altLang="zh-CN" sz="3600" dirty="0">
                <a:solidFill>
                  <a:schemeClr val="tx1"/>
                </a:solidFill>
              </a:rPr>
              <a:t>will use a lot of </a:t>
            </a:r>
            <a:r>
              <a:rPr lang="en-US" altLang="zh-CN" sz="3600" dirty="0" smtClean="0">
                <a:solidFill>
                  <a:schemeClr val="tx1"/>
                </a:solidFill>
              </a:rPr>
              <a:t> mark to </a:t>
            </a:r>
            <a:r>
              <a:rPr lang="en-US" altLang="zh-CN" sz="3600" dirty="0">
                <a:solidFill>
                  <a:schemeClr val="tx1"/>
                </a:solidFill>
              </a:rPr>
              <a:t>record your track of </a:t>
            </a:r>
            <a:r>
              <a:rPr lang="en-US" altLang="zh-CN" sz="3600" dirty="0" smtClean="0">
                <a:solidFill>
                  <a:schemeClr val="tx1"/>
                </a:solidFill>
              </a:rPr>
              <a:t>location</a:t>
            </a:r>
            <a:endParaRPr lang="es-ES" sz="3600" dirty="0">
              <a:solidFill>
                <a:schemeClr val="tx1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77" y="2112135"/>
            <a:ext cx="2439352" cy="406558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019" y="2112135"/>
            <a:ext cx="2486696" cy="4144493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881093" y="3734873"/>
            <a:ext cx="2382592" cy="79849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47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17467"/>
          </a:xfrm>
        </p:spPr>
        <p:txBody>
          <a:bodyPr>
            <a:noAutofit/>
          </a:bodyPr>
          <a:lstStyle/>
          <a:p>
            <a:r>
              <a:rPr lang="es-ES" sz="4800" dirty="0" smtClean="0">
                <a:solidFill>
                  <a:srgbClr val="FFFF00"/>
                </a:solidFill>
              </a:rPr>
              <a:t>4.</a:t>
            </a:r>
            <a:r>
              <a:rPr lang="en-US" sz="3600" dirty="0" smtClean="0">
                <a:solidFill>
                  <a:schemeClr val="tx1"/>
                </a:solidFill>
              </a:rPr>
              <a:t>Press the &lt;&lt;</a:t>
            </a:r>
            <a:r>
              <a:rPr lang="zh-CN" altLang="en-US" sz="3600" dirty="0" smtClean="0">
                <a:solidFill>
                  <a:schemeClr val="tx1"/>
                </a:solidFill>
              </a:rPr>
              <a:t>显示距离</a:t>
            </a:r>
            <a:r>
              <a:rPr lang="en-US" altLang="zh-CN" sz="3600" dirty="0" smtClean="0">
                <a:solidFill>
                  <a:schemeClr val="tx1"/>
                </a:solidFill>
              </a:rPr>
              <a:t>&gt;&gt;button, the textbox will display your distance from the first initial button. </a:t>
            </a:r>
            <a:r>
              <a:rPr lang="en-US" altLang="zh-CN" sz="3600" dirty="0">
                <a:solidFill>
                  <a:schemeClr val="tx1"/>
                </a:solidFill>
              </a:rPr>
              <a:t>W</a:t>
            </a:r>
            <a:r>
              <a:rPr lang="en-US" altLang="zh-CN" sz="3600" dirty="0" smtClean="0">
                <a:solidFill>
                  <a:schemeClr val="tx1"/>
                </a:solidFill>
              </a:rPr>
              <a:t>ith the movement the distance will automatically increased</a:t>
            </a:r>
            <a:endParaRPr lang="es-ES" sz="3600" dirty="0">
              <a:solidFill>
                <a:schemeClr val="tx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640434" y="4018206"/>
            <a:ext cx="1463899" cy="46364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759" y="2655395"/>
            <a:ext cx="2191743" cy="36529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716" y="2470647"/>
            <a:ext cx="2302591" cy="383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1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376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300" dirty="0" smtClean="0">
                <a:solidFill>
                  <a:srgbClr val="FFFF00"/>
                </a:solidFill>
              </a:rPr>
              <a:t>5. </a:t>
            </a:r>
            <a:r>
              <a:rPr lang="en-US" sz="4000" dirty="0" smtClean="0"/>
              <a:t>Press the &lt;&lt;stop tracking&gt;&gt; button, All the data will be cleared and you can restart it whenever you want.</a:t>
            </a:r>
            <a:endParaRPr lang="en-US" sz="4000" dirty="0"/>
          </a:p>
        </p:txBody>
      </p:sp>
      <p:sp>
        <p:nvSpPr>
          <p:cNvPr id="5" name="右箭头 4"/>
          <p:cNvSpPr/>
          <p:nvPr/>
        </p:nvSpPr>
        <p:spPr>
          <a:xfrm>
            <a:off x="4829577" y="3284113"/>
            <a:ext cx="2485623" cy="73409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内容占位符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428" y="1906220"/>
            <a:ext cx="2499113" cy="416518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719" y="1906220"/>
            <a:ext cx="2459560" cy="409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2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800" dirty="0" smtClean="0"/>
              <a:t>Thank you</a:t>
            </a:r>
          </a:p>
          <a:p>
            <a:pPr marL="0" indent="0">
              <a:buNone/>
            </a:pPr>
            <a:r>
              <a:rPr lang="en-US" sz="13800" dirty="0" smtClean="0"/>
              <a:t> for watching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932727460"/>
      </p:ext>
    </p:extLst>
  </p:cSld>
  <p:clrMapOvr>
    <a:masterClrMapping/>
  </p:clrMapOvr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TM04033923[[fn=深度]]</Template>
  <TotalTime>67</TotalTime>
  <Words>174</Words>
  <Application>Microsoft Office PowerPoint</Application>
  <PresentationFormat>宽屏</PresentationFormat>
  <Paragraphs>11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华文楷体</vt:lpstr>
      <vt:lpstr>Arial</vt:lpstr>
      <vt:lpstr>Corbel</vt:lpstr>
      <vt:lpstr>深度</vt:lpstr>
      <vt:lpstr>SMARTHORN   USAGE</vt:lpstr>
      <vt:lpstr>Please turn on the Location before using Smart horn. If you forgot it, Smart Horn will remind you with a message. (Wi-Fi or 4G network is not needed for the application.)  </vt:lpstr>
      <vt:lpstr>Below are the two main pages. Track and Map</vt:lpstr>
      <vt:lpstr>1. Press the button &lt;&lt;track location&gt;&gt;, if you see initializing and latitude and longitude of your location and ready, You have successfully initialized Smart Horn</vt:lpstr>
      <vt:lpstr>2. Then you will find a mark on the map page, it is your current location</vt:lpstr>
      <vt:lpstr>3.With the change of your position, the application will use a lot of  mark to record your track of location</vt:lpstr>
      <vt:lpstr>4.Press the &lt;&lt;显示距离&gt;&gt;button, the textbox will display your distance from the first initial button. With the movement the distance will automatically increased</vt:lpstr>
      <vt:lpstr>5. Press the &lt;&lt;stop tracking&gt;&gt; button, All the data will be cleared and you can restart it whenever you want.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SMARTHORN   USAGE</dc:title>
  <dc:creator>RuoHai Ge</dc:creator>
  <cp:lastModifiedBy>RuoHai Ge</cp:lastModifiedBy>
  <cp:revision>10</cp:revision>
  <dcterms:created xsi:type="dcterms:W3CDTF">2015-03-16T13:44:49Z</dcterms:created>
  <dcterms:modified xsi:type="dcterms:W3CDTF">2015-03-21T06:13:17Z</dcterms:modified>
</cp:coreProperties>
</file>