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8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E5D-EFC9-4DA9-BCB8-269D8A46226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5D6-19C5-4CFF-9442-F045214516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E5D-EFC9-4DA9-BCB8-269D8A46226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5D6-19C5-4CFF-9442-F045214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E5D-EFC9-4DA9-BCB8-269D8A46226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5D6-19C5-4CFF-9442-F045214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>
                <a:latin typeface="OCR A Extended" panose="02010509020102010303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E5D-EFC9-4DA9-BCB8-269D8A46226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5D6-19C5-4CFF-9442-F045214516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>
            <a:lvl1pPr>
              <a:defRPr>
                <a:latin typeface="Rod" panose="02030509050101010101" pitchFamily="49" charset="-79"/>
                <a:cs typeface="Rod" panose="02030509050101010101" pitchFamily="49" charset="-79"/>
              </a:defRPr>
            </a:lvl1pPr>
            <a:lvl2pPr>
              <a:defRPr>
                <a:latin typeface="Rod" panose="02030509050101010101" pitchFamily="49" charset="-79"/>
                <a:cs typeface="Rod" panose="02030509050101010101" pitchFamily="49" charset="-79"/>
              </a:defRPr>
            </a:lvl2pPr>
            <a:lvl3pPr>
              <a:defRPr>
                <a:latin typeface="Rod" panose="02030509050101010101" pitchFamily="49" charset="-79"/>
                <a:cs typeface="Rod" panose="02030509050101010101" pitchFamily="49" charset="-79"/>
              </a:defRPr>
            </a:lvl3pPr>
            <a:lvl4pPr>
              <a:defRPr>
                <a:latin typeface="Rod" panose="02030509050101010101" pitchFamily="49" charset="-79"/>
                <a:cs typeface="Rod" panose="02030509050101010101" pitchFamily="49" charset="-79"/>
              </a:defRPr>
            </a:lvl4pPr>
            <a:lvl5pPr>
              <a:defRPr>
                <a:latin typeface="Rod" panose="02030509050101010101" pitchFamily="49" charset="-79"/>
                <a:cs typeface="Rod" panose="02030509050101010101" pitchFamily="49" charset="-79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E5D-EFC9-4DA9-BCB8-269D8A46226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5D6-19C5-4CFF-9442-F045214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E5D-EFC9-4DA9-BCB8-269D8A46226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5D6-19C5-4CFF-9442-F045214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E5D-EFC9-4DA9-BCB8-269D8A46226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5D6-19C5-4CFF-9442-F045214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E5D-EFC9-4DA9-BCB8-269D8A46226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5D6-19C5-4CFF-9442-F045214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E5D-EFC9-4DA9-BCB8-269D8A46226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5D6-19C5-4CFF-9442-F045214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E5D-EFC9-4DA9-BCB8-269D8A46226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5D6-19C5-4CFF-9442-F045214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E5D-EFC9-4DA9-BCB8-269D8A46226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5D6-19C5-4CFF-9442-F045214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3698E5D-EFC9-4DA9-BCB8-269D8A46226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FD3F5D6-19C5-4CFF-9442-F045214516E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1">
            <a:noAutofit/>
          </a:bodyPr>
          <a:lstStyle/>
          <a:p>
            <a:r>
              <a:rPr lang="en-US" sz="2800" b="1" dirty="0" smtClean="0">
                <a:latin typeface="Rod" panose="02030509050101010101" pitchFamily="49" charset="-79"/>
                <a:cs typeface="Rod" panose="02030509050101010101" pitchFamily="49" charset="-79"/>
              </a:rPr>
              <a:t>Team 11</a:t>
            </a:r>
          </a:p>
          <a:p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William </a:t>
            </a:r>
            <a:r>
              <a:rPr lang="en-US" sz="2800" dirty="0" err="1" smtClean="0">
                <a:latin typeface="Rod" panose="02030509050101010101" pitchFamily="49" charset="-79"/>
                <a:cs typeface="Rod" panose="02030509050101010101" pitchFamily="49" charset="-79"/>
              </a:rPr>
              <a:t>DeCook</a:t>
            </a:r>
            <a:endParaRPr lang="en-US" sz="2800" dirty="0" smtClean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Wesley </a:t>
            </a:r>
            <a:r>
              <a:rPr lang="en-US" sz="2800" dirty="0" err="1" smtClean="0">
                <a:latin typeface="Rod" panose="02030509050101010101" pitchFamily="49" charset="-79"/>
                <a:cs typeface="Rod" panose="02030509050101010101" pitchFamily="49" charset="-79"/>
              </a:rPr>
              <a:t>Krafft</a:t>
            </a:r>
            <a:endParaRPr lang="en-US" sz="2800" dirty="0" smtClean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r>
              <a:rPr lang="en-US" sz="2800" dirty="0" err="1" smtClean="0">
                <a:latin typeface="Rod" panose="02030509050101010101" pitchFamily="49" charset="-79"/>
                <a:cs typeface="Rod" panose="02030509050101010101" pitchFamily="49" charset="-79"/>
              </a:rPr>
              <a:t>Claira</a:t>
            </a:r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 Safi</a:t>
            </a:r>
            <a:endParaRPr lang="en-US" sz="2800" dirty="0"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 smtClean="0">
                <a:latin typeface="OCR A Extended" panose="02010509020102010303" pitchFamily="50" charset="0"/>
              </a:rPr>
              <a:t>Lightweight</a:t>
            </a:r>
            <a:endParaRPr lang="en-US" sz="8000" b="1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 created a game engine using the Lightweight Java Game Library. This engine serves as a framework that can be used to build games that require 3D graphics and awesomeness. The engine was designed to support a wide selection of useful features, such as:</a:t>
            </a:r>
          </a:p>
          <a:p>
            <a:pPr>
              <a:buFontTx/>
              <a:buChar char="-"/>
            </a:pPr>
            <a:r>
              <a:rPr lang="en-US" dirty="0" smtClean="0"/>
              <a:t>Simple creation of 3D objects </a:t>
            </a:r>
          </a:p>
          <a:p>
            <a:pPr>
              <a:buFontTx/>
              <a:buChar char="-"/>
            </a:pPr>
            <a:r>
              <a:rPr lang="en-US" dirty="0" smtClean="0"/>
              <a:t>Object behaviors</a:t>
            </a:r>
          </a:p>
          <a:p>
            <a:pPr>
              <a:buFontTx/>
              <a:buChar char="-"/>
            </a:pPr>
            <a:r>
              <a:rPr lang="en-US" dirty="0" smtClean="0"/>
              <a:t>GUI Elements</a:t>
            </a:r>
          </a:p>
          <a:p>
            <a:pPr>
              <a:buFontTx/>
              <a:buChar char="-"/>
            </a:pPr>
            <a:r>
              <a:rPr lang="en-US" dirty="0" smtClean="0"/>
              <a:t>Console Environment</a:t>
            </a:r>
          </a:p>
          <a:p>
            <a:pPr>
              <a:buFontTx/>
              <a:buChar char="-"/>
            </a:pPr>
            <a:r>
              <a:rPr lang="en-US" dirty="0" smtClean="0"/>
              <a:t>Powerful Event System</a:t>
            </a:r>
          </a:p>
          <a:p>
            <a:pPr>
              <a:buFontTx/>
              <a:buChar char="-"/>
            </a:pPr>
            <a:r>
              <a:rPr lang="en-US" dirty="0" smtClean="0"/>
              <a:t>Audio playback</a:t>
            </a:r>
          </a:p>
          <a:p>
            <a:pPr marL="0" indent="0">
              <a:buNone/>
            </a:pPr>
            <a:r>
              <a:rPr lang="en-US" dirty="0" smtClean="0"/>
              <a:t>We have also created a space-themed demonstration game that showcases these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Opengl</a:t>
            </a:r>
            <a:r>
              <a:rPr lang="en-US" dirty="0" smtClean="0"/>
              <a:t> &amp; </a:t>
            </a:r>
            <a:r>
              <a:rPr lang="en-US" dirty="0" err="1" smtClean="0"/>
              <a:t>lwjgl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project is designed around LWJGL (Lightweight Java Game Library) which is an open-source Java library that exposes OpenGL to the Java environment.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OpenGL is an API built around computer graphics hardware and provides a way to talk directly to the GPU.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9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343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OpenAL</a:t>
            </a:r>
            <a:r>
              <a:rPr lang="en-US" dirty="0" smtClean="0"/>
              <a:t> is an API used for rendering audio. It’s style and implementation is based heavily on OpenGL conventions.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three main objects that are used when dealing with </a:t>
            </a:r>
            <a:r>
              <a:rPr lang="en-US" dirty="0" err="1" smtClean="0"/>
              <a:t>OpenAL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Buffers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Sources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A listener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OpenAL</a:t>
            </a:r>
            <a:r>
              <a:rPr lang="en-US" dirty="0" smtClean="0"/>
              <a:t> handles audio samples in way similar to how OpenGL handles texture objects. A buffer stores a sound sample and can be bound to a source. A source can be positioned at different locations in 3D space. How the user experiences this sound is defined by the location and attributes of a listener object (ex. the sound can be louder if the listener is closer to the source).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Graphical User Interfaces within the engine are made up of </a:t>
            </a:r>
            <a:r>
              <a:rPr lang="en-US" dirty="0" err="1" smtClean="0"/>
              <a:t>GUIcomponents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the component has a shape, it is drawn using OpenGL.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GUIcomponent</a:t>
            </a:r>
            <a:r>
              <a:rPr lang="en-US" dirty="0" smtClean="0"/>
              <a:t> class is </a:t>
            </a:r>
            <a:r>
              <a:rPr lang="en-US" smtClean="0"/>
              <a:t>extended by the </a:t>
            </a:r>
            <a:r>
              <a:rPr lang="en-US" dirty="0" smtClean="0"/>
              <a:t>Button and </a:t>
            </a:r>
            <a:r>
              <a:rPr lang="en-US" dirty="0" err="1" smtClean="0"/>
              <a:t>TextBox</a:t>
            </a:r>
            <a:r>
              <a:rPr lang="en-US" dirty="0" smtClean="0"/>
              <a:t> classes, which enable user input and the display of text. </a:t>
            </a:r>
          </a:p>
          <a:p>
            <a:r>
              <a:rPr lang="en-US" dirty="0" smtClean="0"/>
              <a:t>Various methods within these classes can be overridden to allow for separate instances of the same class to have different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128</TotalTime>
  <Words>243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Lightweight</vt:lpstr>
      <vt:lpstr>Project description</vt:lpstr>
      <vt:lpstr>Opengl &amp; lwjgl</vt:lpstr>
      <vt:lpstr>OpenAL</vt:lpstr>
      <vt:lpstr>Scene graphs</vt:lpstr>
      <vt:lpstr>GUI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</dc:creator>
  <cp:lastModifiedBy>William</cp:lastModifiedBy>
  <cp:revision>15</cp:revision>
  <dcterms:created xsi:type="dcterms:W3CDTF">2013-12-10T22:48:08Z</dcterms:created>
  <dcterms:modified xsi:type="dcterms:W3CDTF">2013-12-11T05:27:45Z</dcterms:modified>
</cp:coreProperties>
</file>