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30275213" cy="42803763"/>
  <p:notesSz cx="6858000" cy="9144000"/>
  <p:defaultTextStyle>
    <a:defPPr>
      <a:defRPr lang="fr-FR"/>
    </a:defPPr>
    <a:lvl1pPr marL="0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4175882" rtl="0" eaLnBrk="1" latinLnBrk="0" hangingPunct="1">
      <a:defRPr sz="82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E46C0A"/>
    <a:srgbClr val="7FBA69"/>
    <a:srgbClr val="F20401"/>
    <a:srgbClr val="31859C"/>
    <a:srgbClr val="FFC000"/>
    <a:srgbClr val="67B2AF"/>
    <a:srgbClr val="003F60"/>
    <a:srgbClr val="067898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4660"/>
  </p:normalViewPr>
  <p:slideViewPr>
    <p:cSldViewPr>
      <p:cViewPr>
        <p:scale>
          <a:sx n="33" d="100"/>
          <a:sy n="33" d="100"/>
        </p:scale>
        <p:origin x="1118" y="-3586"/>
      </p:cViewPr>
      <p:guideLst>
        <p:guide orient="horz" pos="13482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9C1F0-0F2B-44A9-A326-723C4BA26C01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9769E-7C4D-42F1-A3E6-338C2D9083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24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1pPr>
    <a:lvl2pPr marL="2087941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2pPr>
    <a:lvl3pPr marL="4175882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3pPr>
    <a:lvl4pPr marL="6263823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4pPr>
    <a:lvl5pPr marL="8351764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4175882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Discussion groupe de travail !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9769E-7C4D-42F1-A3E6-338C2D90839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15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641" y="13296913"/>
            <a:ext cx="25733931" cy="9175066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949529" y="1714139"/>
            <a:ext cx="6811923" cy="36521914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13761" y="1714139"/>
            <a:ext cx="19931182" cy="3652191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13761" y="9987548"/>
            <a:ext cx="13371552" cy="282485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389900" y="9987548"/>
            <a:ext cx="13371552" cy="282485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22/05/2024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761" y="9581308"/>
            <a:ext cx="13376810" cy="39930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79389" y="9581308"/>
            <a:ext cx="13382065" cy="399303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79389" y="13574342"/>
            <a:ext cx="13382065" cy="2466170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22/05/2024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22/05/2024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22/05/2024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6767" y="1704227"/>
            <a:ext cx="16924685" cy="365318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763" y="8957087"/>
            <a:ext cx="9960336" cy="292789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22/05/2024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4154" y="29962634"/>
            <a:ext cx="18165128" cy="353725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22/05/2024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761" y="9987548"/>
            <a:ext cx="27247692" cy="28248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6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12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jpeg"/><Relationship Id="rId5" Type="http://schemas.microsoft.com/office/2007/relationships/hdphoto" Target="../media/hdphoto1.wdp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14B1A21C-0BB7-CE5C-0E20-1A65AF2C40D9}"/>
              </a:ext>
            </a:extLst>
          </p:cNvPr>
          <p:cNvGrpSpPr/>
          <p:nvPr/>
        </p:nvGrpSpPr>
        <p:grpSpPr>
          <a:xfrm>
            <a:off x="15454" y="0"/>
            <a:ext cx="30275213" cy="42803763"/>
            <a:chOff x="1908598" y="1346325"/>
            <a:chExt cx="28156190" cy="40178416"/>
          </a:xfrm>
        </p:grpSpPr>
        <p:pic>
          <p:nvPicPr>
            <p:cNvPr id="4" name="Picture 227" descr="C:\Users\Tom\AppData\Local\Microsoft\Windows\Temporary Internet Files\Content.IE5\3TCQXQ9O\MPj04384020000[1].jpg">
              <a:extLst>
                <a:ext uri="{FF2B5EF4-FFF2-40B4-BE49-F238E27FC236}">
                  <a16:creationId xmlns:a16="http://schemas.microsoft.com/office/drawing/2014/main" id="{88726C2F-3EA9-36B3-15BA-C11E2396B0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8318" t="5991" r="8370" b="40828"/>
            <a:stretch/>
          </p:blipFill>
          <p:spPr bwMode="auto">
            <a:xfrm>
              <a:off x="1908598" y="1346325"/>
              <a:ext cx="28156189" cy="119505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pic>
        <p:pic>
          <p:nvPicPr>
            <p:cNvPr id="5" name="Picture 227" descr="C:\Users\Tom\AppData\Local\Microsoft\Windows\Temporary Internet Files\Content.IE5\3TCQXQ9O\MPj04384020000[1].jpg">
              <a:extLst>
                <a:ext uri="{FF2B5EF4-FFF2-40B4-BE49-F238E27FC236}">
                  <a16:creationId xmlns:a16="http://schemas.microsoft.com/office/drawing/2014/main" id="{77ADD337-4859-9F68-FF33-9E864D871B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8370" t="57957" r="8318"/>
            <a:stretch/>
          </p:blipFill>
          <p:spPr bwMode="auto">
            <a:xfrm>
              <a:off x="1908599" y="13296913"/>
              <a:ext cx="28156189" cy="282278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pic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5789" y="719770"/>
            <a:ext cx="29883320" cy="414727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6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Data-filtering-based or model-based: methods comparison for a data-limited-stock abundance indicator. Case study on a striped red mullet stock.</a:t>
            </a:r>
            <a:br>
              <a:rPr lang="en-US" sz="6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Kermorvant Claire</a:t>
            </a:r>
            <a:r>
              <a:rPr lang="en-US" sz="4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Bru Noëlle</a:t>
            </a:r>
            <a:r>
              <a:rPr lang="en-US" sz="4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4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Deniau</a:t>
            </a: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Clémentin</a:t>
            </a:r>
            <a:r>
              <a:rPr lang="en-US" sz="4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4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Lissardy</a:t>
            </a: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Muriel</a:t>
            </a:r>
            <a:r>
              <a:rPr lang="en-US" sz="4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4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Caill</a:t>
            </a:r>
            <a:r>
              <a:rPr lang="en-US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-Milly Nathalie</a:t>
            </a:r>
            <a:r>
              <a:rPr lang="en-US" sz="48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b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CNRS/Univ Pau &amp; Pays Adour,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Laboratoire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Mathématiques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et de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leurs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Applications de Pau - Fédération MIRA, UMR 5142, 64600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Anglet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France</a:t>
            </a:r>
            <a:b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kern="100" baseline="30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Ifremer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LITTORAL, 64600 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Anglet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France</a:t>
            </a:r>
            <a:endParaRPr lang="en-US" sz="5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C1B64-E1F7-5302-6FC0-14259C7459CE}"/>
              </a:ext>
            </a:extLst>
          </p:cNvPr>
          <p:cNvSpPr/>
          <p:nvPr/>
        </p:nvSpPr>
        <p:spPr>
          <a:xfrm>
            <a:off x="792250" y="5128073"/>
            <a:ext cx="28690712" cy="4240684"/>
          </a:xfrm>
          <a:custGeom>
            <a:avLst/>
            <a:gdLst>
              <a:gd name="connsiteX0" fmla="*/ 0 w 28690712"/>
              <a:gd name="connsiteY0" fmla="*/ 0 h 4240684"/>
              <a:gd name="connsiteX1" fmla="*/ 884630 w 28690712"/>
              <a:gd name="connsiteY1" fmla="*/ 0 h 4240684"/>
              <a:gd name="connsiteX2" fmla="*/ 1482353 w 28690712"/>
              <a:gd name="connsiteY2" fmla="*/ 0 h 4240684"/>
              <a:gd name="connsiteX3" fmla="*/ 2080077 w 28690712"/>
              <a:gd name="connsiteY3" fmla="*/ 0 h 4240684"/>
              <a:gd name="connsiteX4" fmla="*/ 1817078 w 28690712"/>
              <a:gd name="connsiteY4" fmla="*/ 0 h 4240684"/>
              <a:gd name="connsiteX5" fmla="*/ 2701709 w 28690712"/>
              <a:gd name="connsiteY5" fmla="*/ 0 h 4240684"/>
              <a:gd name="connsiteX6" fmla="*/ 3586339 w 28690712"/>
              <a:gd name="connsiteY6" fmla="*/ 0 h 4240684"/>
              <a:gd name="connsiteX7" fmla="*/ 3323341 w 28690712"/>
              <a:gd name="connsiteY7" fmla="*/ 0 h 4240684"/>
              <a:gd name="connsiteX8" fmla="*/ 3347250 w 28690712"/>
              <a:gd name="connsiteY8" fmla="*/ 0 h 4240684"/>
              <a:gd name="connsiteX9" fmla="*/ 3658066 w 28690712"/>
              <a:gd name="connsiteY9" fmla="*/ 0 h 4240684"/>
              <a:gd name="connsiteX10" fmla="*/ 3681975 w 28690712"/>
              <a:gd name="connsiteY10" fmla="*/ 0 h 4240684"/>
              <a:gd name="connsiteX11" fmla="*/ 4279698 w 28690712"/>
              <a:gd name="connsiteY11" fmla="*/ 0 h 4240684"/>
              <a:gd name="connsiteX12" fmla="*/ 4303607 w 28690712"/>
              <a:gd name="connsiteY12" fmla="*/ 0 h 4240684"/>
              <a:gd name="connsiteX13" fmla="*/ 5475144 w 28690712"/>
              <a:gd name="connsiteY13" fmla="*/ 0 h 4240684"/>
              <a:gd name="connsiteX14" fmla="*/ 6646682 w 28690712"/>
              <a:gd name="connsiteY14" fmla="*/ 0 h 4240684"/>
              <a:gd name="connsiteX15" fmla="*/ 6383683 w 28690712"/>
              <a:gd name="connsiteY15" fmla="*/ 0 h 4240684"/>
              <a:gd name="connsiteX16" fmla="*/ 6120685 w 28690712"/>
              <a:gd name="connsiteY16" fmla="*/ 0 h 4240684"/>
              <a:gd name="connsiteX17" fmla="*/ 6144594 w 28690712"/>
              <a:gd name="connsiteY17" fmla="*/ 0 h 4240684"/>
              <a:gd name="connsiteX18" fmla="*/ 6455410 w 28690712"/>
              <a:gd name="connsiteY18" fmla="*/ 0 h 4240684"/>
              <a:gd name="connsiteX19" fmla="*/ 6479319 w 28690712"/>
              <a:gd name="connsiteY19" fmla="*/ 0 h 4240684"/>
              <a:gd name="connsiteX20" fmla="*/ 6503228 w 28690712"/>
              <a:gd name="connsiteY20" fmla="*/ 0 h 4240684"/>
              <a:gd name="connsiteX21" fmla="*/ 6527137 w 28690712"/>
              <a:gd name="connsiteY21" fmla="*/ 0 h 4240684"/>
              <a:gd name="connsiteX22" fmla="*/ 7411767 w 28690712"/>
              <a:gd name="connsiteY22" fmla="*/ 0 h 4240684"/>
              <a:gd name="connsiteX23" fmla="*/ 7435676 w 28690712"/>
              <a:gd name="connsiteY23" fmla="*/ 0 h 4240684"/>
              <a:gd name="connsiteX24" fmla="*/ 8033399 w 28690712"/>
              <a:gd name="connsiteY24" fmla="*/ 0 h 4240684"/>
              <a:gd name="connsiteX25" fmla="*/ 8057308 w 28690712"/>
              <a:gd name="connsiteY25" fmla="*/ 0 h 4240684"/>
              <a:gd name="connsiteX26" fmla="*/ 9228846 w 28690712"/>
              <a:gd name="connsiteY26" fmla="*/ 0 h 4240684"/>
              <a:gd name="connsiteX27" fmla="*/ 10113476 w 28690712"/>
              <a:gd name="connsiteY27" fmla="*/ 0 h 4240684"/>
              <a:gd name="connsiteX28" fmla="*/ 10711199 w 28690712"/>
              <a:gd name="connsiteY28" fmla="*/ 0 h 4240684"/>
              <a:gd name="connsiteX29" fmla="*/ 10735108 w 28690712"/>
              <a:gd name="connsiteY29" fmla="*/ 0 h 4240684"/>
              <a:gd name="connsiteX30" fmla="*/ 10472110 w 28690712"/>
              <a:gd name="connsiteY30" fmla="*/ 0 h 4240684"/>
              <a:gd name="connsiteX31" fmla="*/ 11356740 w 28690712"/>
              <a:gd name="connsiteY31" fmla="*/ 0 h 4240684"/>
              <a:gd name="connsiteX32" fmla="*/ 12528278 w 28690712"/>
              <a:gd name="connsiteY32" fmla="*/ 0 h 4240684"/>
              <a:gd name="connsiteX33" fmla="*/ 13699815 w 28690712"/>
              <a:gd name="connsiteY33" fmla="*/ 0 h 4240684"/>
              <a:gd name="connsiteX34" fmla="*/ 14584445 w 28690712"/>
              <a:gd name="connsiteY34" fmla="*/ 0 h 4240684"/>
              <a:gd name="connsiteX35" fmla="*/ 14895261 w 28690712"/>
              <a:gd name="connsiteY35" fmla="*/ 0 h 4240684"/>
              <a:gd name="connsiteX36" fmla="*/ 14632263 w 28690712"/>
              <a:gd name="connsiteY36" fmla="*/ 0 h 4240684"/>
              <a:gd name="connsiteX37" fmla="*/ 14656172 w 28690712"/>
              <a:gd name="connsiteY37" fmla="*/ 0 h 4240684"/>
              <a:gd name="connsiteX38" fmla="*/ 15540802 w 28690712"/>
              <a:gd name="connsiteY38" fmla="*/ 0 h 4240684"/>
              <a:gd name="connsiteX39" fmla="*/ 15277804 w 28690712"/>
              <a:gd name="connsiteY39" fmla="*/ 0 h 4240684"/>
              <a:gd name="connsiteX40" fmla="*/ 15301713 w 28690712"/>
              <a:gd name="connsiteY40" fmla="*/ 0 h 4240684"/>
              <a:gd name="connsiteX41" fmla="*/ 15899436 w 28690712"/>
              <a:gd name="connsiteY41" fmla="*/ 0 h 4240684"/>
              <a:gd name="connsiteX42" fmla="*/ 16497159 w 28690712"/>
              <a:gd name="connsiteY42" fmla="*/ 0 h 4240684"/>
              <a:gd name="connsiteX43" fmla="*/ 16234161 w 28690712"/>
              <a:gd name="connsiteY43" fmla="*/ 0 h 4240684"/>
              <a:gd name="connsiteX44" fmla="*/ 15971163 w 28690712"/>
              <a:gd name="connsiteY44" fmla="*/ 0 h 4240684"/>
              <a:gd name="connsiteX45" fmla="*/ 16568886 w 28690712"/>
              <a:gd name="connsiteY45" fmla="*/ 0 h 4240684"/>
              <a:gd name="connsiteX46" fmla="*/ 16592795 w 28690712"/>
              <a:gd name="connsiteY46" fmla="*/ 0 h 4240684"/>
              <a:gd name="connsiteX47" fmla="*/ 16616704 w 28690712"/>
              <a:gd name="connsiteY47" fmla="*/ 0 h 4240684"/>
              <a:gd name="connsiteX48" fmla="*/ 16640613 w 28690712"/>
              <a:gd name="connsiteY48" fmla="*/ 0 h 4240684"/>
              <a:gd name="connsiteX49" fmla="*/ 17238336 w 28690712"/>
              <a:gd name="connsiteY49" fmla="*/ 0 h 4240684"/>
              <a:gd name="connsiteX50" fmla="*/ 17262245 w 28690712"/>
              <a:gd name="connsiteY50" fmla="*/ 0 h 4240684"/>
              <a:gd name="connsiteX51" fmla="*/ 18433782 w 28690712"/>
              <a:gd name="connsiteY51" fmla="*/ 0 h 4240684"/>
              <a:gd name="connsiteX52" fmla="*/ 18457691 w 28690712"/>
              <a:gd name="connsiteY52" fmla="*/ 0 h 4240684"/>
              <a:gd name="connsiteX53" fmla="*/ 18768507 w 28690712"/>
              <a:gd name="connsiteY53" fmla="*/ 0 h 4240684"/>
              <a:gd name="connsiteX54" fmla="*/ 18792416 w 28690712"/>
              <a:gd name="connsiteY54" fmla="*/ 0 h 4240684"/>
              <a:gd name="connsiteX55" fmla="*/ 19390140 w 28690712"/>
              <a:gd name="connsiteY55" fmla="*/ 0 h 4240684"/>
              <a:gd name="connsiteX56" fmla="*/ 19127141 w 28690712"/>
              <a:gd name="connsiteY56" fmla="*/ 0 h 4240684"/>
              <a:gd name="connsiteX57" fmla="*/ 18864143 w 28690712"/>
              <a:gd name="connsiteY57" fmla="*/ 0 h 4240684"/>
              <a:gd name="connsiteX58" fmla="*/ 19461866 w 28690712"/>
              <a:gd name="connsiteY58" fmla="*/ 0 h 4240684"/>
              <a:gd name="connsiteX59" fmla="*/ 19485775 w 28690712"/>
              <a:gd name="connsiteY59" fmla="*/ 0 h 4240684"/>
              <a:gd name="connsiteX60" fmla="*/ 19222777 w 28690712"/>
              <a:gd name="connsiteY60" fmla="*/ 0 h 4240684"/>
              <a:gd name="connsiteX61" fmla="*/ 20107407 w 28690712"/>
              <a:gd name="connsiteY61" fmla="*/ 0 h 4240684"/>
              <a:gd name="connsiteX62" fmla="*/ 20992038 w 28690712"/>
              <a:gd name="connsiteY62" fmla="*/ 0 h 4240684"/>
              <a:gd name="connsiteX63" fmla="*/ 20729039 w 28690712"/>
              <a:gd name="connsiteY63" fmla="*/ 0 h 4240684"/>
              <a:gd name="connsiteX64" fmla="*/ 21613670 w 28690712"/>
              <a:gd name="connsiteY64" fmla="*/ 0 h 4240684"/>
              <a:gd name="connsiteX65" fmla="*/ 21350672 w 28690712"/>
              <a:gd name="connsiteY65" fmla="*/ 0 h 4240684"/>
              <a:gd name="connsiteX66" fmla="*/ 22235302 w 28690712"/>
              <a:gd name="connsiteY66" fmla="*/ 0 h 4240684"/>
              <a:gd name="connsiteX67" fmla="*/ 21972304 w 28690712"/>
              <a:gd name="connsiteY67" fmla="*/ 0 h 4240684"/>
              <a:gd name="connsiteX68" fmla="*/ 22856934 w 28690712"/>
              <a:gd name="connsiteY68" fmla="*/ 0 h 4240684"/>
              <a:gd name="connsiteX69" fmla="*/ 23167750 w 28690712"/>
              <a:gd name="connsiteY69" fmla="*/ 0 h 4240684"/>
              <a:gd name="connsiteX70" fmla="*/ 23765473 w 28690712"/>
              <a:gd name="connsiteY70" fmla="*/ 0 h 4240684"/>
              <a:gd name="connsiteX71" fmla="*/ 24650103 w 28690712"/>
              <a:gd name="connsiteY71" fmla="*/ 0 h 4240684"/>
              <a:gd name="connsiteX72" fmla="*/ 24674012 w 28690712"/>
              <a:gd name="connsiteY72" fmla="*/ 0 h 4240684"/>
              <a:gd name="connsiteX73" fmla="*/ 24411014 w 28690712"/>
              <a:gd name="connsiteY73" fmla="*/ 0 h 4240684"/>
              <a:gd name="connsiteX74" fmla="*/ 25008737 w 28690712"/>
              <a:gd name="connsiteY74" fmla="*/ 0 h 4240684"/>
              <a:gd name="connsiteX75" fmla="*/ 25032646 w 28690712"/>
              <a:gd name="connsiteY75" fmla="*/ 0 h 4240684"/>
              <a:gd name="connsiteX76" fmla="*/ 25630369 w 28690712"/>
              <a:gd name="connsiteY76" fmla="*/ 0 h 4240684"/>
              <a:gd name="connsiteX77" fmla="*/ 26515000 w 28690712"/>
              <a:gd name="connsiteY77" fmla="*/ 0 h 4240684"/>
              <a:gd name="connsiteX78" fmla="*/ 27399630 w 28690712"/>
              <a:gd name="connsiteY78" fmla="*/ 0 h 4240684"/>
              <a:gd name="connsiteX79" fmla="*/ 27997353 w 28690712"/>
              <a:gd name="connsiteY79" fmla="*/ 0 h 4240684"/>
              <a:gd name="connsiteX80" fmla="*/ 28690712 w 28690712"/>
              <a:gd name="connsiteY80" fmla="*/ 0 h 4240684"/>
              <a:gd name="connsiteX81" fmla="*/ 28690712 w 28690712"/>
              <a:gd name="connsiteY81" fmla="*/ 530086 h 4240684"/>
              <a:gd name="connsiteX82" fmla="*/ 28690712 w 28690712"/>
              <a:gd name="connsiteY82" fmla="*/ 932950 h 4240684"/>
              <a:gd name="connsiteX83" fmla="*/ 28690712 w 28690712"/>
              <a:gd name="connsiteY83" fmla="*/ 1547850 h 4240684"/>
              <a:gd name="connsiteX84" fmla="*/ 28690712 w 28690712"/>
              <a:gd name="connsiteY84" fmla="*/ 1950715 h 4240684"/>
              <a:gd name="connsiteX85" fmla="*/ 28690712 w 28690712"/>
              <a:gd name="connsiteY85" fmla="*/ 2353580 h 4240684"/>
              <a:gd name="connsiteX86" fmla="*/ 28690712 w 28690712"/>
              <a:gd name="connsiteY86" fmla="*/ 2926072 h 4240684"/>
              <a:gd name="connsiteX87" fmla="*/ 28690712 w 28690712"/>
              <a:gd name="connsiteY87" fmla="*/ 3540971 h 4240684"/>
              <a:gd name="connsiteX88" fmla="*/ 28690712 w 28690712"/>
              <a:gd name="connsiteY88" fmla="*/ 4240684 h 4240684"/>
              <a:gd name="connsiteX89" fmla="*/ 27806082 w 28690712"/>
              <a:gd name="connsiteY89" fmla="*/ 4240684 h 4240684"/>
              <a:gd name="connsiteX90" fmla="*/ 28069080 w 28690712"/>
              <a:gd name="connsiteY90" fmla="*/ 4240684 h 4240684"/>
              <a:gd name="connsiteX91" fmla="*/ 28045171 w 28690712"/>
              <a:gd name="connsiteY91" fmla="*/ 4240684 h 4240684"/>
              <a:gd name="connsiteX92" fmla="*/ 27734355 w 28690712"/>
              <a:gd name="connsiteY92" fmla="*/ 4240684 h 4240684"/>
              <a:gd name="connsiteX93" fmla="*/ 27997353 w 28690712"/>
              <a:gd name="connsiteY93" fmla="*/ 4240684 h 4240684"/>
              <a:gd name="connsiteX94" fmla="*/ 27686537 w 28690712"/>
              <a:gd name="connsiteY94" fmla="*/ 4240684 h 4240684"/>
              <a:gd name="connsiteX95" fmla="*/ 26515000 w 28690712"/>
              <a:gd name="connsiteY95" fmla="*/ 4240684 h 4240684"/>
              <a:gd name="connsiteX96" fmla="*/ 25630369 w 28690712"/>
              <a:gd name="connsiteY96" fmla="*/ 4240684 h 4240684"/>
              <a:gd name="connsiteX97" fmla="*/ 25893368 w 28690712"/>
              <a:gd name="connsiteY97" fmla="*/ 4240684 h 4240684"/>
              <a:gd name="connsiteX98" fmla="*/ 25869459 w 28690712"/>
              <a:gd name="connsiteY98" fmla="*/ 4240684 h 4240684"/>
              <a:gd name="connsiteX99" fmla="*/ 26132457 w 28690712"/>
              <a:gd name="connsiteY99" fmla="*/ 4240684 h 4240684"/>
              <a:gd name="connsiteX100" fmla="*/ 25821641 w 28690712"/>
              <a:gd name="connsiteY100" fmla="*/ 4240684 h 4240684"/>
              <a:gd name="connsiteX101" fmla="*/ 26084639 w 28690712"/>
              <a:gd name="connsiteY101" fmla="*/ 4240684 h 4240684"/>
              <a:gd name="connsiteX102" fmla="*/ 24913102 w 28690712"/>
              <a:gd name="connsiteY102" fmla="*/ 4240684 h 4240684"/>
              <a:gd name="connsiteX103" fmla="*/ 24028471 w 28690712"/>
              <a:gd name="connsiteY103" fmla="*/ 4240684 h 4240684"/>
              <a:gd name="connsiteX104" fmla="*/ 22856934 w 28690712"/>
              <a:gd name="connsiteY104" fmla="*/ 4240684 h 4240684"/>
              <a:gd name="connsiteX105" fmla="*/ 23119932 w 28690712"/>
              <a:gd name="connsiteY105" fmla="*/ 4240684 h 4240684"/>
              <a:gd name="connsiteX106" fmla="*/ 23382930 w 28690712"/>
              <a:gd name="connsiteY106" fmla="*/ 4240684 h 4240684"/>
              <a:gd name="connsiteX107" fmla="*/ 22211393 w 28690712"/>
              <a:gd name="connsiteY107" fmla="*/ 4240684 h 4240684"/>
              <a:gd name="connsiteX108" fmla="*/ 21900577 w 28690712"/>
              <a:gd name="connsiteY108" fmla="*/ 4240684 h 4240684"/>
              <a:gd name="connsiteX109" fmla="*/ 21589761 w 28690712"/>
              <a:gd name="connsiteY109" fmla="*/ 4240684 h 4240684"/>
              <a:gd name="connsiteX110" fmla="*/ 21278945 w 28690712"/>
              <a:gd name="connsiteY110" fmla="*/ 4240684 h 4240684"/>
              <a:gd name="connsiteX111" fmla="*/ 20394314 w 28690712"/>
              <a:gd name="connsiteY111" fmla="*/ 4240684 h 4240684"/>
              <a:gd name="connsiteX112" fmla="*/ 19796591 w 28690712"/>
              <a:gd name="connsiteY112" fmla="*/ 4240684 h 4240684"/>
              <a:gd name="connsiteX113" fmla="*/ 18911961 w 28690712"/>
              <a:gd name="connsiteY113" fmla="*/ 4240684 h 4240684"/>
              <a:gd name="connsiteX114" fmla="*/ 18601145 w 28690712"/>
              <a:gd name="connsiteY114" fmla="*/ 4240684 h 4240684"/>
              <a:gd name="connsiteX115" fmla="*/ 18290329 w 28690712"/>
              <a:gd name="connsiteY115" fmla="*/ 4240684 h 4240684"/>
              <a:gd name="connsiteX116" fmla="*/ 17118791 w 28690712"/>
              <a:gd name="connsiteY116" fmla="*/ 4240684 h 4240684"/>
              <a:gd name="connsiteX117" fmla="*/ 16234161 w 28690712"/>
              <a:gd name="connsiteY117" fmla="*/ 4240684 h 4240684"/>
              <a:gd name="connsiteX118" fmla="*/ 15349531 w 28690712"/>
              <a:gd name="connsiteY118" fmla="*/ 4240684 h 4240684"/>
              <a:gd name="connsiteX119" fmla="*/ 14177994 w 28690712"/>
              <a:gd name="connsiteY119" fmla="*/ 4240684 h 4240684"/>
              <a:gd name="connsiteX120" fmla="*/ 14440992 w 28690712"/>
              <a:gd name="connsiteY120" fmla="*/ 4240684 h 4240684"/>
              <a:gd name="connsiteX121" fmla="*/ 13269454 w 28690712"/>
              <a:gd name="connsiteY121" fmla="*/ 4240684 h 4240684"/>
              <a:gd name="connsiteX122" fmla="*/ 12958638 w 28690712"/>
              <a:gd name="connsiteY122" fmla="*/ 4240684 h 4240684"/>
              <a:gd name="connsiteX123" fmla="*/ 12647822 w 28690712"/>
              <a:gd name="connsiteY123" fmla="*/ 4240684 h 4240684"/>
              <a:gd name="connsiteX124" fmla="*/ 12910820 w 28690712"/>
              <a:gd name="connsiteY124" fmla="*/ 4240684 h 4240684"/>
              <a:gd name="connsiteX125" fmla="*/ 11739283 w 28690712"/>
              <a:gd name="connsiteY125" fmla="*/ 4240684 h 4240684"/>
              <a:gd name="connsiteX126" fmla="*/ 10567746 w 28690712"/>
              <a:gd name="connsiteY126" fmla="*/ 4240684 h 4240684"/>
              <a:gd name="connsiteX127" fmla="*/ 10256930 w 28690712"/>
              <a:gd name="connsiteY127" fmla="*/ 4240684 h 4240684"/>
              <a:gd name="connsiteX128" fmla="*/ 9085392 w 28690712"/>
              <a:gd name="connsiteY128" fmla="*/ 4240684 h 4240684"/>
              <a:gd name="connsiteX129" fmla="*/ 8774576 w 28690712"/>
              <a:gd name="connsiteY129" fmla="*/ 4240684 h 4240684"/>
              <a:gd name="connsiteX130" fmla="*/ 7603039 w 28690712"/>
              <a:gd name="connsiteY130" fmla="*/ 4240684 h 4240684"/>
              <a:gd name="connsiteX131" fmla="*/ 6431501 w 28690712"/>
              <a:gd name="connsiteY131" fmla="*/ 4240684 h 4240684"/>
              <a:gd name="connsiteX132" fmla="*/ 5833778 w 28690712"/>
              <a:gd name="connsiteY132" fmla="*/ 4240684 h 4240684"/>
              <a:gd name="connsiteX133" fmla="*/ 4662241 w 28690712"/>
              <a:gd name="connsiteY133" fmla="*/ 4240684 h 4240684"/>
              <a:gd name="connsiteX134" fmla="*/ 4925239 w 28690712"/>
              <a:gd name="connsiteY134" fmla="*/ 4240684 h 4240684"/>
              <a:gd name="connsiteX135" fmla="*/ 3753701 w 28690712"/>
              <a:gd name="connsiteY135" fmla="*/ 4240684 h 4240684"/>
              <a:gd name="connsiteX136" fmla="*/ 3729793 w 28690712"/>
              <a:gd name="connsiteY136" fmla="*/ 4240684 h 4240684"/>
              <a:gd name="connsiteX137" fmla="*/ 2558255 w 28690712"/>
              <a:gd name="connsiteY137" fmla="*/ 4240684 h 4240684"/>
              <a:gd name="connsiteX138" fmla="*/ 1386718 w 28690712"/>
              <a:gd name="connsiteY138" fmla="*/ 4240684 h 4240684"/>
              <a:gd name="connsiteX139" fmla="*/ 1075902 w 28690712"/>
              <a:gd name="connsiteY139" fmla="*/ 4240684 h 4240684"/>
              <a:gd name="connsiteX140" fmla="*/ 0 w 28690712"/>
              <a:gd name="connsiteY140" fmla="*/ 4240684 h 4240684"/>
              <a:gd name="connsiteX141" fmla="*/ 0 w 28690712"/>
              <a:gd name="connsiteY141" fmla="*/ 3625785 h 4240684"/>
              <a:gd name="connsiteX142" fmla="*/ 0 w 28690712"/>
              <a:gd name="connsiteY142" fmla="*/ 3053292 h 4240684"/>
              <a:gd name="connsiteX143" fmla="*/ 0 w 28690712"/>
              <a:gd name="connsiteY143" fmla="*/ 2523207 h 4240684"/>
              <a:gd name="connsiteX144" fmla="*/ 0 w 28690712"/>
              <a:gd name="connsiteY144" fmla="*/ 2035528 h 4240684"/>
              <a:gd name="connsiteX145" fmla="*/ 0 w 28690712"/>
              <a:gd name="connsiteY145" fmla="*/ 1547850 h 4240684"/>
              <a:gd name="connsiteX146" fmla="*/ 0 w 28690712"/>
              <a:gd name="connsiteY146" fmla="*/ 1102578 h 4240684"/>
              <a:gd name="connsiteX147" fmla="*/ 0 w 28690712"/>
              <a:gd name="connsiteY147" fmla="*/ 487679 h 4240684"/>
              <a:gd name="connsiteX148" fmla="*/ 0 w 28690712"/>
              <a:gd name="connsiteY148" fmla="*/ 0 h 424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28690712" h="4240684" fill="none" extrusionOk="0">
                <a:moveTo>
                  <a:pt x="0" y="0"/>
                </a:moveTo>
                <a:cubicBezTo>
                  <a:pt x="267084" y="-86772"/>
                  <a:pt x="662516" y="24588"/>
                  <a:pt x="884630" y="0"/>
                </a:cubicBezTo>
                <a:cubicBezTo>
                  <a:pt x="1106744" y="-24588"/>
                  <a:pt x="1339317" y="37529"/>
                  <a:pt x="1482353" y="0"/>
                </a:cubicBezTo>
                <a:cubicBezTo>
                  <a:pt x="1625389" y="-37529"/>
                  <a:pt x="1828488" y="20948"/>
                  <a:pt x="2080077" y="0"/>
                </a:cubicBezTo>
                <a:cubicBezTo>
                  <a:pt x="1828488" y="20948"/>
                  <a:pt x="1877675" y="-27582"/>
                  <a:pt x="1817078" y="0"/>
                </a:cubicBezTo>
                <a:cubicBezTo>
                  <a:pt x="1877675" y="-27582"/>
                  <a:pt x="2426784" y="90124"/>
                  <a:pt x="2701709" y="0"/>
                </a:cubicBezTo>
                <a:cubicBezTo>
                  <a:pt x="2976634" y="-90124"/>
                  <a:pt x="3376120" y="6319"/>
                  <a:pt x="3586339" y="0"/>
                </a:cubicBezTo>
                <a:cubicBezTo>
                  <a:pt x="3376120" y="6319"/>
                  <a:pt x="3400422" y="-26624"/>
                  <a:pt x="3323341" y="0"/>
                </a:cubicBezTo>
                <a:cubicBezTo>
                  <a:pt x="3400422" y="-26624"/>
                  <a:pt x="3337264" y="2783"/>
                  <a:pt x="3347250" y="0"/>
                </a:cubicBezTo>
                <a:cubicBezTo>
                  <a:pt x="3357236" y="-2783"/>
                  <a:pt x="3544881" y="18667"/>
                  <a:pt x="3658066" y="0"/>
                </a:cubicBezTo>
                <a:cubicBezTo>
                  <a:pt x="3771251" y="-18667"/>
                  <a:pt x="3673099" y="1052"/>
                  <a:pt x="3681975" y="0"/>
                </a:cubicBezTo>
                <a:cubicBezTo>
                  <a:pt x="3690851" y="-1052"/>
                  <a:pt x="4079407" y="49742"/>
                  <a:pt x="4279698" y="0"/>
                </a:cubicBezTo>
                <a:cubicBezTo>
                  <a:pt x="4479989" y="-49742"/>
                  <a:pt x="4297840" y="594"/>
                  <a:pt x="4303607" y="0"/>
                </a:cubicBezTo>
                <a:cubicBezTo>
                  <a:pt x="4309374" y="-594"/>
                  <a:pt x="5075488" y="47307"/>
                  <a:pt x="5475144" y="0"/>
                </a:cubicBezTo>
                <a:cubicBezTo>
                  <a:pt x="5874800" y="-47307"/>
                  <a:pt x="6332722" y="113341"/>
                  <a:pt x="6646682" y="0"/>
                </a:cubicBezTo>
                <a:cubicBezTo>
                  <a:pt x="6332722" y="113341"/>
                  <a:pt x="6457034" y="-24300"/>
                  <a:pt x="6383683" y="0"/>
                </a:cubicBezTo>
                <a:cubicBezTo>
                  <a:pt x="6310332" y="24300"/>
                  <a:pt x="6194218" y="-31003"/>
                  <a:pt x="6120685" y="0"/>
                </a:cubicBezTo>
                <a:cubicBezTo>
                  <a:pt x="6194218" y="-31003"/>
                  <a:pt x="6135585" y="869"/>
                  <a:pt x="6144594" y="0"/>
                </a:cubicBezTo>
                <a:cubicBezTo>
                  <a:pt x="6153603" y="-869"/>
                  <a:pt x="6383666" y="15203"/>
                  <a:pt x="6455410" y="0"/>
                </a:cubicBezTo>
                <a:cubicBezTo>
                  <a:pt x="6527154" y="-15203"/>
                  <a:pt x="6472547" y="1260"/>
                  <a:pt x="6479319" y="0"/>
                </a:cubicBezTo>
                <a:cubicBezTo>
                  <a:pt x="6486091" y="-1260"/>
                  <a:pt x="6492345" y="130"/>
                  <a:pt x="6503228" y="0"/>
                </a:cubicBezTo>
                <a:cubicBezTo>
                  <a:pt x="6514111" y="-130"/>
                  <a:pt x="6519800" y="75"/>
                  <a:pt x="6527137" y="0"/>
                </a:cubicBezTo>
                <a:cubicBezTo>
                  <a:pt x="6534474" y="-75"/>
                  <a:pt x="7071639" y="55836"/>
                  <a:pt x="7411767" y="0"/>
                </a:cubicBezTo>
                <a:cubicBezTo>
                  <a:pt x="7751895" y="-55836"/>
                  <a:pt x="7429684" y="687"/>
                  <a:pt x="7435676" y="0"/>
                </a:cubicBezTo>
                <a:cubicBezTo>
                  <a:pt x="7441668" y="-687"/>
                  <a:pt x="7816940" y="13395"/>
                  <a:pt x="8033399" y="0"/>
                </a:cubicBezTo>
                <a:cubicBezTo>
                  <a:pt x="8249858" y="-13395"/>
                  <a:pt x="8047404" y="1878"/>
                  <a:pt x="8057308" y="0"/>
                </a:cubicBezTo>
                <a:cubicBezTo>
                  <a:pt x="8067212" y="-1878"/>
                  <a:pt x="8884304" y="131469"/>
                  <a:pt x="9228846" y="0"/>
                </a:cubicBezTo>
                <a:cubicBezTo>
                  <a:pt x="9573388" y="-131469"/>
                  <a:pt x="9867746" y="8568"/>
                  <a:pt x="10113476" y="0"/>
                </a:cubicBezTo>
                <a:cubicBezTo>
                  <a:pt x="10359206" y="-8568"/>
                  <a:pt x="10532269" y="37313"/>
                  <a:pt x="10711199" y="0"/>
                </a:cubicBezTo>
                <a:cubicBezTo>
                  <a:pt x="10890129" y="-37313"/>
                  <a:pt x="10729559" y="1284"/>
                  <a:pt x="10735108" y="0"/>
                </a:cubicBezTo>
                <a:cubicBezTo>
                  <a:pt x="10729559" y="1284"/>
                  <a:pt x="10526746" y="-11647"/>
                  <a:pt x="10472110" y="0"/>
                </a:cubicBezTo>
                <a:cubicBezTo>
                  <a:pt x="10526746" y="-11647"/>
                  <a:pt x="11022961" y="69326"/>
                  <a:pt x="11356740" y="0"/>
                </a:cubicBezTo>
                <a:cubicBezTo>
                  <a:pt x="11690519" y="-69326"/>
                  <a:pt x="12267078" y="81363"/>
                  <a:pt x="12528278" y="0"/>
                </a:cubicBezTo>
                <a:cubicBezTo>
                  <a:pt x="12789478" y="-81363"/>
                  <a:pt x="13338365" y="127595"/>
                  <a:pt x="13699815" y="0"/>
                </a:cubicBezTo>
                <a:cubicBezTo>
                  <a:pt x="14061265" y="-127595"/>
                  <a:pt x="14244665" y="28807"/>
                  <a:pt x="14584445" y="0"/>
                </a:cubicBezTo>
                <a:cubicBezTo>
                  <a:pt x="14924225" y="-28807"/>
                  <a:pt x="14770226" y="31521"/>
                  <a:pt x="14895261" y="0"/>
                </a:cubicBezTo>
                <a:cubicBezTo>
                  <a:pt x="14770226" y="31521"/>
                  <a:pt x="14750045" y="-8045"/>
                  <a:pt x="14632263" y="0"/>
                </a:cubicBezTo>
                <a:cubicBezTo>
                  <a:pt x="14750045" y="-8045"/>
                  <a:pt x="14644396" y="1018"/>
                  <a:pt x="14656172" y="0"/>
                </a:cubicBezTo>
                <a:cubicBezTo>
                  <a:pt x="14667948" y="-1018"/>
                  <a:pt x="15344483" y="64190"/>
                  <a:pt x="15540802" y="0"/>
                </a:cubicBezTo>
                <a:cubicBezTo>
                  <a:pt x="15344483" y="64190"/>
                  <a:pt x="15353675" y="-11304"/>
                  <a:pt x="15277804" y="0"/>
                </a:cubicBezTo>
                <a:cubicBezTo>
                  <a:pt x="15353675" y="-11304"/>
                  <a:pt x="15295368" y="2053"/>
                  <a:pt x="15301713" y="0"/>
                </a:cubicBezTo>
                <a:cubicBezTo>
                  <a:pt x="15308058" y="-2053"/>
                  <a:pt x="15719374" y="64692"/>
                  <a:pt x="15899436" y="0"/>
                </a:cubicBezTo>
                <a:cubicBezTo>
                  <a:pt x="16079498" y="-64692"/>
                  <a:pt x="16265801" y="22343"/>
                  <a:pt x="16497159" y="0"/>
                </a:cubicBezTo>
                <a:cubicBezTo>
                  <a:pt x="16265801" y="22343"/>
                  <a:pt x="16328702" y="-2204"/>
                  <a:pt x="16234161" y="0"/>
                </a:cubicBezTo>
                <a:cubicBezTo>
                  <a:pt x="16139620" y="2204"/>
                  <a:pt x="16043988" y="-6892"/>
                  <a:pt x="15971163" y="0"/>
                </a:cubicBezTo>
                <a:cubicBezTo>
                  <a:pt x="16043988" y="-6892"/>
                  <a:pt x="16285393" y="21237"/>
                  <a:pt x="16568886" y="0"/>
                </a:cubicBezTo>
                <a:cubicBezTo>
                  <a:pt x="16852379" y="-21237"/>
                  <a:pt x="16587112" y="2243"/>
                  <a:pt x="16592795" y="0"/>
                </a:cubicBezTo>
                <a:cubicBezTo>
                  <a:pt x="16598478" y="-2243"/>
                  <a:pt x="16611009" y="324"/>
                  <a:pt x="16616704" y="0"/>
                </a:cubicBezTo>
                <a:cubicBezTo>
                  <a:pt x="16622399" y="-324"/>
                  <a:pt x="16634620" y="2042"/>
                  <a:pt x="16640613" y="0"/>
                </a:cubicBezTo>
                <a:cubicBezTo>
                  <a:pt x="16646606" y="-2042"/>
                  <a:pt x="16982408" y="29853"/>
                  <a:pt x="17238336" y="0"/>
                </a:cubicBezTo>
                <a:cubicBezTo>
                  <a:pt x="17494264" y="-29853"/>
                  <a:pt x="17250373" y="2300"/>
                  <a:pt x="17262245" y="0"/>
                </a:cubicBezTo>
                <a:cubicBezTo>
                  <a:pt x="17274117" y="-2300"/>
                  <a:pt x="18178198" y="6631"/>
                  <a:pt x="18433782" y="0"/>
                </a:cubicBezTo>
                <a:cubicBezTo>
                  <a:pt x="18689366" y="-6631"/>
                  <a:pt x="18451273" y="2181"/>
                  <a:pt x="18457691" y="0"/>
                </a:cubicBezTo>
                <a:cubicBezTo>
                  <a:pt x="18464109" y="-2181"/>
                  <a:pt x="18615018" y="17371"/>
                  <a:pt x="18768507" y="0"/>
                </a:cubicBezTo>
                <a:cubicBezTo>
                  <a:pt x="18921996" y="-17371"/>
                  <a:pt x="18781552" y="477"/>
                  <a:pt x="18792416" y="0"/>
                </a:cubicBezTo>
                <a:cubicBezTo>
                  <a:pt x="18803280" y="-477"/>
                  <a:pt x="19161892" y="62946"/>
                  <a:pt x="19390140" y="0"/>
                </a:cubicBezTo>
                <a:cubicBezTo>
                  <a:pt x="19161892" y="62946"/>
                  <a:pt x="19186286" y="-22591"/>
                  <a:pt x="19127141" y="0"/>
                </a:cubicBezTo>
                <a:cubicBezTo>
                  <a:pt x="19067996" y="22591"/>
                  <a:pt x="18962985" y="-13392"/>
                  <a:pt x="18864143" y="0"/>
                </a:cubicBezTo>
                <a:cubicBezTo>
                  <a:pt x="18962985" y="-13392"/>
                  <a:pt x="19185537" y="58286"/>
                  <a:pt x="19461866" y="0"/>
                </a:cubicBezTo>
                <a:cubicBezTo>
                  <a:pt x="19738195" y="-58286"/>
                  <a:pt x="19478408" y="399"/>
                  <a:pt x="19485775" y="0"/>
                </a:cubicBezTo>
                <a:cubicBezTo>
                  <a:pt x="19478408" y="399"/>
                  <a:pt x="19286799" y="-2602"/>
                  <a:pt x="19222777" y="0"/>
                </a:cubicBezTo>
                <a:cubicBezTo>
                  <a:pt x="19286799" y="-2602"/>
                  <a:pt x="19681925" y="66981"/>
                  <a:pt x="20107407" y="0"/>
                </a:cubicBezTo>
                <a:cubicBezTo>
                  <a:pt x="20532889" y="-66981"/>
                  <a:pt x="20656050" y="11587"/>
                  <a:pt x="20992038" y="0"/>
                </a:cubicBezTo>
                <a:cubicBezTo>
                  <a:pt x="20656050" y="11587"/>
                  <a:pt x="20847272" y="-27164"/>
                  <a:pt x="20729039" y="0"/>
                </a:cubicBezTo>
                <a:cubicBezTo>
                  <a:pt x="20847272" y="-27164"/>
                  <a:pt x="21253868" y="71253"/>
                  <a:pt x="21613670" y="0"/>
                </a:cubicBezTo>
                <a:cubicBezTo>
                  <a:pt x="21253868" y="71253"/>
                  <a:pt x="21429447" y="-3183"/>
                  <a:pt x="21350672" y="0"/>
                </a:cubicBezTo>
                <a:cubicBezTo>
                  <a:pt x="21429447" y="-3183"/>
                  <a:pt x="21940883" y="78044"/>
                  <a:pt x="22235302" y="0"/>
                </a:cubicBezTo>
                <a:cubicBezTo>
                  <a:pt x="21940883" y="78044"/>
                  <a:pt x="22054611" y="-6062"/>
                  <a:pt x="21972304" y="0"/>
                </a:cubicBezTo>
                <a:cubicBezTo>
                  <a:pt x="22054611" y="-6062"/>
                  <a:pt x="22606975" y="12854"/>
                  <a:pt x="22856934" y="0"/>
                </a:cubicBezTo>
                <a:cubicBezTo>
                  <a:pt x="23106893" y="-12854"/>
                  <a:pt x="23076143" y="7652"/>
                  <a:pt x="23167750" y="0"/>
                </a:cubicBezTo>
                <a:cubicBezTo>
                  <a:pt x="23259357" y="-7652"/>
                  <a:pt x="23525240" y="25241"/>
                  <a:pt x="23765473" y="0"/>
                </a:cubicBezTo>
                <a:cubicBezTo>
                  <a:pt x="24005706" y="-25241"/>
                  <a:pt x="24245043" y="43311"/>
                  <a:pt x="24650103" y="0"/>
                </a:cubicBezTo>
                <a:cubicBezTo>
                  <a:pt x="25055163" y="-43311"/>
                  <a:pt x="24668387" y="317"/>
                  <a:pt x="24674012" y="0"/>
                </a:cubicBezTo>
                <a:cubicBezTo>
                  <a:pt x="24668387" y="317"/>
                  <a:pt x="24514863" y="-30180"/>
                  <a:pt x="24411014" y="0"/>
                </a:cubicBezTo>
                <a:cubicBezTo>
                  <a:pt x="24514863" y="-30180"/>
                  <a:pt x="24715197" y="16316"/>
                  <a:pt x="25008737" y="0"/>
                </a:cubicBezTo>
                <a:cubicBezTo>
                  <a:pt x="25302277" y="-16316"/>
                  <a:pt x="25024787" y="1555"/>
                  <a:pt x="25032646" y="0"/>
                </a:cubicBezTo>
                <a:cubicBezTo>
                  <a:pt x="25040505" y="-1555"/>
                  <a:pt x="25485293" y="50843"/>
                  <a:pt x="25630369" y="0"/>
                </a:cubicBezTo>
                <a:cubicBezTo>
                  <a:pt x="25775445" y="-50843"/>
                  <a:pt x="26185745" y="18456"/>
                  <a:pt x="26515000" y="0"/>
                </a:cubicBezTo>
                <a:cubicBezTo>
                  <a:pt x="26844255" y="-18456"/>
                  <a:pt x="26983570" y="56607"/>
                  <a:pt x="27399630" y="0"/>
                </a:cubicBezTo>
                <a:cubicBezTo>
                  <a:pt x="27815690" y="-56607"/>
                  <a:pt x="27713842" y="32502"/>
                  <a:pt x="27997353" y="0"/>
                </a:cubicBezTo>
                <a:cubicBezTo>
                  <a:pt x="28280864" y="-32502"/>
                  <a:pt x="28377713" y="26659"/>
                  <a:pt x="28690712" y="0"/>
                </a:cubicBezTo>
                <a:cubicBezTo>
                  <a:pt x="28707188" y="161879"/>
                  <a:pt x="28653168" y="392425"/>
                  <a:pt x="28690712" y="530086"/>
                </a:cubicBezTo>
                <a:cubicBezTo>
                  <a:pt x="28728256" y="667747"/>
                  <a:pt x="28656845" y="770769"/>
                  <a:pt x="28690712" y="932950"/>
                </a:cubicBezTo>
                <a:cubicBezTo>
                  <a:pt x="28724579" y="1095131"/>
                  <a:pt x="28677324" y="1353799"/>
                  <a:pt x="28690712" y="1547850"/>
                </a:cubicBezTo>
                <a:cubicBezTo>
                  <a:pt x="28704100" y="1741901"/>
                  <a:pt x="28657496" y="1815119"/>
                  <a:pt x="28690712" y="1950715"/>
                </a:cubicBezTo>
                <a:cubicBezTo>
                  <a:pt x="28723928" y="2086311"/>
                  <a:pt x="28657932" y="2160006"/>
                  <a:pt x="28690712" y="2353580"/>
                </a:cubicBezTo>
                <a:cubicBezTo>
                  <a:pt x="28723492" y="2547154"/>
                  <a:pt x="28652633" y="2722816"/>
                  <a:pt x="28690712" y="2926072"/>
                </a:cubicBezTo>
                <a:cubicBezTo>
                  <a:pt x="28728791" y="3129328"/>
                  <a:pt x="28687922" y="3357009"/>
                  <a:pt x="28690712" y="3540971"/>
                </a:cubicBezTo>
                <a:cubicBezTo>
                  <a:pt x="28693502" y="3724933"/>
                  <a:pt x="28627648" y="3903313"/>
                  <a:pt x="28690712" y="4240684"/>
                </a:cubicBezTo>
                <a:cubicBezTo>
                  <a:pt x="28268391" y="4290386"/>
                  <a:pt x="28070415" y="4142415"/>
                  <a:pt x="27806082" y="4240684"/>
                </a:cubicBezTo>
                <a:cubicBezTo>
                  <a:pt x="28070415" y="4142415"/>
                  <a:pt x="27949040" y="4253675"/>
                  <a:pt x="28069080" y="4240684"/>
                </a:cubicBezTo>
                <a:cubicBezTo>
                  <a:pt x="27949040" y="4253675"/>
                  <a:pt x="28055605" y="4237857"/>
                  <a:pt x="28045171" y="4240684"/>
                </a:cubicBezTo>
                <a:cubicBezTo>
                  <a:pt x="28034737" y="4243511"/>
                  <a:pt x="27868261" y="4226201"/>
                  <a:pt x="27734355" y="4240684"/>
                </a:cubicBezTo>
                <a:cubicBezTo>
                  <a:pt x="27868261" y="4226201"/>
                  <a:pt x="27898061" y="4260640"/>
                  <a:pt x="27997353" y="4240684"/>
                </a:cubicBezTo>
                <a:cubicBezTo>
                  <a:pt x="27898061" y="4260640"/>
                  <a:pt x="27838245" y="4231623"/>
                  <a:pt x="27686537" y="4240684"/>
                </a:cubicBezTo>
                <a:cubicBezTo>
                  <a:pt x="27534829" y="4249745"/>
                  <a:pt x="27047922" y="4202191"/>
                  <a:pt x="26515000" y="4240684"/>
                </a:cubicBezTo>
                <a:cubicBezTo>
                  <a:pt x="25982078" y="4279177"/>
                  <a:pt x="25988811" y="4197009"/>
                  <a:pt x="25630369" y="4240684"/>
                </a:cubicBezTo>
                <a:cubicBezTo>
                  <a:pt x="25988811" y="4197009"/>
                  <a:pt x="25772782" y="4265852"/>
                  <a:pt x="25893368" y="4240684"/>
                </a:cubicBezTo>
                <a:cubicBezTo>
                  <a:pt x="25772782" y="4265852"/>
                  <a:pt x="25880094" y="4237909"/>
                  <a:pt x="25869459" y="4240684"/>
                </a:cubicBezTo>
                <a:cubicBezTo>
                  <a:pt x="25880094" y="4237909"/>
                  <a:pt x="26012900" y="4241925"/>
                  <a:pt x="26132457" y="4240684"/>
                </a:cubicBezTo>
                <a:cubicBezTo>
                  <a:pt x="26012900" y="4241925"/>
                  <a:pt x="25936778" y="4232450"/>
                  <a:pt x="25821641" y="4240684"/>
                </a:cubicBezTo>
                <a:cubicBezTo>
                  <a:pt x="25936778" y="4232450"/>
                  <a:pt x="26023075" y="4244055"/>
                  <a:pt x="26084639" y="4240684"/>
                </a:cubicBezTo>
                <a:cubicBezTo>
                  <a:pt x="26023075" y="4244055"/>
                  <a:pt x="25293219" y="4236521"/>
                  <a:pt x="24913102" y="4240684"/>
                </a:cubicBezTo>
                <a:cubicBezTo>
                  <a:pt x="24532985" y="4244847"/>
                  <a:pt x="24290389" y="4146986"/>
                  <a:pt x="24028471" y="4240684"/>
                </a:cubicBezTo>
                <a:cubicBezTo>
                  <a:pt x="23766553" y="4334382"/>
                  <a:pt x="23230880" y="4217978"/>
                  <a:pt x="22856934" y="4240684"/>
                </a:cubicBezTo>
                <a:cubicBezTo>
                  <a:pt x="23230880" y="4217978"/>
                  <a:pt x="23035655" y="4249949"/>
                  <a:pt x="23119932" y="4240684"/>
                </a:cubicBezTo>
                <a:cubicBezTo>
                  <a:pt x="23204209" y="4231419"/>
                  <a:pt x="23266073" y="4249216"/>
                  <a:pt x="23382930" y="4240684"/>
                </a:cubicBezTo>
                <a:cubicBezTo>
                  <a:pt x="23266073" y="4249216"/>
                  <a:pt x="22513898" y="4145385"/>
                  <a:pt x="22211393" y="4240684"/>
                </a:cubicBezTo>
                <a:cubicBezTo>
                  <a:pt x="21908888" y="4335983"/>
                  <a:pt x="22004932" y="4213014"/>
                  <a:pt x="21900577" y="4240684"/>
                </a:cubicBezTo>
                <a:cubicBezTo>
                  <a:pt x="21796222" y="4268354"/>
                  <a:pt x="21743035" y="4230961"/>
                  <a:pt x="21589761" y="4240684"/>
                </a:cubicBezTo>
                <a:cubicBezTo>
                  <a:pt x="21436487" y="4250407"/>
                  <a:pt x="21401842" y="4240511"/>
                  <a:pt x="21278945" y="4240684"/>
                </a:cubicBezTo>
                <a:cubicBezTo>
                  <a:pt x="21156048" y="4240857"/>
                  <a:pt x="20608623" y="4147676"/>
                  <a:pt x="20394314" y="4240684"/>
                </a:cubicBezTo>
                <a:cubicBezTo>
                  <a:pt x="20180005" y="4333692"/>
                  <a:pt x="19930958" y="4183443"/>
                  <a:pt x="19796591" y="4240684"/>
                </a:cubicBezTo>
                <a:cubicBezTo>
                  <a:pt x="19662224" y="4297925"/>
                  <a:pt x="19187013" y="4198603"/>
                  <a:pt x="18911961" y="4240684"/>
                </a:cubicBezTo>
                <a:cubicBezTo>
                  <a:pt x="18636909" y="4282765"/>
                  <a:pt x="18666137" y="4229937"/>
                  <a:pt x="18601145" y="4240684"/>
                </a:cubicBezTo>
                <a:cubicBezTo>
                  <a:pt x="18536153" y="4251431"/>
                  <a:pt x="18358999" y="4231948"/>
                  <a:pt x="18290329" y="4240684"/>
                </a:cubicBezTo>
                <a:cubicBezTo>
                  <a:pt x="18221659" y="4249420"/>
                  <a:pt x="17522846" y="4114711"/>
                  <a:pt x="17118791" y="4240684"/>
                </a:cubicBezTo>
                <a:cubicBezTo>
                  <a:pt x="16714736" y="4366657"/>
                  <a:pt x="16643244" y="4227795"/>
                  <a:pt x="16234161" y="4240684"/>
                </a:cubicBezTo>
                <a:cubicBezTo>
                  <a:pt x="15825078" y="4253573"/>
                  <a:pt x="15544594" y="4143200"/>
                  <a:pt x="15349531" y="4240684"/>
                </a:cubicBezTo>
                <a:cubicBezTo>
                  <a:pt x="15154468" y="4338168"/>
                  <a:pt x="14442727" y="4197602"/>
                  <a:pt x="14177994" y="4240684"/>
                </a:cubicBezTo>
                <a:cubicBezTo>
                  <a:pt x="14442727" y="4197602"/>
                  <a:pt x="14366484" y="4244856"/>
                  <a:pt x="14440992" y="4240684"/>
                </a:cubicBezTo>
                <a:cubicBezTo>
                  <a:pt x="14366484" y="4244856"/>
                  <a:pt x="13575437" y="4221852"/>
                  <a:pt x="13269454" y="4240684"/>
                </a:cubicBezTo>
                <a:cubicBezTo>
                  <a:pt x="12963471" y="4259516"/>
                  <a:pt x="13099521" y="4226960"/>
                  <a:pt x="12958638" y="4240684"/>
                </a:cubicBezTo>
                <a:cubicBezTo>
                  <a:pt x="12817755" y="4254408"/>
                  <a:pt x="12793843" y="4235404"/>
                  <a:pt x="12647822" y="4240684"/>
                </a:cubicBezTo>
                <a:cubicBezTo>
                  <a:pt x="12793843" y="4235404"/>
                  <a:pt x="12835356" y="4261454"/>
                  <a:pt x="12910820" y="4240684"/>
                </a:cubicBezTo>
                <a:cubicBezTo>
                  <a:pt x="12835356" y="4261454"/>
                  <a:pt x="12140751" y="4181059"/>
                  <a:pt x="11739283" y="4240684"/>
                </a:cubicBezTo>
                <a:cubicBezTo>
                  <a:pt x="11337815" y="4300309"/>
                  <a:pt x="11085691" y="4188000"/>
                  <a:pt x="10567746" y="4240684"/>
                </a:cubicBezTo>
                <a:cubicBezTo>
                  <a:pt x="10049801" y="4293368"/>
                  <a:pt x="10379248" y="4204099"/>
                  <a:pt x="10256930" y="4240684"/>
                </a:cubicBezTo>
                <a:cubicBezTo>
                  <a:pt x="10134612" y="4277269"/>
                  <a:pt x="9357125" y="4240333"/>
                  <a:pt x="9085392" y="4240684"/>
                </a:cubicBezTo>
                <a:cubicBezTo>
                  <a:pt x="8813659" y="4241035"/>
                  <a:pt x="8895608" y="4211160"/>
                  <a:pt x="8774576" y="4240684"/>
                </a:cubicBezTo>
                <a:cubicBezTo>
                  <a:pt x="8653544" y="4270208"/>
                  <a:pt x="7859090" y="4124056"/>
                  <a:pt x="7603039" y="4240684"/>
                </a:cubicBezTo>
                <a:cubicBezTo>
                  <a:pt x="7346988" y="4357312"/>
                  <a:pt x="6685251" y="4230509"/>
                  <a:pt x="6431501" y="4240684"/>
                </a:cubicBezTo>
                <a:cubicBezTo>
                  <a:pt x="6177751" y="4250859"/>
                  <a:pt x="6002877" y="4171252"/>
                  <a:pt x="5833778" y="4240684"/>
                </a:cubicBezTo>
                <a:cubicBezTo>
                  <a:pt x="5664679" y="4310116"/>
                  <a:pt x="4951295" y="4108218"/>
                  <a:pt x="4662241" y="4240684"/>
                </a:cubicBezTo>
                <a:cubicBezTo>
                  <a:pt x="4951295" y="4108218"/>
                  <a:pt x="4869455" y="4267284"/>
                  <a:pt x="4925239" y="4240684"/>
                </a:cubicBezTo>
                <a:cubicBezTo>
                  <a:pt x="4869455" y="4267284"/>
                  <a:pt x="4188331" y="4161362"/>
                  <a:pt x="3753701" y="4240684"/>
                </a:cubicBezTo>
                <a:cubicBezTo>
                  <a:pt x="3319071" y="4320006"/>
                  <a:pt x="3737953" y="4237872"/>
                  <a:pt x="3729793" y="4240684"/>
                </a:cubicBezTo>
                <a:cubicBezTo>
                  <a:pt x="3721633" y="4243496"/>
                  <a:pt x="2900665" y="4224654"/>
                  <a:pt x="2558255" y="4240684"/>
                </a:cubicBezTo>
                <a:cubicBezTo>
                  <a:pt x="2215845" y="4256714"/>
                  <a:pt x="1723731" y="4128100"/>
                  <a:pt x="1386718" y="4240684"/>
                </a:cubicBezTo>
                <a:cubicBezTo>
                  <a:pt x="1049705" y="4353268"/>
                  <a:pt x="1148849" y="4213535"/>
                  <a:pt x="1075902" y="4240684"/>
                </a:cubicBezTo>
                <a:cubicBezTo>
                  <a:pt x="1002955" y="4267833"/>
                  <a:pt x="289793" y="4163689"/>
                  <a:pt x="0" y="4240684"/>
                </a:cubicBezTo>
                <a:cubicBezTo>
                  <a:pt x="-28804" y="4001827"/>
                  <a:pt x="41161" y="3917946"/>
                  <a:pt x="0" y="3625785"/>
                </a:cubicBezTo>
                <a:cubicBezTo>
                  <a:pt x="-41161" y="3333624"/>
                  <a:pt x="30088" y="3281701"/>
                  <a:pt x="0" y="3053292"/>
                </a:cubicBezTo>
                <a:cubicBezTo>
                  <a:pt x="-30088" y="2824883"/>
                  <a:pt x="41699" y="2747998"/>
                  <a:pt x="0" y="2523207"/>
                </a:cubicBezTo>
                <a:cubicBezTo>
                  <a:pt x="-41699" y="2298416"/>
                  <a:pt x="14364" y="2230143"/>
                  <a:pt x="0" y="2035528"/>
                </a:cubicBezTo>
                <a:cubicBezTo>
                  <a:pt x="-14364" y="1840913"/>
                  <a:pt x="9466" y="1687485"/>
                  <a:pt x="0" y="1547850"/>
                </a:cubicBezTo>
                <a:cubicBezTo>
                  <a:pt x="-9466" y="1408215"/>
                  <a:pt x="47354" y="1193792"/>
                  <a:pt x="0" y="1102578"/>
                </a:cubicBezTo>
                <a:cubicBezTo>
                  <a:pt x="-47354" y="1011364"/>
                  <a:pt x="16092" y="751417"/>
                  <a:pt x="0" y="487679"/>
                </a:cubicBezTo>
                <a:cubicBezTo>
                  <a:pt x="-16092" y="223941"/>
                  <a:pt x="14808" y="100251"/>
                  <a:pt x="0" y="0"/>
                </a:cubicBezTo>
                <a:close/>
              </a:path>
              <a:path w="28690712" h="4240684" stroke="0" extrusionOk="0">
                <a:moveTo>
                  <a:pt x="0" y="0"/>
                </a:moveTo>
                <a:cubicBezTo>
                  <a:pt x="88758" y="-30639"/>
                  <a:pt x="220561" y="34929"/>
                  <a:pt x="310816" y="0"/>
                </a:cubicBezTo>
                <a:cubicBezTo>
                  <a:pt x="220561" y="34929"/>
                  <a:pt x="147201" y="-10788"/>
                  <a:pt x="47818" y="0"/>
                </a:cubicBezTo>
                <a:cubicBezTo>
                  <a:pt x="147201" y="-10788"/>
                  <a:pt x="731541" y="127364"/>
                  <a:pt x="1219355" y="0"/>
                </a:cubicBezTo>
                <a:cubicBezTo>
                  <a:pt x="1707169" y="-127364"/>
                  <a:pt x="1445427" y="22608"/>
                  <a:pt x="1530171" y="0"/>
                </a:cubicBezTo>
                <a:cubicBezTo>
                  <a:pt x="1614915" y="-22608"/>
                  <a:pt x="1741852" y="13287"/>
                  <a:pt x="1840987" y="0"/>
                </a:cubicBezTo>
                <a:cubicBezTo>
                  <a:pt x="1940122" y="-13287"/>
                  <a:pt x="2491036" y="22314"/>
                  <a:pt x="3012525" y="0"/>
                </a:cubicBezTo>
                <a:cubicBezTo>
                  <a:pt x="3534014" y="-22314"/>
                  <a:pt x="3026864" y="2259"/>
                  <a:pt x="3036434" y="0"/>
                </a:cubicBezTo>
                <a:cubicBezTo>
                  <a:pt x="3046004" y="-2259"/>
                  <a:pt x="3807397" y="23354"/>
                  <a:pt x="4207971" y="0"/>
                </a:cubicBezTo>
                <a:cubicBezTo>
                  <a:pt x="4608545" y="-23354"/>
                  <a:pt x="4815522" y="55030"/>
                  <a:pt x="5379509" y="0"/>
                </a:cubicBezTo>
                <a:cubicBezTo>
                  <a:pt x="5943496" y="-55030"/>
                  <a:pt x="5841064" y="53342"/>
                  <a:pt x="5977232" y="0"/>
                </a:cubicBezTo>
                <a:cubicBezTo>
                  <a:pt x="6113400" y="-53342"/>
                  <a:pt x="6797239" y="114997"/>
                  <a:pt x="7148769" y="0"/>
                </a:cubicBezTo>
                <a:cubicBezTo>
                  <a:pt x="7500299" y="-114997"/>
                  <a:pt x="7362832" y="34787"/>
                  <a:pt x="7459585" y="0"/>
                </a:cubicBezTo>
                <a:cubicBezTo>
                  <a:pt x="7556338" y="-34787"/>
                  <a:pt x="7632858" y="15191"/>
                  <a:pt x="7770401" y="0"/>
                </a:cubicBezTo>
                <a:cubicBezTo>
                  <a:pt x="7907944" y="-15191"/>
                  <a:pt x="8291663" y="97840"/>
                  <a:pt x="8655031" y="0"/>
                </a:cubicBezTo>
                <a:cubicBezTo>
                  <a:pt x="9018399" y="-97840"/>
                  <a:pt x="8894699" y="22858"/>
                  <a:pt x="8965847" y="0"/>
                </a:cubicBezTo>
                <a:cubicBezTo>
                  <a:pt x="9036995" y="-22858"/>
                  <a:pt x="9878545" y="31752"/>
                  <a:pt x="10137385" y="0"/>
                </a:cubicBezTo>
                <a:cubicBezTo>
                  <a:pt x="10396225" y="-31752"/>
                  <a:pt x="10957137" y="37828"/>
                  <a:pt x="11308922" y="0"/>
                </a:cubicBezTo>
                <a:cubicBezTo>
                  <a:pt x="11660707" y="-37828"/>
                  <a:pt x="11639875" y="13581"/>
                  <a:pt x="11906645" y="0"/>
                </a:cubicBezTo>
                <a:cubicBezTo>
                  <a:pt x="12173415" y="-13581"/>
                  <a:pt x="12108667" y="7973"/>
                  <a:pt x="12217462" y="0"/>
                </a:cubicBezTo>
                <a:cubicBezTo>
                  <a:pt x="12108667" y="7973"/>
                  <a:pt x="12012226" y="-2042"/>
                  <a:pt x="11954463" y="0"/>
                </a:cubicBezTo>
                <a:cubicBezTo>
                  <a:pt x="12012226" y="-2042"/>
                  <a:pt x="11970956" y="575"/>
                  <a:pt x="11978372" y="0"/>
                </a:cubicBezTo>
                <a:cubicBezTo>
                  <a:pt x="11985788" y="-575"/>
                  <a:pt x="11990410" y="1143"/>
                  <a:pt x="12002281" y="0"/>
                </a:cubicBezTo>
                <a:cubicBezTo>
                  <a:pt x="12014152" y="-1143"/>
                  <a:pt x="12218392" y="5209"/>
                  <a:pt x="12313097" y="0"/>
                </a:cubicBezTo>
                <a:cubicBezTo>
                  <a:pt x="12407802" y="-5209"/>
                  <a:pt x="13241060" y="62961"/>
                  <a:pt x="13484635" y="0"/>
                </a:cubicBezTo>
                <a:cubicBezTo>
                  <a:pt x="13728210" y="-62961"/>
                  <a:pt x="13786307" y="42839"/>
                  <a:pt x="14082358" y="0"/>
                </a:cubicBezTo>
                <a:cubicBezTo>
                  <a:pt x="14378409" y="-42839"/>
                  <a:pt x="14291013" y="10252"/>
                  <a:pt x="14393174" y="0"/>
                </a:cubicBezTo>
                <a:cubicBezTo>
                  <a:pt x="14291013" y="10252"/>
                  <a:pt x="14227258" y="-20803"/>
                  <a:pt x="14130176" y="0"/>
                </a:cubicBezTo>
                <a:cubicBezTo>
                  <a:pt x="14033094" y="20803"/>
                  <a:pt x="13981267" y="-9913"/>
                  <a:pt x="13867177" y="0"/>
                </a:cubicBezTo>
                <a:cubicBezTo>
                  <a:pt x="13981267" y="-9913"/>
                  <a:pt x="14545729" y="99851"/>
                  <a:pt x="14751808" y="0"/>
                </a:cubicBezTo>
                <a:cubicBezTo>
                  <a:pt x="14957887" y="-99851"/>
                  <a:pt x="14765707" y="69"/>
                  <a:pt x="14775717" y="0"/>
                </a:cubicBezTo>
                <a:cubicBezTo>
                  <a:pt x="14785727" y="-69"/>
                  <a:pt x="15379454" y="109070"/>
                  <a:pt x="15947254" y="0"/>
                </a:cubicBezTo>
                <a:cubicBezTo>
                  <a:pt x="16515054" y="-109070"/>
                  <a:pt x="16152846" y="17301"/>
                  <a:pt x="16258070" y="0"/>
                </a:cubicBezTo>
                <a:cubicBezTo>
                  <a:pt x="16152846" y="17301"/>
                  <a:pt x="16084140" y="-11488"/>
                  <a:pt x="15995072" y="0"/>
                </a:cubicBezTo>
                <a:cubicBezTo>
                  <a:pt x="16084140" y="-11488"/>
                  <a:pt x="16501925" y="78226"/>
                  <a:pt x="16879702" y="0"/>
                </a:cubicBezTo>
                <a:cubicBezTo>
                  <a:pt x="17257479" y="-78226"/>
                  <a:pt x="16898440" y="295"/>
                  <a:pt x="16903611" y="0"/>
                </a:cubicBezTo>
                <a:cubicBezTo>
                  <a:pt x="16908782" y="-295"/>
                  <a:pt x="17424716" y="105771"/>
                  <a:pt x="17788241" y="0"/>
                </a:cubicBezTo>
                <a:cubicBezTo>
                  <a:pt x="18151766" y="-105771"/>
                  <a:pt x="18656286" y="66285"/>
                  <a:pt x="18959779" y="0"/>
                </a:cubicBezTo>
                <a:cubicBezTo>
                  <a:pt x="19263272" y="-66285"/>
                  <a:pt x="19199690" y="11422"/>
                  <a:pt x="19270595" y="0"/>
                </a:cubicBezTo>
                <a:cubicBezTo>
                  <a:pt x="19341500" y="-11422"/>
                  <a:pt x="19875132" y="16192"/>
                  <a:pt x="20442132" y="0"/>
                </a:cubicBezTo>
                <a:cubicBezTo>
                  <a:pt x="21009132" y="-16192"/>
                  <a:pt x="20458647" y="1060"/>
                  <a:pt x="20466041" y="0"/>
                </a:cubicBezTo>
                <a:cubicBezTo>
                  <a:pt x="20458647" y="1060"/>
                  <a:pt x="20261300" y="-17819"/>
                  <a:pt x="20203043" y="0"/>
                </a:cubicBezTo>
                <a:cubicBezTo>
                  <a:pt x="20144786" y="17819"/>
                  <a:pt x="20056628" y="-7124"/>
                  <a:pt x="19940045" y="0"/>
                </a:cubicBezTo>
                <a:cubicBezTo>
                  <a:pt x="20056628" y="-7124"/>
                  <a:pt x="20425543" y="12106"/>
                  <a:pt x="20824675" y="0"/>
                </a:cubicBezTo>
                <a:cubicBezTo>
                  <a:pt x="20425543" y="12106"/>
                  <a:pt x="20615489" y="-3018"/>
                  <a:pt x="20561677" y="0"/>
                </a:cubicBezTo>
                <a:cubicBezTo>
                  <a:pt x="20615489" y="-3018"/>
                  <a:pt x="21028852" y="56804"/>
                  <a:pt x="21159400" y="0"/>
                </a:cubicBezTo>
                <a:cubicBezTo>
                  <a:pt x="21289948" y="-56804"/>
                  <a:pt x="21176282" y="2240"/>
                  <a:pt x="21183309" y="0"/>
                </a:cubicBezTo>
                <a:cubicBezTo>
                  <a:pt x="21190336" y="-2240"/>
                  <a:pt x="21568639" y="66595"/>
                  <a:pt x="21781032" y="0"/>
                </a:cubicBezTo>
                <a:cubicBezTo>
                  <a:pt x="21993425" y="-66595"/>
                  <a:pt x="22214945" y="21288"/>
                  <a:pt x="22378755" y="0"/>
                </a:cubicBezTo>
                <a:cubicBezTo>
                  <a:pt x="22542565" y="-21288"/>
                  <a:pt x="22699092" y="19162"/>
                  <a:pt x="22976479" y="0"/>
                </a:cubicBezTo>
                <a:cubicBezTo>
                  <a:pt x="23253866" y="-19162"/>
                  <a:pt x="23403449" y="28832"/>
                  <a:pt x="23574202" y="0"/>
                </a:cubicBezTo>
                <a:cubicBezTo>
                  <a:pt x="23744955" y="-28832"/>
                  <a:pt x="23739085" y="10955"/>
                  <a:pt x="23885018" y="0"/>
                </a:cubicBezTo>
                <a:cubicBezTo>
                  <a:pt x="24030951" y="-10955"/>
                  <a:pt x="24503588" y="94837"/>
                  <a:pt x="24769648" y="0"/>
                </a:cubicBezTo>
                <a:cubicBezTo>
                  <a:pt x="25035708" y="-94837"/>
                  <a:pt x="25139949" y="70228"/>
                  <a:pt x="25367371" y="0"/>
                </a:cubicBezTo>
                <a:cubicBezTo>
                  <a:pt x="25594793" y="-70228"/>
                  <a:pt x="26044095" y="29647"/>
                  <a:pt x="26538909" y="0"/>
                </a:cubicBezTo>
                <a:cubicBezTo>
                  <a:pt x="27033723" y="-29647"/>
                  <a:pt x="27282692" y="22213"/>
                  <a:pt x="27710446" y="0"/>
                </a:cubicBezTo>
                <a:cubicBezTo>
                  <a:pt x="28138200" y="-22213"/>
                  <a:pt x="28315747" y="105990"/>
                  <a:pt x="28690712" y="0"/>
                </a:cubicBezTo>
                <a:cubicBezTo>
                  <a:pt x="28755086" y="258589"/>
                  <a:pt x="28632658" y="421207"/>
                  <a:pt x="28690712" y="572492"/>
                </a:cubicBezTo>
                <a:cubicBezTo>
                  <a:pt x="28748766" y="723777"/>
                  <a:pt x="28680380" y="933321"/>
                  <a:pt x="28690712" y="1144985"/>
                </a:cubicBezTo>
                <a:cubicBezTo>
                  <a:pt x="28701044" y="1356649"/>
                  <a:pt x="28661749" y="1434982"/>
                  <a:pt x="28690712" y="1675070"/>
                </a:cubicBezTo>
                <a:cubicBezTo>
                  <a:pt x="28719675" y="1915159"/>
                  <a:pt x="28655025" y="2063458"/>
                  <a:pt x="28690712" y="2205156"/>
                </a:cubicBezTo>
                <a:cubicBezTo>
                  <a:pt x="28726399" y="2346854"/>
                  <a:pt x="28689481" y="2568962"/>
                  <a:pt x="28690712" y="2735241"/>
                </a:cubicBezTo>
                <a:cubicBezTo>
                  <a:pt x="28691943" y="2901520"/>
                  <a:pt x="28681628" y="2999025"/>
                  <a:pt x="28690712" y="3138106"/>
                </a:cubicBezTo>
                <a:cubicBezTo>
                  <a:pt x="28699796" y="3277187"/>
                  <a:pt x="28624161" y="3501769"/>
                  <a:pt x="28690712" y="3710599"/>
                </a:cubicBezTo>
                <a:cubicBezTo>
                  <a:pt x="28757263" y="3919429"/>
                  <a:pt x="28667815" y="4096806"/>
                  <a:pt x="28690712" y="4240684"/>
                </a:cubicBezTo>
                <a:cubicBezTo>
                  <a:pt x="28499060" y="4281861"/>
                  <a:pt x="28354363" y="4184210"/>
                  <a:pt x="28092989" y="4240684"/>
                </a:cubicBezTo>
                <a:cubicBezTo>
                  <a:pt x="27831615" y="4297158"/>
                  <a:pt x="27933911" y="4225114"/>
                  <a:pt x="27782173" y="4240684"/>
                </a:cubicBezTo>
                <a:cubicBezTo>
                  <a:pt x="27630435" y="4256254"/>
                  <a:pt x="27768531" y="4239442"/>
                  <a:pt x="27758264" y="4240684"/>
                </a:cubicBezTo>
                <a:cubicBezTo>
                  <a:pt x="27768531" y="4239442"/>
                  <a:pt x="27893126" y="4243141"/>
                  <a:pt x="28021262" y="4240684"/>
                </a:cubicBezTo>
                <a:cubicBezTo>
                  <a:pt x="27893126" y="4243141"/>
                  <a:pt x="28007962" y="4238051"/>
                  <a:pt x="27997353" y="4240684"/>
                </a:cubicBezTo>
                <a:cubicBezTo>
                  <a:pt x="27986744" y="4243317"/>
                  <a:pt x="27978765" y="4239298"/>
                  <a:pt x="27973444" y="4240684"/>
                </a:cubicBezTo>
                <a:cubicBezTo>
                  <a:pt x="27968123" y="4242070"/>
                  <a:pt x="27509250" y="4222945"/>
                  <a:pt x="27375721" y="4240684"/>
                </a:cubicBezTo>
                <a:cubicBezTo>
                  <a:pt x="27242192" y="4258423"/>
                  <a:pt x="27056055" y="4210627"/>
                  <a:pt x="26777998" y="4240684"/>
                </a:cubicBezTo>
                <a:cubicBezTo>
                  <a:pt x="26499941" y="4270741"/>
                  <a:pt x="26595825" y="4239106"/>
                  <a:pt x="26467182" y="4240684"/>
                </a:cubicBezTo>
                <a:cubicBezTo>
                  <a:pt x="26338539" y="4242262"/>
                  <a:pt x="25649234" y="4140267"/>
                  <a:pt x="25295644" y="4240684"/>
                </a:cubicBezTo>
                <a:cubicBezTo>
                  <a:pt x="24942054" y="4341101"/>
                  <a:pt x="25279706" y="4239529"/>
                  <a:pt x="25271735" y="4240684"/>
                </a:cubicBezTo>
                <a:cubicBezTo>
                  <a:pt x="25263764" y="4241839"/>
                  <a:pt x="24349498" y="4117609"/>
                  <a:pt x="24100198" y="4240684"/>
                </a:cubicBezTo>
                <a:cubicBezTo>
                  <a:pt x="23850898" y="4363759"/>
                  <a:pt x="24083148" y="4239815"/>
                  <a:pt x="24076289" y="4240684"/>
                </a:cubicBezTo>
                <a:cubicBezTo>
                  <a:pt x="24069430" y="4241553"/>
                  <a:pt x="23551045" y="4233777"/>
                  <a:pt x="23191659" y="4240684"/>
                </a:cubicBezTo>
                <a:cubicBezTo>
                  <a:pt x="22832273" y="4247591"/>
                  <a:pt x="22445951" y="4219770"/>
                  <a:pt x="22020121" y="4240684"/>
                </a:cubicBezTo>
                <a:cubicBezTo>
                  <a:pt x="22445951" y="4219770"/>
                  <a:pt x="22159584" y="4265940"/>
                  <a:pt x="22283120" y="4240684"/>
                </a:cubicBezTo>
                <a:cubicBezTo>
                  <a:pt x="22159584" y="4265940"/>
                  <a:pt x="21471832" y="4121374"/>
                  <a:pt x="21111582" y="4240684"/>
                </a:cubicBezTo>
                <a:cubicBezTo>
                  <a:pt x="20751332" y="4359994"/>
                  <a:pt x="20521707" y="4169325"/>
                  <a:pt x="19940045" y="4240684"/>
                </a:cubicBezTo>
                <a:cubicBezTo>
                  <a:pt x="20521707" y="4169325"/>
                  <a:pt x="20096144" y="4271881"/>
                  <a:pt x="20203043" y="4240684"/>
                </a:cubicBezTo>
                <a:cubicBezTo>
                  <a:pt x="20096144" y="4271881"/>
                  <a:pt x="19870780" y="4223555"/>
                  <a:pt x="19605320" y="4240684"/>
                </a:cubicBezTo>
                <a:cubicBezTo>
                  <a:pt x="19339860" y="4257813"/>
                  <a:pt x="19448155" y="4235351"/>
                  <a:pt x="19294504" y="4240684"/>
                </a:cubicBezTo>
                <a:cubicBezTo>
                  <a:pt x="19140853" y="4246017"/>
                  <a:pt x="19054887" y="4228229"/>
                  <a:pt x="18983688" y="4240684"/>
                </a:cubicBezTo>
                <a:cubicBezTo>
                  <a:pt x="18912489" y="4253139"/>
                  <a:pt x="18776727" y="4229149"/>
                  <a:pt x="18672872" y="4240684"/>
                </a:cubicBezTo>
                <a:cubicBezTo>
                  <a:pt x="18776727" y="4229149"/>
                  <a:pt x="18814924" y="4252569"/>
                  <a:pt x="18935870" y="4240684"/>
                </a:cubicBezTo>
                <a:cubicBezTo>
                  <a:pt x="18814924" y="4252569"/>
                  <a:pt x="18061192" y="4230263"/>
                  <a:pt x="17764333" y="4240684"/>
                </a:cubicBezTo>
                <a:cubicBezTo>
                  <a:pt x="17467474" y="4251105"/>
                  <a:pt x="16919045" y="4192657"/>
                  <a:pt x="16592795" y="4240684"/>
                </a:cubicBezTo>
                <a:cubicBezTo>
                  <a:pt x="16919045" y="4192657"/>
                  <a:pt x="16754862" y="4262159"/>
                  <a:pt x="16855793" y="4240684"/>
                </a:cubicBezTo>
                <a:cubicBezTo>
                  <a:pt x="16754862" y="4262159"/>
                  <a:pt x="16837193" y="4238808"/>
                  <a:pt x="16831884" y="4240684"/>
                </a:cubicBezTo>
                <a:cubicBezTo>
                  <a:pt x="16826575" y="4242560"/>
                  <a:pt x="16396410" y="4186694"/>
                  <a:pt x="16234161" y="4240684"/>
                </a:cubicBezTo>
                <a:cubicBezTo>
                  <a:pt x="16071912" y="4294674"/>
                  <a:pt x="15761690" y="4198544"/>
                  <a:pt x="15349531" y="4240684"/>
                </a:cubicBezTo>
                <a:cubicBezTo>
                  <a:pt x="14937372" y="4282824"/>
                  <a:pt x="15123939" y="4208661"/>
                  <a:pt x="15038715" y="4240684"/>
                </a:cubicBezTo>
                <a:cubicBezTo>
                  <a:pt x="14953491" y="4272707"/>
                  <a:pt x="15023782" y="4238869"/>
                  <a:pt x="15014806" y="4240684"/>
                </a:cubicBezTo>
                <a:cubicBezTo>
                  <a:pt x="15005830" y="4242499"/>
                  <a:pt x="15002824" y="4238873"/>
                  <a:pt x="14990897" y="4240684"/>
                </a:cubicBezTo>
                <a:cubicBezTo>
                  <a:pt x="14978970" y="4242495"/>
                  <a:pt x="14540161" y="4236716"/>
                  <a:pt x="14106267" y="4240684"/>
                </a:cubicBezTo>
                <a:cubicBezTo>
                  <a:pt x="14540161" y="4236716"/>
                  <a:pt x="14264686" y="4260398"/>
                  <a:pt x="14369265" y="4240684"/>
                </a:cubicBezTo>
                <a:cubicBezTo>
                  <a:pt x="14264686" y="4260398"/>
                  <a:pt x="14189721" y="4212894"/>
                  <a:pt x="14058449" y="4240684"/>
                </a:cubicBezTo>
                <a:cubicBezTo>
                  <a:pt x="13927177" y="4268474"/>
                  <a:pt x="13703509" y="4203390"/>
                  <a:pt x="13460726" y="4240684"/>
                </a:cubicBezTo>
                <a:cubicBezTo>
                  <a:pt x="13217943" y="4277978"/>
                  <a:pt x="13448661" y="4240216"/>
                  <a:pt x="13436817" y="4240684"/>
                </a:cubicBezTo>
                <a:cubicBezTo>
                  <a:pt x="13424973" y="4241152"/>
                  <a:pt x="12612704" y="4118418"/>
                  <a:pt x="12265279" y="4240684"/>
                </a:cubicBezTo>
                <a:cubicBezTo>
                  <a:pt x="12612704" y="4118418"/>
                  <a:pt x="12463990" y="4271034"/>
                  <a:pt x="12528278" y="4240684"/>
                </a:cubicBezTo>
                <a:cubicBezTo>
                  <a:pt x="12592566" y="4210334"/>
                  <a:pt x="12680247" y="4256264"/>
                  <a:pt x="12791276" y="4240684"/>
                </a:cubicBezTo>
                <a:cubicBezTo>
                  <a:pt x="12680247" y="4256264"/>
                  <a:pt x="12603143" y="4207956"/>
                  <a:pt x="12480460" y="4240684"/>
                </a:cubicBezTo>
                <a:cubicBezTo>
                  <a:pt x="12357777" y="4273412"/>
                  <a:pt x="12151078" y="4187610"/>
                  <a:pt x="11882737" y="4240684"/>
                </a:cubicBezTo>
                <a:cubicBezTo>
                  <a:pt x="11614396" y="4293758"/>
                  <a:pt x="11328564" y="4165485"/>
                  <a:pt x="10998106" y="4240684"/>
                </a:cubicBezTo>
                <a:cubicBezTo>
                  <a:pt x="10667648" y="4315883"/>
                  <a:pt x="10491825" y="4233504"/>
                  <a:pt x="10113476" y="4240684"/>
                </a:cubicBezTo>
                <a:cubicBezTo>
                  <a:pt x="9735127" y="4247864"/>
                  <a:pt x="9331972" y="4129038"/>
                  <a:pt x="8941939" y="4240684"/>
                </a:cubicBezTo>
                <a:cubicBezTo>
                  <a:pt x="8551906" y="4352330"/>
                  <a:pt x="8557508" y="4191348"/>
                  <a:pt x="8344215" y="4240684"/>
                </a:cubicBezTo>
                <a:cubicBezTo>
                  <a:pt x="8557508" y="4191348"/>
                  <a:pt x="8516055" y="4246139"/>
                  <a:pt x="8607214" y="4240684"/>
                </a:cubicBezTo>
                <a:cubicBezTo>
                  <a:pt x="8516055" y="4246139"/>
                  <a:pt x="7750015" y="4224617"/>
                  <a:pt x="7435676" y="4240684"/>
                </a:cubicBezTo>
                <a:cubicBezTo>
                  <a:pt x="7121337" y="4256751"/>
                  <a:pt x="6962375" y="4214013"/>
                  <a:pt x="6837953" y="4240684"/>
                </a:cubicBezTo>
                <a:cubicBezTo>
                  <a:pt x="6713531" y="4267355"/>
                  <a:pt x="6443538" y="4236205"/>
                  <a:pt x="6240230" y="4240684"/>
                </a:cubicBezTo>
                <a:cubicBezTo>
                  <a:pt x="6036922" y="4245163"/>
                  <a:pt x="6224335" y="4239809"/>
                  <a:pt x="6216321" y="4240684"/>
                </a:cubicBezTo>
                <a:cubicBezTo>
                  <a:pt x="6208307" y="4241559"/>
                  <a:pt x="5412872" y="4127665"/>
                  <a:pt x="5044784" y="4240684"/>
                </a:cubicBezTo>
                <a:cubicBezTo>
                  <a:pt x="4676696" y="4353703"/>
                  <a:pt x="5027056" y="4238440"/>
                  <a:pt x="5020875" y="4240684"/>
                </a:cubicBezTo>
                <a:cubicBezTo>
                  <a:pt x="5014694" y="4242928"/>
                  <a:pt x="4206670" y="4175073"/>
                  <a:pt x="3849337" y="4240684"/>
                </a:cubicBezTo>
                <a:cubicBezTo>
                  <a:pt x="4206670" y="4175073"/>
                  <a:pt x="4028188" y="4262816"/>
                  <a:pt x="4112335" y="4240684"/>
                </a:cubicBezTo>
                <a:cubicBezTo>
                  <a:pt x="4028188" y="4262816"/>
                  <a:pt x="3412555" y="4173926"/>
                  <a:pt x="3227705" y="4240684"/>
                </a:cubicBezTo>
                <a:cubicBezTo>
                  <a:pt x="3042855" y="4307442"/>
                  <a:pt x="2479088" y="4205103"/>
                  <a:pt x="2056168" y="4240684"/>
                </a:cubicBezTo>
                <a:cubicBezTo>
                  <a:pt x="1633248" y="4276265"/>
                  <a:pt x="1544850" y="4225416"/>
                  <a:pt x="1171537" y="4240684"/>
                </a:cubicBezTo>
                <a:cubicBezTo>
                  <a:pt x="798224" y="4255952"/>
                  <a:pt x="993810" y="4232513"/>
                  <a:pt x="860721" y="4240684"/>
                </a:cubicBezTo>
                <a:cubicBezTo>
                  <a:pt x="727632" y="4248855"/>
                  <a:pt x="373123" y="4220887"/>
                  <a:pt x="0" y="4240684"/>
                </a:cubicBezTo>
                <a:cubicBezTo>
                  <a:pt x="-49704" y="4055439"/>
                  <a:pt x="10577" y="3989356"/>
                  <a:pt x="0" y="3795412"/>
                </a:cubicBezTo>
                <a:cubicBezTo>
                  <a:pt x="-10577" y="3601468"/>
                  <a:pt x="18374" y="3313613"/>
                  <a:pt x="0" y="3180513"/>
                </a:cubicBezTo>
                <a:cubicBezTo>
                  <a:pt x="-18374" y="3047413"/>
                  <a:pt x="23722" y="2912476"/>
                  <a:pt x="0" y="2650428"/>
                </a:cubicBezTo>
                <a:cubicBezTo>
                  <a:pt x="-23722" y="2388380"/>
                  <a:pt x="52440" y="2397963"/>
                  <a:pt x="0" y="2205156"/>
                </a:cubicBezTo>
                <a:cubicBezTo>
                  <a:pt x="-52440" y="2012349"/>
                  <a:pt x="5997" y="1779010"/>
                  <a:pt x="0" y="1590257"/>
                </a:cubicBezTo>
                <a:cubicBezTo>
                  <a:pt x="-5997" y="1401504"/>
                  <a:pt x="9978" y="1254395"/>
                  <a:pt x="0" y="1144985"/>
                </a:cubicBezTo>
                <a:cubicBezTo>
                  <a:pt x="-9978" y="1035575"/>
                  <a:pt x="14756" y="910946"/>
                  <a:pt x="0" y="699713"/>
                </a:cubicBezTo>
                <a:cubicBezTo>
                  <a:pt x="-14756" y="488480"/>
                  <a:pt x="34169" y="313104"/>
                  <a:pt x="0" y="0"/>
                </a:cubicBezTo>
                <a:close/>
              </a:path>
            </a:pathLst>
          </a:custGeom>
          <a:solidFill>
            <a:schemeClr val="accent6">
              <a:lumMod val="75000"/>
              <a:alpha val="30196"/>
            </a:schemeClr>
          </a:solidFill>
          <a:ln w="7620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4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Development </a:t>
            </a:r>
            <a:r>
              <a:rPr lang="en-US" sz="44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 </a:t>
            </a:r>
            <a:r>
              <a:rPr lang="en-US" sz="4400" b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abundance indicators</a:t>
            </a:r>
            <a:r>
              <a:rPr lang="en-US" sz="44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important for the sustainable monitoring of exploited resource stocks. International Council for the Exploitation of the Sea (ICES) classifies the western stock of north Atlantic striped red mullet (</a:t>
            </a:r>
            <a:r>
              <a:rPr lang="en-US" sz="4400" i="1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Mullus</a:t>
            </a:r>
            <a:r>
              <a:rPr lang="en-US" sz="4400" i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400" i="1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surmuletus</a:t>
            </a:r>
            <a:r>
              <a:rPr lang="en-US" sz="44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as a Data Limited Stock. Only Landings Per Unit Effort (LPUE) data are currently available.</a:t>
            </a:r>
          </a:p>
          <a:p>
            <a:pPr algn="just"/>
            <a:r>
              <a:rPr lang="en-US" sz="44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of the most used method to study LPUE data are </a:t>
            </a:r>
            <a:r>
              <a:rPr lang="en-US" sz="4400" b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Generalized Additive </a:t>
            </a:r>
            <a:r>
              <a:rPr lang="en-US" sz="4400" b="1" dirty="0" err="1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Mixte</a:t>
            </a:r>
            <a:r>
              <a:rPr lang="en-US" sz="4400" b="1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</a:t>
            </a:r>
            <a:r>
              <a:rPr lang="en-US" sz="4400" b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odel (GAMM)</a:t>
            </a:r>
            <a:r>
              <a:rPr lang="en-US" sz="44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We decided to use LPUE as abundance indicator of red </a:t>
            </a:r>
            <a:r>
              <a:rPr lang="en-US" sz="44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mullet stock through GAMM, within ICES subarea 8 (including Bay of Biscay) and during the 2000-2023 period.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AE2804-F860-31FF-A2A2-AC8B2F8EA5BA}"/>
              </a:ext>
            </a:extLst>
          </p:cNvPr>
          <p:cNvSpPr/>
          <p:nvPr/>
        </p:nvSpPr>
        <p:spPr>
          <a:xfrm>
            <a:off x="791231" y="39490657"/>
            <a:ext cx="28690711" cy="1372966"/>
          </a:xfrm>
          <a:custGeom>
            <a:avLst/>
            <a:gdLst>
              <a:gd name="connsiteX0" fmla="*/ 0 w 28690711"/>
              <a:gd name="connsiteY0" fmla="*/ 0 h 1372966"/>
              <a:gd name="connsiteX1" fmla="*/ -262998 w 28690711"/>
              <a:gd name="connsiteY1" fmla="*/ 0 h 1372966"/>
              <a:gd name="connsiteX2" fmla="*/ -239089 w 28690711"/>
              <a:gd name="connsiteY2" fmla="*/ 0 h 1372966"/>
              <a:gd name="connsiteX3" fmla="*/ -215180 w 28690711"/>
              <a:gd name="connsiteY3" fmla="*/ 0 h 1372966"/>
              <a:gd name="connsiteX4" fmla="*/ 95636 w 28690711"/>
              <a:gd name="connsiteY4" fmla="*/ 0 h 1372966"/>
              <a:gd name="connsiteX5" fmla="*/ 406452 w 28690711"/>
              <a:gd name="connsiteY5" fmla="*/ 0 h 1372966"/>
              <a:gd name="connsiteX6" fmla="*/ 1577989 w 28690711"/>
              <a:gd name="connsiteY6" fmla="*/ 0 h 1372966"/>
              <a:gd name="connsiteX7" fmla="*/ 1314991 w 28690711"/>
              <a:gd name="connsiteY7" fmla="*/ 0 h 1372966"/>
              <a:gd name="connsiteX8" fmla="*/ 2486528 w 28690711"/>
              <a:gd name="connsiteY8" fmla="*/ 0 h 1372966"/>
              <a:gd name="connsiteX9" fmla="*/ 3371159 w 28690711"/>
              <a:gd name="connsiteY9" fmla="*/ 0 h 1372966"/>
              <a:gd name="connsiteX10" fmla="*/ 4542696 w 28690711"/>
              <a:gd name="connsiteY10" fmla="*/ 0 h 1372966"/>
              <a:gd name="connsiteX11" fmla="*/ 5714233 w 28690711"/>
              <a:gd name="connsiteY11" fmla="*/ 0 h 1372966"/>
              <a:gd name="connsiteX12" fmla="*/ 5738142 w 28690711"/>
              <a:gd name="connsiteY12" fmla="*/ 0 h 1372966"/>
              <a:gd name="connsiteX13" fmla="*/ 6048958 w 28690711"/>
              <a:gd name="connsiteY13" fmla="*/ 0 h 1372966"/>
              <a:gd name="connsiteX14" fmla="*/ 6933588 w 28690711"/>
              <a:gd name="connsiteY14" fmla="*/ 0 h 1372966"/>
              <a:gd name="connsiteX15" fmla="*/ 6670590 w 28690711"/>
              <a:gd name="connsiteY15" fmla="*/ 0 h 1372966"/>
              <a:gd name="connsiteX16" fmla="*/ 6694499 w 28690711"/>
              <a:gd name="connsiteY16" fmla="*/ 0 h 1372966"/>
              <a:gd name="connsiteX17" fmla="*/ 7866037 w 28690711"/>
              <a:gd name="connsiteY17" fmla="*/ 0 h 1372966"/>
              <a:gd name="connsiteX18" fmla="*/ 8176853 w 28690711"/>
              <a:gd name="connsiteY18" fmla="*/ 0 h 1372966"/>
              <a:gd name="connsiteX19" fmla="*/ 8200762 w 28690711"/>
              <a:gd name="connsiteY19" fmla="*/ 0 h 1372966"/>
              <a:gd name="connsiteX20" fmla="*/ 9372299 w 28690711"/>
              <a:gd name="connsiteY20" fmla="*/ 0 h 1372966"/>
              <a:gd name="connsiteX21" fmla="*/ 9683115 w 28690711"/>
              <a:gd name="connsiteY21" fmla="*/ 0 h 1372966"/>
              <a:gd name="connsiteX22" fmla="*/ 9993931 w 28690711"/>
              <a:gd name="connsiteY22" fmla="*/ 0 h 1372966"/>
              <a:gd name="connsiteX23" fmla="*/ 10591654 w 28690711"/>
              <a:gd name="connsiteY23" fmla="*/ 0 h 1372966"/>
              <a:gd name="connsiteX24" fmla="*/ 11476284 w 28690711"/>
              <a:gd name="connsiteY24" fmla="*/ 0 h 1372966"/>
              <a:gd name="connsiteX25" fmla="*/ 11213286 w 28690711"/>
              <a:gd name="connsiteY25" fmla="*/ 0 h 1372966"/>
              <a:gd name="connsiteX26" fmla="*/ 12384824 w 28690711"/>
              <a:gd name="connsiteY26" fmla="*/ 0 h 1372966"/>
              <a:gd name="connsiteX27" fmla="*/ 13556361 w 28690711"/>
              <a:gd name="connsiteY27" fmla="*/ 0 h 1372966"/>
              <a:gd name="connsiteX28" fmla="*/ 13293363 w 28690711"/>
              <a:gd name="connsiteY28" fmla="*/ 0 h 1372966"/>
              <a:gd name="connsiteX29" fmla="*/ 14464900 w 28690711"/>
              <a:gd name="connsiteY29" fmla="*/ 0 h 1372966"/>
              <a:gd name="connsiteX30" fmla="*/ 15062623 w 28690711"/>
              <a:gd name="connsiteY30" fmla="*/ 0 h 1372966"/>
              <a:gd name="connsiteX31" fmla="*/ 15086532 w 28690711"/>
              <a:gd name="connsiteY31" fmla="*/ 0 h 1372966"/>
              <a:gd name="connsiteX32" fmla="*/ 15971162 w 28690711"/>
              <a:gd name="connsiteY32" fmla="*/ 0 h 1372966"/>
              <a:gd name="connsiteX33" fmla="*/ 16281978 w 28690711"/>
              <a:gd name="connsiteY33" fmla="*/ 0 h 1372966"/>
              <a:gd name="connsiteX34" fmla="*/ 16305887 w 28690711"/>
              <a:gd name="connsiteY34" fmla="*/ 0 h 1372966"/>
              <a:gd name="connsiteX35" fmla="*/ 17190518 w 28690711"/>
              <a:gd name="connsiteY35" fmla="*/ 0 h 1372966"/>
              <a:gd name="connsiteX36" fmla="*/ 17501334 w 28690711"/>
              <a:gd name="connsiteY36" fmla="*/ 0 h 1372966"/>
              <a:gd name="connsiteX37" fmla="*/ 17812150 w 28690711"/>
              <a:gd name="connsiteY37" fmla="*/ 0 h 1372966"/>
              <a:gd name="connsiteX38" fmla="*/ 17549152 w 28690711"/>
              <a:gd name="connsiteY38" fmla="*/ 0 h 1372966"/>
              <a:gd name="connsiteX39" fmla="*/ 18720689 w 28690711"/>
              <a:gd name="connsiteY39" fmla="*/ 0 h 1372966"/>
              <a:gd name="connsiteX40" fmla="*/ 18457691 w 28690711"/>
              <a:gd name="connsiteY40" fmla="*/ 0 h 1372966"/>
              <a:gd name="connsiteX41" fmla="*/ 19342321 w 28690711"/>
              <a:gd name="connsiteY41" fmla="*/ 0 h 1372966"/>
              <a:gd name="connsiteX42" fmla="*/ 20226951 w 28690711"/>
              <a:gd name="connsiteY42" fmla="*/ 0 h 1372966"/>
              <a:gd name="connsiteX43" fmla="*/ 21398489 w 28690711"/>
              <a:gd name="connsiteY43" fmla="*/ 0 h 1372966"/>
              <a:gd name="connsiteX44" fmla="*/ 22570026 w 28690711"/>
              <a:gd name="connsiteY44" fmla="*/ 0 h 1372966"/>
              <a:gd name="connsiteX45" fmla="*/ 23167749 w 28690711"/>
              <a:gd name="connsiteY45" fmla="*/ 0 h 1372966"/>
              <a:gd name="connsiteX46" fmla="*/ 24052379 w 28690711"/>
              <a:gd name="connsiteY46" fmla="*/ 0 h 1372966"/>
              <a:gd name="connsiteX47" fmla="*/ 24076288 w 28690711"/>
              <a:gd name="connsiteY47" fmla="*/ 0 h 1372966"/>
              <a:gd name="connsiteX48" fmla="*/ 23813290 w 28690711"/>
              <a:gd name="connsiteY48" fmla="*/ 0 h 1372966"/>
              <a:gd name="connsiteX49" fmla="*/ 23550292 w 28690711"/>
              <a:gd name="connsiteY49" fmla="*/ 0 h 1372966"/>
              <a:gd name="connsiteX50" fmla="*/ 23287294 w 28690711"/>
              <a:gd name="connsiteY50" fmla="*/ 0 h 1372966"/>
              <a:gd name="connsiteX51" fmla="*/ 23598110 w 28690711"/>
              <a:gd name="connsiteY51" fmla="*/ 0 h 1372966"/>
              <a:gd name="connsiteX52" fmla="*/ 23908926 w 28690711"/>
              <a:gd name="connsiteY52" fmla="*/ 0 h 1372966"/>
              <a:gd name="connsiteX53" fmla="*/ 24219742 w 28690711"/>
              <a:gd name="connsiteY53" fmla="*/ 0 h 1372966"/>
              <a:gd name="connsiteX54" fmla="*/ 25391279 w 28690711"/>
              <a:gd name="connsiteY54" fmla="*/ 0 h 1372966"/>
              <a:gd name="connsiteX55" fmla="*/ 25415188 w 28690711"/>
              <a:gd name="connsiteY55" fmla="*/ 0 h 1372966"/>
              <a:gd name="connsiteX56" fmla="*/ 25726004 w 28690711"/>
              <a:gd name="connsiteY56" fmla="*/ 0 h 1372966"/>
              <a:gd name="connsiteX57" fmla="*/ 25463006 w 28690711"/>
              <a:gd name="connsiteY57" fmla="*/ 0 h 1372966"/>
              <a:gd name="connsiteX58" fmla="*/ 26060729 w 28690711"/>
              <a:gd name="connsiteY58" fmla="*/ 0 h 1372966"/>
              <a:gd name="connsiteX59" fmla="*/ 26371545 w 28690711"/>
              <a:gd name="connsiteY59" fmla="*/ 0 h 1372966"/>
              <a:gd name="connsiteX60" fmla="*/ 26682361 w 28690711"/>
              <a:gd name="connsiteY60" fmla="*/ 0 h 1372966"/>
              <a:gd name="connsiteX61" fmla="*/ 26419363 w 28690711"/>
              <a:gd name="connsiteY61" fmla="*/ 0 h 1372966"/>
              <a:gd name="connsiteX62" fmla="*/ 27017086 w 28690711"/>
              <a:gd name="connsiteY62" fmla="*/ 0 h 1372966"/>
              <a:gd name="connsiteX63" fmla="*/ 27040995 w 28690711"/>
              <a:gd name="connsiteY63" fmla="*/ 0 h 1372966"/>
              <a:gd name="connsiteX64" fmla="*/ 27925625 w 28690711"/>
              <a:gd name="connsiteY64" fmla="*/ 0 h 1372966"/>
              <a:gd name="connsiteX65" fmla="*/ 28690711 w 28690711"/>
              <a:gd name="connsiteY65" fmla="*/ 0 h 1372966"/>
              <a:gd name="connsiteX66" fmla="*/ 28690711 w 28690711"/>
              <a:gd name="connsiteY66" fmla="*/ 457655 h 1372966"/>
              <a:gd name="connsiteX67" fmla="*/ 28690711 w 28690711"/>
              <a:gd name="connsiteY67" fmla="*/ 874122 h 1372966"/>
              <a:gd name="connsiteX68" fmla="*/ 28690711 w 28690711"/>
              <a:gd name="connsiteY68" fmla="*/ 1372966 h 1372966"/>
              <a:gd name="connsiteX69" fmla="*/ 28379895 w 28690711"/>
              <a:gd name="connsiteY69" fmla="*/ 1372966 h 1372966"/>
              <a:gd name="connsiteX70" fmla="*/ 28642893 w 28690711"/>
              <a:gd name="connsiteY70" fmla="*/ 1372966 h 1372966"/>
              <a:gd name="connsiteX71" fmla="*/ 28905891 w 28690711"/>
              <a:gd name="connsiteY71" fmla="*/ 1372966 h 1372966"/>
              <a:gd name="connsiteX72" fmla="*/ 28881982 w 28690711"/>
              <a:gd name="connsiteY72" fmla="*/ 1372966 h 1372966"/>
              <a:gd name="connsiteX73" fmla="*/ 27997352 w 28690711"/>
              <a:gd name="connsiteY73" fmla="*/ 1372966 h 1372966"/>
              <a:gd name="connsiteX74" fmla="*/ 27973443 w 28690711"/>
              <a:gd name="connsiteY74" fmla="*/ 1372966 h 1372966"/>
              <a:gd name="connsiteX75" fmla="*/ 26801906 w 28690711"/>
              <a:gd name="connsiteY75" fmla="*/ 1372966 h 1372966"/>
              <a:gd name="connsiteX76" fmla="*/ 25917276 w 28690711"/>
              <a:gd name="connsiteY76" fmla="*/ 1372966 h 1372966"/>
              <a:gd name="connsiteX77" fmla="*/ 25319552 w 28690711"/>
              <a:gd name="connsiteY77" fmla="*/ 1372966 h 1372966"/>
              <a:gd name="connsiteX78" fmla="*/ 24148015 w 28690711"/>
              <a:gd name="connsiteY78" fmla="*/ 1372966 h 1372966"/>
              <a:gd name="connsiteX79" fmla="*/ 24124106 w 28690711"/>
              <a:gd name="connsiteY79" fmla="*/ 1372966 h 1372966"/>
              <a:gd name="connsiteX80" fmla="*/ 24387104 w 28690711"/>
              <a:gd name="connsiteY80" fmla="*/ 1372966 h 1372966"/>
              <a:gd name="connsiteX81" fmla="*/ 24076288 w 28690711"/>
              <a:gd name="connsiteY81" fmla="*/ 1372966 h 1372966"/>
              <a:gd name="connsiteX82" fmla="*/ 23765472 w 28690711"/>
              <a:gd name="connsiteY82" fmla="*/ 1372966 h 1372966"/>
              <a:gd name="connsiteX83" fmla="*/ 23741563 w 28690711"/>
              <a:gd name="connsiteY83" fmla="*/ 1372966 h 1372966"/>
              <a:gd name="connsiteX84" fmla="*/ 22570026 w 28690711"/>
              <a:gd name="connsiteY84" fmla="*/ 1372966 h 1372966"/>
              <a:gd name="connsiteX85" fmla="*/ 22546117 w 28690711"/>
              <a:gd name="connsiteY85" fmla="*/ 1372966 h 1372966"/>
              <a:gd name="connsiteX86" fmla="*/ 21374580 w 28690711"/>
              <a:gd name="connsiteY86" fmla="*/ 1372966 h 1372966"/>
              <a:gd name="connsiteX87" fmla="*/ 20489949 w 28690711"/>
              <a:gd name="connsiteY87" fmla="*/ 1372966 h 1372966"/>
              <a:gd name="connsiteX88" fmla="*/ 19892226 w 28690711"/>
              <a:gd name="connsiteY88" fmla="*/ 1372966 h 1372966"/>
              <a:gd name="connsiteX89" fmla="*/ 19007596 w 28690711"/>
              <a:gd name="connsiteY89" fmla="*/ 1372966 h 1372966"/>
              <a:gd name="connsiteX90" fmla="*/ 17836059 w 28690711"/>
              <a:gd name="connsiteY90" fmla="*/ 1372966 h 1372966"/>
              <a:gd name="connsiteX91" fmla="*/ 18099057 w 28690711"/>
              <a:gd name="connsiteY91" fmla="*/ 1372966 h 1372966"/>
              <a:gd name="connsiteX92" fmla="*/ 17788241 w 28690711"/>
              <a:gd name="connsiteY92" fmla="*/ 1372966 h 1372966"/>
              <a:gd name="connsiteX93" fmla="*/ 17764332 w 28690711"/>
              <a:gd name="connsiteY93" fmla="*/ 1372966 h 1372966"/>
              <a:gd name="connsiteX94" fmla="*/ 17740423 w 28690711"/>
              <a:gd name="connsiteY94" fmla="*/ 1372966 h 1372966"/>
              <a:gd name="connsiteX95" fmla="*/ 17142700 w 28690711"/>
              <a:gd name="connsiteY95" fmla="*/ 1372966 h 1372966"/>
              <a:gd name="connsiteX96" fmla="*/ 15971162 w 28690711"/>
              <a:gd name="connsiteY96" fmla="*/ 1372966 h 1372966"/>
              <a:gd name="connsiteX97" fmla="*/ 15086532 w 28690711"/>
              <a:gd name="connsiteY97" fmla="*/ 1372966 h 1372966"/>
              <a:gd name="connsiteX98" fmla="*/ 15062623 w 28690711"/>
              <a:gd name="connsiteY98" fmla="*/ 1372966 h 1372966"/>
              <a:gd name="connsiteX99" fmla="*/ 15325621 w 28690711"/>
              <a:gd name="connsiteY99" fmla="*/ 1372966 h 1372966"/>
              <a:gd name="connsiteX100" fmla="*/ 15588620 w 28690711"/>
              <a:gd name="connsiteY100" fmla="*/ 1372966 h 1372966"/>
              <a:gd name="connsiteX101" fmla="*/ 15851618 w 28690711"/>
              <a:gd name="connsiteY101" fmla="*/ 1372966 h 1372966"/>
              <a:gd name="connsiteX102" fmla="*/ 15827709 w 28690711"/>
              <a:gd name="connsiteY102" fmla="*/ 1372966 h 1372966"/>
              <a:gd name="connsiteX103" fmla="*/ 15229986 w 28690711"/>
              <a:gd name="connsiteY103" fmla="*/ 1372966 h 1372966"/>
              <a:gd name="connsiteX104" fmla="*/ 14919170 w 28690711"/>
              <a:gd name="connsiteY104" fmla="*/ 1372966 h 1372966"/>
              <a:gd name="connsiteX105" fmla="*/ 14034539 w 28690711"/>
              <a:gd name="connsiteY105" fmla="*/ 1372966 h 1372966"/>
              <a:gd name="connsiteX106" fmla="*/ 13149909 w 28690711"/>
              <a:gd name="connsiteY106" fmla="*/ 1372966 h 1372966"/>
              <a:gd name="connsiteX107" fmla="*/ 13126000 w 28690711"/>
              <a:gd name="connsiteY107" fmla="*/ 1372966 h 1372966"/>
              <a:gd name="connsiteX108" fmla="*/ 11954463 w 28690711"/>
              <a:gd name="connsiteY108" fmla="*/ 1372966 h 1372966"/>
              <a:gd name="connsiteX109" fmla="*/ 10782926 w 28690711"/>
              <a:gd name="connsiteY109" fmla="*/ 1372966 h 1372966"/>
              <a:gd name="connsiteX110" fmla="*/ 10472110 w 28690711"/>
              <a:gd name="connsiteY110" fmla="*/ 1372966 h 1372966"/>
              <a:gd name="connsiteX111" fmla="*/ 10448201 w 28690711"/>
              <a:gd name="connsiteY111" fmla="*/ 1372966 h 1372966"/>
              <a:gd name="connsiteX112" fmla="*/ 10711199 w 28690711"/>
              <a:gd name="connsiteY112" fmla="*/ 1372966 h 1372966"/>
              <a:gd name="connsiteX113" fmla="*/ 10113476 w 28690711"/>
              <a:gd name="connsiteY113" fmla="*/ 1372966 h 1372966"/>
              <a:gd name="connsiteX114" fmla="*/ 10089567 w 28690711"/>
              <a:gd name="connsiteY114" fmla="*/ 1372966 h 1372966"/>
              <a:gd name="connsiteX115" fmla="*/ 9778751 w 28690711"/>
              <a:gd name="connsiteY115" fmla="*/ 1372966 h 1372966"/>
              <a:gd name="connsiteX116" fmla="*/ 9181028 w 28690711"/>
              <a:gd name="connsiteY116" fmla="*/ 1372966 h 1372966"/>
              <a:gd name="connsiteX117" fmla="*/ 8009490 w 28690711"/>
              <a:gd name="connsiteY117" fmla="*/ 1372966 h 1372966"/>
              <a:gd name="connsiteX118" fmla="*/ 7698674 w 28690711"/>
              <a:gd name="connsiteY118" fmla="*/ 1372966 h 1372966"/>
              <a:gd name="connsiteX119" fmla="*/ 6527137 w 28690711"/>
              <a:gd name="connsiteY119" fmla="*/ 1372966 h 1372966"/>
              <a:gd name="connsiteX120" fmla="*/ 5642506 w 28690711"/>
              <a:gd name="connsiteY120" fmla="*/ 1372966 h 1372966"/>
              <a:gd name="connsiteX121" fmla="*/ 5331690 w 28690711"/>
              <a:gd name="connsiteY121" fmla="*/ 1372966 h 1372966"/>
              <a:gd name="connsiteX122" fmla="*/ 4447060 w 28690711"/>
              <a:gd name="connsiteY122" fmla="*/ 1372966 h 1372966"/>
              <a:gd name="connsiteX123" fmla="*/ 4710058 w 28690711"/>
              <a:gd name="connsiteY123" fmla="*/ 1372966 h 1372966"/>
              <a:gd name="connsiteX124" fmla="*/ 4112335 w 28690711"/>
              <a:gd name="connsiteY124" fmla="*/ 1372966 h 1372966"/>
              <a:gd name="connsiteX125" fmla="*/ 3227705 w 28690711"/>
              <a:gd name="connsiteY125" fmla="*/ 1372966 h 1372966"/>
              <a:gd name="connsiteX126" fmla="*/ 3490703 w 28690711"/>
              <a:gd name="connsiteY126" fmla="*/ 1372966 h 1372966"/>
              <a:gd name="connsiteX127" fmla="*/ 3179887 w 28690711"/>
              <a:gd name="connsiteY127" fmla="*/ 1372966 h 1372966"/>
              <a:gd name="connsiteX128" fmla="*/ 2008350 w 28690711"/>
              <a:gd name="connsiteY128" fmla="*/ 1372966 h 1372966"/>
              <a:gd name="connsiteX129" fmla="*/ 2271348 w 28690711"/>
              <a:gd name="connsiteY129" fmla="*/ 1372966 h 1372966"/>
              <a:gd name="connsiteX130" fmla="*/ 1673625 w 28690711"/>
              <a:gd name="connsiteY130" fmla="*/ 1372966 h 1372966"/>
              <a:gd name="connsiteX131" fmla="*/ 788995 w 28690711"/>
              <a:gd name="connsiteY131" fmla="*/ 1372966 h 1372966"/>
              <a:gd name="connsiteX132" fmla="*/ 0 w 28690711"/>
              <a:gd name="connsiteY132" fmla="*/ 1372966 h 1372966"/>
              <a:gd name="connsiteX133" fmla="*/ 0 w 28690711"/>
              <a:gd name="connsiteY133" fmla="*/ 901581 h 1372966"/>
              <a:gd name="connsiteX134" fmla="*/ 0 w 28690711"/>
              <a:gd name="connsiteY134" fmla="*/ 471385 h 1372966"/>
              <a:gd name="connsiteX135" fmla="*/ 0 w 28690711"/>
              <a:gd name="connsiteY135" fmla="*/ 0 h 137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8690711" h="1372966" fill="none" extrusionOk="0">
                <a:moveTo>
                  <a:pt x="0" y="0"/>
                </a:moveTo>
                <a:cubicBezTo>
                  <a:pt x="-71115" y="31297"/>
                  <a:pt x="-156559" y="-30435"/>
                  <a:pt x="-262998" y="0"/>
                </a:cubicBezTo>
                <a:cubicBezTo>
                  <a:pt x="-156559" y="-30435"/>
                  <a:pt x="-246220" y="2043"/>
                  <a:pt x="-239089" y="0"/>
                </a:cubicBezTo>
                <a:cubicBezTo>
                  <a:pt x="-231958" y="-2043"/>
                  <a:pt x="-224210" y="2686"/>
                  <a:pt x="-215180" y="0"/>
                </a:cubicBezTo>
                <a:cubicBezTo>
                  <a:pt x="-206150" y="-2686"/>
                  <a:pt x="-51492" y="24104"/>
                  <a:pt x="95636" y="0"/>
                </a:cubicBezTo>
                <a:cubicBezTo>
                  <a:pt x="242764" y="-24104"/>
                  <a:pt x="331265" y="18409"/>
                  <a:pt x="406452" y="0"/>
                </a:cubicBezTo>
                <a:cubicBezTo>
                  <a:pt x="481639" y="-18409"/>
                  <a:pt x="1220975" y="23108"/>
                  <a:pt x="1577989" y="0"/>
                </a:cubicBezTo>
                <a:cubicBezTo>
                  <a:pt x="1220975" y="23108"/>
                  <a:pt x="1432766" y="-6647"/>
                  <a:pt x="1314991" y="0"/>
                </a:cubicBezTo>
                <a:cubicBezTo>
                  <a:pt x="1432766" y="-6647"/>
                  <a:pt x="1910637" y="117743"/>
                  <a:pt x="2486528" y="0"/>
                </a:cubicBezTo>
                <a:cubicBezTo>
                  <a:pt x="3062419" y="-117743"/>
                  <a:pt x="3029683" y="51144"/>
                  <a:pt x="3371159" y="0"/>
                </a:cubicBezTo>
                <a:cubicBezTo>
                  <a:pt x="3712635" y="-51144"/>
                  <a:pt x="4274242" y="99610"/>
                  <a:pt x="4542696" y="0"/>
                </a:cubicBezTo>
                <a:cubicBezTo>
                  <a:pt x="4811150" y="-99610"/>
                  <a:pt x="5448545" y="96523"/>
                  <a:pt x="5714233" y="0"/>
                </a:cubicBezTo>
                <a:cubicBezTo>
                  <a:pt x="5979921" y="-96523"/>
                  <a:pt x="5726883" y="2019"/>
                  <a:pt x="5738142" y="0"/>
                </a:cubicBezTo>
                <a:cubicBezTo>
                  <a:pt x="5749401" y="-2019"/>
                  <a:pt x="5913714" y="22866"/>
                  <a:pt x="6048958" y="0"/>
                </a:cubicBezTo>
                <a:cubicBezTo>
                  <a:pt x="6184202" y="-22866"/>
                  <a:pt x="6634227" y="60416"/>
                  <a:pt x="6933588" y="0"/>
                </a:cubicBezTo>
                <a:cubicBezTo>
                  <a:pt x="6634227" y="60416"/>
                  <a:pt x="6753341" y="-24525"/>
                  <a:pt x="6670590" y="0"/>
                </a:cubicBezTo>
                <a:cubicBezTo>
                  <a:pt x="6753341" y="-24525"/>
                  <a:pt x="6684093" y="1837"/>
                  <a:pt x="6694499" y="0"/>
                </a:cubicBezTo>
                <a:cubicBezTo>
                  <a:pt x="6704905" y="-1837"/>
                  <a:pt x="7307000" y="10349"/>
                  <a:pt x="7866037" y="0"/>
                </a:cubicBezTo>
                <a:cubicBezTo>
                  <a:pt x="8425074" y="-10349"/>
                  <a:pt x="8055548" y="35818"/>
                  <a:pt x="8176853" y="0"/>
                </a:cubicBezTo>
                <a:cubicBezTo>
                  <a:pt x="8298158" y="-35818"/>
                  <a:pt x="8190041" y="949"/>
                  <a:pt x="8200762" y="0"/>
                </a:cubicBezTo>
                <a:cubicBezTo>
                  <a:pt x="8211483" y="-949"/>
                  <a:pt x="8883993" y="11543"/>
                  <a:pt x="9372299" y="0"/>
                </a:cubicBezTo>
                <a:cubicBezTo>
                  <a:pt x="9860605" y="-11543"/>
                  <a:pt x="9549256" y="26660"/>
                  <a:pt x="9683115" y="0"/>
                </a:cubicBezTo>
                <a:cubicBezTo>
                  <a:pt x="9816974" y="-26660"/>
                  <a:pt x="9902386" y="13949"/>
                  <a:pt x="9993931" y="0"/>
                </a:cubicBezTo>
                <a:cubicBezTo>
                  <a:pt x="10085476" y="-13949"/>
                  <a:pt x="10312443" y="20354"/>
                  <a:pt x="10591654" y="0"/>
                </a:cubicBezTo>
                <a:cubicBezTo>
                  <a:pt x="10870865" y="-20354"/>
                  <a:pt x="11062391" y="103849"/>
                  <a:pt x="11476284" y="0"/>
                </a:cubicBezTo>
                <a:cubicBezTo>
                  <a:pt x="11062391" y="103849"/>
                  <a:pt x="11314700" y="-24067"/>
                  <a:pt x="11213286" y="0"/>
                </a:cubicBezTo>
                <a:cubicBezTo>
                  <a:pt x="11314700" y="-24067"/>
                  <a:pt x="11903266" y="37574"/>
                  <a:pt x="12384824" y="0"/>
                </a:cubicBezTo>
                <a:cubicBezTo>
                  <a:pt x="12866382" y="-37574"/>
                  <a:pt x="13019669" y="135465"/>
                  <a:pt x="13556361" y="0"/>
                </a:cubicBezTo>
                <a:cubicBezTo>
                  <a:pt x="13019669" y="135465"/>
                  <a:pt x="13392621" y="-19334"/>
                  <a:pt x="13293363" y="0"/>
                </a:cubicBezTo>
                <a:cubicBezTo>
                  <a:pt x="13392621" y="-19334"/>
                  <a:pt x="14026851" y="41786"/>
                  <a:pt x="14464900" y="0"/>
                </a:cubicBezTo>
                <a:cubicBezTo>
                  <a:pt x="14902949" y="-41786"/>
                  <a:pt x="14922597" y="54192"/>
                  <a:pt x="15062623" y="0"/>
                </a:cubicBezTo>
                <a:cubicBezTo>
                  <a:pt x="15202649" y="-54192"/>
                  <a:pt x="15075083" y="1253"/>
                  <a:pt x="15086532" y="0"/>
                </a:cubicBezTo>
                <a:cubicBezTo>
                  <a:pt x="15097981" y="-1253"/>
                  <a:pt x="15613801" y="49980"/>
                  <a:pt x="15971162" y="0"/>
                </a:cubicBezTo>
                <a:cubicBezTo>
                  <a:pt x="16328523" y="-49980"/>
                  <a:pt x="16131970" y="26054"/>
                  <a:pt x="16281978" y="0"/>
                </a:cubicBezTo>
                <a:cubicBezTo>
                  <a:pt x="16431986" y="-26054"/>
                  <a:pt x="16300606" y="2834"/>
                  <a:pt x="16305887" y="0"/>
                </a:cubicBezTo>
                <a:cubicBezTo>
                  <a:pt x="16311168" y="-2834"/>
                  <a:pt x="16971765" y="31893"/>
                  <a:pt x="17190518" y="0"/>
                </a:cubicBezTo>
                <a:cubicBezTo>
                  <a:pt x="17409271" y="-31893"/>
                  <a:pt x="17360245" y="3984"/>
                  <a:pt x="17501334" y="0"/>
                </a:cubicBezTo>
                <a:cubicBezTo>
                  <a:pt x="17642423" y="-3984"/>
                  <a:pt x="17668714" y="6443"/>
                  <a:pt x="17812150" y="0"/>
                </a:cubicBezTo>
                <a:cubicBezTo>
                  <a:pt x="17668714" y="6443"/>
                  <a:pt x="17612846" y="-19276"/>
                  <a:pt x="17549152" y="0"/>
                </a:cubicBezTo>
                <a:cubicBezTo>
                  <a:pt x="17612846" y="-19276"/>
                  <a:pt x="18276799" y="20620"/>
                  <a:pt x="18720689" y="0"/>
                </a:cubicBezTo>
                <a:cubicBezTo>
                  <a:pt x="18276799" y="20620"/>
                  <a:pt x="18523129" y="-22360"/>
                  <a:pt x="18457691" y="0"/>
                </a:cubicBezTo>
                <a:cubicBezTo>
                  <a:pt x="18523129" y="-22360"/>
                  <a:pt x="19034743" y="26488"/>
                  <a:pt x="19342321" y="0"/>
                </a:cubicBezTo>
                <a:cubicBezTo>
                  <a:pt x="19649899" y="-26488"/>
                  <a:pt x="19953758" y="84716"/>
                  <a:pt x="20226951" y="0"/>
                </a:cubicBezTo>
                <a:cubicBezTo>
                  <a:pt x="20500144" y="-84716"/>
                  <a:pt x="21046532" y="107683"/>
                  <a:pt x="21398489" y="0"/>
                </a:cubicBezTo>
                <a:cubicBezTo>
                  <a:pt x="21750446" y="-107683"/>
                  <a:pt x="22207784" y="8774"/>
                  <a:pt x="22570026" y="0"/>
                </a:cubicBezTo>
                <a:cubicBezTo>
                  <a:pt x="22932268" y="-8774"/>
                  <a:pt x="22950538" y="31428"/>
                  <a:pt x="23167749" y="0"/>
                </a:cubicBezTo>
                <a:cubicBezTo>
                  <a:pt x="23384960" y="-31428"/>
                  <a:pt x="23718511" y="16148"/>
                  <a:pt x="24052379" y="0"/>
                </a:cubicBezTo>
                <a:cubicBezTo>
                  <a:pt x="24386247" y="-16148"/>
                  <a:pt x="24065678" y="1467"/>
                  <a:pt x="24076288" y="0"/>
                </a:cubicBezTo>
                <a:cubicBezTo>
                  <a:pt x="24065678" y="1467"/>
                  <a:pt x="23924166" y="-29441"/>
                  <a:pt x="23813290" y="0"/>
                </a:cubicBezTo>
                <a:cubicBezTo>
                  <a:pt x="23702414" y="29441"/>
                  <a:pt x="23613079" y="-7637"/>
                  <a:pt x="23550292" y="0"/>
                </a:cubicBezTo>
                <a:cubicBezTo>
                  <a:pt x="23487505" y="7637"/>
                  <a:pt x="23368180" y="-23840"/>
                  <a:pt x="23287294" y="0"/>
                </a:cubicBezTo>
                <a:cubicBezTo>
                  <a:pt x="23368180" y="-23840"/>
                  <a:pt x="23459513" y="2287"/>
                  <a:pt x="23598110" y="0"/>
                </a:cubicBezTo>
                <a:cubicBezTo>
                  <a:pt x="23736707" y="-2287"/>
                  <a:pt x="23822747" y="5485"/>
                  <a:pt x="23908926" y="0"/>
                </a:cubicBezTo>
                <a:cubicBezTo>
                  <a:pt x="23995105" y="-5485"/>
                  <a:pt x="24147750" y="24459"/>
                  <a:pt x="24219742" y="0"/>
                </a:cubicBezTo>
                <a:cubicBezTo>
                  <a:pt x="24291734" y="-24459"/>
                  <a:pt x="25092225" y="63853"/>
                  <a:pt x="25391279" y="0"/>
                </a:cubicBezTo>
                <a:cubicBezTo>
                  <a:pt x="25690333" y="-63853"/>
                  <a:pt x="25408911" y="1092"/>
                  <a:pt x="25415188" y="0"/>
                </a:cubicBezTo>
                <a:cubicBezTo>
                  <a:pt x="25421465" y="-1092"/>
                  <a:pt x="25585489" y="28810"/>
                  <a:pt x="25726004" y="0"/>
                </a:cubicBezTo>
                <a:cubicBezTo>
                  <a:pt x="25585489" y="28810"/>
                  <a:pt x="25569475" y="-13198"/>
                  <a:pt x="25463006" y="0"/>
                </a:cubicBezTo>
                <a:cubicBezTo>
                  <a:pt x="25569475" y="-13198"/>
                  <a:pt x="25824773" y="41137"/>
                  <a:pt x="26060729" y="0"/>
                </a:cubicBezTo>
                <a:cubicBezTo>
                  <a:pt x="26296685" y="-41137"/>
                  <a:pt x="26282574" y="14781"/>
                  <a:pt x="26371545" y="0"/>
                </a:cubicBezTo>
                <a:cubicBezTo>
                  <a:pt x="26460516" y="-14781"/>
                  <a:pt x="26535388" y="12784"/>
                  <a:pt x="26682361" y="0"/>
                </a:cubicBezTo>
                <a:cubicBezTo>
                  <a:pt x="26535388" y="12784"/>
                  <a:pt x="26530114" y="-11943"/>
                  <a:pt x="26419363" y="0"/>
                </a:cubicBezTo>
                <a:cubicBezTo>
                  <a:pt x="26530114" y="-11943"/>
                  <a:pt x="26876695" y="24480"/>
                  <a:pt x="27017086" y="0"/>
                </a:cubicBezTo>
                <a:cubicBezTo>
                  <a:pt x="27157477" y="-24480"/>
                  <a:pt x="27031272" y="2801"/>
                  <a:pt x="27040995" y="0"/>
                </a:cubicBezTo>
                <a:cubicBezTo>
                  <a:pt x="27050718" y="-2801"/>
                  <a:pt x="27711770" y="45115"/>
                  <a:pt x="27925625" y="0"/>
                </a:cubicBezTo>
                <a:cubicBezTo>
                  <a:pt x="28139480" y="-45115"/>
                  <a:pt x="28382422" y="29545"/>
                  <a:pt x="28690711" y="0"/>
                </a:cubicBezTo>
                <a:cubicBezTo>
                  <a:pt x="28731676" y="186981"/>
                  <a:pt x="28645423" y="359331"/>
                  <a:pt x="28690711" y="457655"/>
                </a:cubicBezTo>
                <a:cubicBezTo>
                  <a:pt x="28735999" y="555979"/>
                  <a:pt x="28660233" y="690717"/>
                  <a:pt x="28690711" y="874122"/>
                </a:cubicBezTo>
                <a:cubicBezTo>
                  <a:pt x="28721189" y="1057527"/>
                  <a:pt x="28644773" y="1239374"/>
                  <a:pt x="28690711" y="1372966"/>
                </a:cubicBezTo>
                <a:cubicBezTo>
                  <a:pt x="28618713" y="1379608"/>
                  <a:pt x="28521626" y="1349283"/>
                  <a:pt x="28379895" y="1372966"/>
                </a:cubicBezTo>
                <a:cubicBezTo>
                  <a:pt x="28521626" y="1349283"/>
                  <a:pt x="28576989" y="1384309"/>
                  <a:pt x="28642893" y="1372966"/>
                </a:cubicBezTo>
                <a:cubicBezTo>
                  <a:pt x="28708797" y="1361623"/>
                  <a:pt x="28809880" y="1384223"/>
                  <a:pt x="28905891" y="1372966"/>
                </a:cubicBezTo>
                <a:cubicBezTo>
                  <a:pt x="28809880" y="1384223"/>
                  <a:pt x="28887043" y="1371580"/>
                  <a:pt x="28881982" y="1372966"/>
                </a:cubicBezTo>
                <a:cubicBezTo>
                  <a:pt x="28876921" y="1374352"/>
                  <a:pt x="28287215" y="1291415"/>
                  <a:pt x="27997352" y="1372966"/>
                </a:cubicBezTo>
                <a:cubicBezTo>
                  <a:pt x="27707489" y="1454517"/>
                  <a:pt x="27978268" y="1370705"/>
                  <a:pt x="27973443" y="1372966"/>
                </a:cubicBezTo>
                <a:cubicBezTo>
                  <a:pt x="27968618" y="1375227"/>
                  <a:pt x="27185316" y="1348394"/>
                  <a:pt x="26801906" y="1372966"/>
                </a:cubicBezTo>
                <a:cubicBezTo>
                  <a:pt x="26418496" y="1397538"/>
                  <a:pt x="26156805" y="1372322"/>
                  <a:pt x="25917276" y="1372966"/>
                </a:cubicBezTo>
                <a:cubicBezTo>
                  <a:pt x="25677747" y="1373610"/>
                  <a:pt x="25473277" y="1342032"/>
                  <a:pt x="25319552" y="1372966"/>
                </a:cubicBezTo>
                <a:cubicBezTo>
                  <a:pt x="25165827" y="1403900"/>
                  <a:pt x="24720403" y="1294715"/>
                  <a:pt x="24148015" y="1372966"/>
                </a:cubicBezTo>
                <a:cubicBezTo>
                  <a:pt x="23575627" y="1451217"/>
                  <a:pt x="24134402" y="1370674"/>
                  <a:pt x="24124106" y="1372966"/>
                </a:cubicBezTo>
                <a:cubicBezTo>
                  <a:pt x="24134402" y="1370674"/>
                  <a:pt x="24316224" y="1404135"/>
                  <a:pt x="24387104" y="1372966"/>
                </a:cubicBezTo>
                <a:cubicBezTo>
                  <a:pt x="24316224" y="1404135"/>
                  <a:pt x="24155901" y="1364990"/>
                  <a:pt x="24076288" y="1372966"/>
                </a:cubicBezTo>
                <a:cubicBezTo>
                  <a:pt x="23996675" y="1380942"/>
                  <a:pt x="23842003" y="1366870"/>
                  <a:pt x="23765472" y="1372966"/>
                </a:cubicBezTo>
                <a:cubicBezTo>
                  <a:pt x="23688941" y="1379062"/>
                  <a:pt x="23748900" y="1370827"/>
                  <a:pt x="23741563" y="1372966"/>
                </a:cubicBezTo>
                <a:cubicBezTo>
                  <a:pt x="23734226" y="1375105"/>
                  <a:pt x="22822727" y="1358226"/>
                  <a:pt x="22570026" y="1372966"/>
                </a:cubicBezTo>
                <a:cubicBezTo>
                  <a:pt x="22317325" y="1387706"/>
                  <a:pt x="22555106" y="1372342"/>
                  <a:pt x="22546117" y="1372966"/>
                </a:cubicBezTo>
                <a:cubicBezTo>
                  <a:pt x="22537128" y="1373590"/>
                  <a:pt x="21609262" y="1273118"/>
                  <a:pt x="21374580" y="1372966"/>
                </a:cubicBezTo>
                <a:cubicBezTo>
                  <a:pt x="21139898" y="1472814"/>
                  <a:pt x="20874973" y="1320351"/>
                  <a:pt x="20489949" y="1372966"/>
                </a:cubicBezTo>
                <a:cubicBezTo>
                  <a:pt x="20104925" y="1425581"/>
                  <a:pt x="20089264" y="1351021"/>
                  <a:pt x="19892226" y="1372966"/>
                </a:cubicBezTo>
                <a:cubicBezTo>
                  <a:pt x="19695188" y="1394911"/>
                  <a:pt x="19207497" y="1324246"/>
                  <a:pt x="19007596" y="1372966"/>
                </a:cubicBezTo>
                <a:cubicBezTo>
                  <a:pt x="18807695" y="1421686"/>
                  <a:pt x="18195649" y="1351850"/>
                  <a:pt x="17836059" y="1372966"/>
                </a:cubicBezTo>
                <a:cubicBezTo>
                  <a:pt x="18195649" y="1351850"/>
                  <a:pt x="17978680" y="1388967"/>
                  <a:pt x="18099057" y="1372966"/>
                </a:cubicBezTo>
                <a:cubicBezTo>
                  <a:pt x="17978680" y="1388967"/>
                  <a:pt x="17856539" y="1349908"/>
                  <a:pt x="17788241" y="1372966"/>
                </a:cubicBezTo>
                <a:cubicBezTo>
                  <a:pt x="17719943" y="1396024"/>
                  <a:pt x="17772996" y="1371461"/>
                  <a:pt x="17764332" y="1372966"/>
                </a:cubicBezTo>
                <a:cubicBezTo>
                  <a:pt x="17755668" y="1374471"/>
                  <a:pt x="17749507" y="1371972"/>
                  <a:pt x="17740423" y="1372966"/>
                </a:cubicBezTo>
                <a:cubicBezTo>
                  <a:pt x="17731339" y="1373960"/>
                  <a:pt x="17357145" y="1337491"/>
                  <a:pt x="17142700" y="1372966"/>
                </a:cubicBezTo>
                <a:cubicBezTo>
                  <a:pt x="16928255" y="1408441"/>
                  <a:pt x="16432386" y="1331861"/>
                  <a:pt x="15971162" y="1372966"/>
                </a:cubicBezTo>
                <a:cubicBezTo>
                  <a:pt x="15509938" y="1414071"/>
                  <a:pt x="15369075" y="1297083"/>
                  <a:pt x="15086532" y="1372966"/>
                </a:cubicBezTo>
                <a:cubicBezTo>
                  <a:pt x="14803989" y="1448849"/>
                  <a:pt x="15068559" y="1370839"/>
                  <a:pt x="15062623" y="1372966"/>
                </a:cubicBezTo>
                <a:cubicBezTo>
                  <a:pt x="15068559" y="1370839"/>
                  <a:pt x="15229099" y="1378824"/>
                  <a:pt x="15325621" y="1372966"/>
                </a:cubicBezTo>
                <a:cubicBezTo>
                  <a:pt x="15422143" y="1367108"/>
                  <a:pt x="15505047" y="1401545"/>
                  <a:pt x="15588620" y="1372966"/>
                </a:cubicBezTo>
                <a:cubicBezTo>
                  <a:pt x="15672193" y="1344387"/>
                  <a:pt x="15731013" y="1378065"/>
                  <a:pt x="15851618" y="1372966"/>
                </a:cubicBezTo>
                <a:cubicBezTo>
                  <a:pt x="15731013" y="1378065"/>
                  <a:pt x="15833977" y="1372625"/>
                  <a:pt x="15827709" y="1372966"/>
                </a:cubicBezTo>
                <a:cubicBezTo>
                  <a:pt x="15821441" y="1373307"/>
                  <a:pt x="15445294" y="1333986"/>
                  <a:pt x="15229986" y="1372966"/>
                </a:cubicBezTo>
                <a:cubicBezTo>
                  <a:pt x="15014678" y="1411946"/>
                  <a:pt x="15066446" y="1342516"/>
                  <a:pt x="14919170" y="1372966"/>
                </a:cubicBezTo>
                <a:cubicBezTo>
                  <a:pt x="14771894" y="1403416"/>
                  <a:pt x="14214329" y="1345479"/>
                  <a:pt x="14034539" y="1372966"/>
                </a:cubicBezTo>
                <a:cubicBezTo>
                  <a:pt x="13854749" y="1400453"/>
                  <a:pt x="13567456" y="1346768"/>
                  <a:pt x="13149909" y="1372966"/>
                </a:cubicBezTo>
                <a:cubicBezTo>
                  <a:pt x="12732362" y="1399164"/>
                  <a:pt x="13133047" y="1372221"/>
                  <a:pt x="13126000" y="1372966"/>
                </a:cubicBezTo>
                <a:cubicBezTo>
                  <a:pt x="13118953" y="1373711"/>
                  <a:pt x="12347650" y="1284812"/>
                  <a:pt x="11954463" y="1372966"/>
                </a:cubicBezTo>
                <a:cubicBezTo>
                  <a:pt x="11561276" y="1461120"/>
                  <a:pt x="11212316" y="1232574"/>
                  <a:pt x="10782926" y="1372966"/>
                </a:cubicBezTo>
                <a:cubicBezTo>
                  <a:pt x="10353536" y="1513358"/>
                  <a:pt x="10601589" y="1367469"/>
                  <a:pt x="10472110" y="1372966"/>
                </a:cubicBezTo>
                <a:cubicBezTo>
                  <a:pt x="10342631" y="1378463"/>
                  <a:pt x="10455256" y="1370767"/>
                  <a:pt x="10448201" y="1372966"/>
                </a:cubicBezTo>
                <a:cubicBezTo>
                  <a:pt x="10455256" y="1370767"/>
                  <a:pt x="10584813" y="1374006"/>
                  <a:pt x="10711199" y="1372966"/>
                </a:cubicBezTo>
                <a:cubicBezTo>
                  <a:pt x="10584813" y="1374006"/>
                  <a:pt x="10241212" y="1305741"/>
                  <a:pt x="10113476" y="1372966"/>
                </a:cubicBezTo>
                <a:cubicBezTo>
                  <a:pt x="9985740" y="1440191"/>
                  <a:pt x="10096117" y="1370405"/>
                  <a:pt x="10089567" y="1372966"/>
                </a:cubicBezTo>
                <a:cubicBezTo>
                  <a:pt x="10083017" y="1375527"/>
                  <a:pt x="9877104" y="1347465"/>
                  <a:pt x="9778751" y="1372966"/>
                </a:cubicBezTo>
                <a:cubicBezTo>
                  <a:pt x="9680398" y="1398467"/>
                  <a:pt x="9334821" y="1317226"/>
                  <a:pt x="9181028" y="1372966"/>
                </a:cubicBezTo>
                <a:cubicBezTo>
                  <a:pt x="9027235" y="1428706"/>
                  <a:pt x="8501492" y="1364971"/>
                  <a:pt x="8009490" y="1372966"/>
                </a:cubicBezTo>
                <a:cubicBezTo>
                  <a:pt x="7517488" y="1380961"/>
                  <a:pt x="7775358" y="1370783"/>
                  <a:pt x="7698674" y="1372966"/>
                </a:cubicBezTo>
                <a:cubicBezTo>
                  <a:pt x="7621990" y="1375149"/>
                  <a:pt x="7023312" y="1284337"/>
                  <a:pt x="6527137" y="1372966"/>
                </a:cubicBezTo>
                <a:cubicBezTo>
                  <a:pt x="6030962" y="1461595"/>
                  <a:pt x="5917680" y="1332323"/>
                  <a:pt x="5642506" y="1372966"/>
                </a:cubicBezTo>
                <a:cubicBezTo>
                  <a:pt x="5367332" y="1413609"/>
                  <a:pt x="5409782" y="1348734"/>
                  <a:pt x="5331690" y="1372966"/>
                </a:cubicBezTo>
                <a:cubicBezTo>
                  <a:pt x="5253598" y="1397198"/>
                  <a:pt x="4763935" y="1348781"/>
                  <a:pt x="4447060" y="1372966"/>
                </a:cubicBezTo>
                <a:cubicBezTo>
                  <a:pt x="4763935" y="1348781"/>
                  <a:pt x="4593351" y="1381559"/>
                  <a:pt x="4710058" y="1372966"/>
                </a:cubicBezTo>
                <a:cubicBezTo>
                  <a:pt x="4593351" y="1381559"/>
                  <a:pt x="4389045" y="1338885"/>
                  <a:pt x="4112335" y="1372966"/>
                </a:cubicBezTo>
                <a:cubicBezTo>
                  <a:pt x="3835625" y="1407047"/>
                  <a:pt x="3647073" y="1314642"/>
                  <a:pt x="3227705" y="1372966"/>
                </a:cubicBezTo>
                <a:cubicBezTo>
                  <a:pt x="3647073" y="1314642"/>
                  <a:pt x="3385525" y="1388990"/>
                  <a:pt x="3490703" y="1372966"/>
                </a:cubicBezTo>
                <a:cubicBezTo>
                  <a:pt x="3385525" y="1388990"/>
                  <a:pt x="3304502" y="1346981"/>
                  <a:pt x="3179887" y="1372966"/>
                </a:cubicBezTo>
                <a:cubicBezTo>
                  <a:pt x="3055272" y="1398951"/>
                  <a:pt x="2277050" y="1302233"/>
                  <a:pt x="2008350" y="1372966"/>
                </a:cubicBezTo>
                <a:cubicBezTo>
                  <a:pt x="2277050" y="1302233"/>
                  <a:pt x="2208571" y="1398907"/>
                  <a:pt x="2271348" y="1372966"/>
                </a:cubicBezTo>
                <a:cubicBezTo>
                  <a:pt x="2208571" y="1398907"/>
                  <a:pt x="1924044" y="1317758"/>
                  <a:pt x="1673625" y="1372966"/>
                </a:cubicBezTo>
                <a:cubicBezTo>
                  <a:pt x="1423206" y="1428174"/>
                  <a:pt x="1191105" y="1312758"/>
                  <a:pt x="788995" y="1372966"/>
                </a:cubicBezTo>
                <a:cubicBezTo>
                  <a:pt x="386885" y="1433174"/>
                  <a:pt x="309722" y="1310625"/>
                  <a:pt x="0" y="1372966"/>
                </a:cubicBezTo>
                <a:cubicBezTo>
                  <a:pt x="-13752" y="1183911"/>
                  <a:pt x="56056" y="1105321"/>
                  <a:pt x="0" y="901581"/>
                </a:cubicBezTo>
                <a:cubicBezTo>
                  <a:pt x="-56056" y="697841"/>
                  <a:pt x="21983" y="651929"/>
                  <a:pt x="0" y="471385"/>
                </a:cubicBezTo>
                <a:cubicBezTo>
                  <a:pt x="-21983" y="290841"/>
                  <a:pt x="23601" y="136090"/>
                  <a:pt x="0" y="0"/>
                </a:cubicBezTo>
                <a:close/>
              </a:path>
              <a:path w="28690711" h="1372966" stroke="0" extrusionOk="0">
                <a:moveTo>
                  <a:pt x="0" y="0"/>
                </a:moveTo>
                <a:cubicBezTo>
                  <a:pt x="93825" y="-559"/>
                  <a:pt x="197388" y="16486"/>
                  <a:pt x="310816" y="0"/>
                </a:cubicBezTo>
                <a:cubicBezTo>
                  <a:pt x="424244" y="-16486"/>
                  <a:pt x="322974" y="2278"/>
                  <a:pt x="334725" y="0"/>
                </a:cubicBezTo>
                <a:cubicBezTo>
                  <a:pt x="346476" y="-2278"/>
                  <a:pt x="574114" y="24666"/>
                  <a:pt x="645541" y="0"/>
                </a:cubicBezTo>
                <a:cubicBezTo>
                  <a:pt x="574114" y="24666"/>
                  <a:pt x="479567" y="-28942"/>
                  <a:pt x="382543" y="0"/>
                </a:cubicBezTo>
                <a:cubicBezTo>
                  <a:pt x="479567" y="-28942"/>
                  <a:pt x="868718" y="96464"/>
                  <a:pt x="1267173" y="0"/>
                </a:cubicBezTo>
                <a:cubicBezTo>
                  <a:pt x="1665628" y="-96464"/>
                  <a:pt x="1514739" y="13717"/>
                  <a:pt x="1577989" y="0"/>
                </a:cubicBezTo>
                <a:cubicBezTo>
                  <a:pt x="1641239" y="-13717"/>
                  <a:pt x="2055153" y="84220"/>
                  <a:pt x="2462619" y="0"/>
                </a:cubicBezTo>
                <a:cubicBezTo>
                  <a:pt x="2870085" y="-84220"/>
                  <a:pt x="2623383" y="29375"/>
                  <a:pt x="2773435" y="0"/>
                </a:cubicBezTo>
                <a:cubicBezTo>
                  <a:pt x="2923487" y="-29375"/>
                  <a:pt x="3436326" y="87059"/>
                  <a:pt x="3658066" y="0"/>
                </a:cubicBezTo>
                <a:cubicBezTo>
                  <a:pt x="3879806" y="-87059"/>
                  <a:pt x="4488977" y="33203"/>
                  <a:pt x="4829603" y="0"/>
                </a:cubicBezTo>
                <a:cubicBezTo>
                  <a:pt x="5170229" y="-33203"/>
                  <a:pt x="5271277" y="14487"/>
                  <a:pt x="5427326" y="0"/>
                </a:cubicBezTo>
                <a:cubicBezTo>
                  <a:pt x="5583375" y="-14487"/>
                  <a:pt x="6128426" y="75234"/>
                  <a:pt x="6311956" y="0"/>
                </a:cubicBezTo>
                <a:cubicBezTo>
                  <a:pt x="6495486" y="-75234"/>
                  <a:pt x="6326866" y="406"/>
                  <a:pt x="6335865" y="0"/>
                </a:cubicBezTo>
                <a:cubicBezTo>
                  <a:pt x="6326866" y="406"/>
                  <a:pt x="6192347" y="-24977"/>
                  <a:pt x="6072867" y="0"/>
                </a:cubicBezTo>
                <a:cubicBezTo>
                  <a:pt x="5953387" y="24977"/>
                  <a:pt x="5931655" y="-10443"/>
                  <a:pt x="5809869" y="0"/>
                </a:cubicBezTo>
                <a:cubicBezTo>
                  <a:pt x="5931655" y="-10443"/>
                  <a:pt x="6022135" y="23182"/>
                  <a:pt x="6120685" y="0"/>
                </a:cubicBezTo>
                <a:cubicBezTo>
                  <a:pt x="6022135" y="23182"/>
                  <a:pt x="5917936" y="-11114"/>
                  <a:pt x="5857687" y="0"/>
                </a:cubicBezTo>
                <a:cubicBezTo>
                  <a:pt x="5917936" y="-11114"/>
                  <a:pt x="6254237" y="23657"/>
                  <a:pt x="6455410" y="0"/>
                </a:cubicBezTo>
                <a:cubicBezTo>
                  <a:pt x="6656583" y="-23657"/>
                  <a:pt x="6695399" y="3874"/>
                  <a:pt x="6766226" y="0"/>
                </a:cubicBezTo>
                <a:cubicBezTo>
                  <a:pt x="6695399" y="3874"/>
                  <a:pt x="6578373" y="-18875"/>
                  <a:pt x="6503228" y="0"/>
                </a:cubicBezTo>
                <a:cubicBezTo>
                  <a:pt x="6578373" y="-18875"/>
                  <a:pt x="6697325" y="2068"/>
                  <a:pt x="6814044" y="0"/>
                </a:cubicBezTo>
                <a:cubicBezTo>
                  <a:pt x="6930763" y="-2068"/>
                  <a:pt x="7469708" y="83885"/>
                  <a:pt x="7698674" y="0"/>
                </a:cubicBezTo>
                <a:cubicBezTo>
                  <a:pt x="7927640" y="-83885"/>
                  <a:pt x="7937534" y="36417"/>
                  <a:pt x="8009490" y="0"/>
                </a:cubicBezTo>
                <a:cubicBezTo>
                  <a:pt x="8081446" y="-36417"/>
                  <a:pt x="8854962" y="43543"/>
                  <a:pt x="9181028" y="0"/>
                </a:cubicBezTo>
                <a:cubicBezTo>
                  <a:pt x="9507094" y="-43543"/>
                  <a:pt x="10032157" y="130494"/>
                  <a:pt x="10352565" y="0"/>
                </a:cubicBezTo>
                <a:cubicBezTo>
                  <a:pt x="10672973" y="-130494"/>
                  <a:pt x="11006669" y="133161"/>
                  <a:pt x="11524102" y="0"/>
                </a:cubicBezTo>
                <a:cubicBezTo>
                  <a:pt x="12041535" y="-133161"/>
                  <a:pt x="11735935" y="24443"/>
                  <a:pt x="11834918" y="0"/>
                </a:cubicBezTo>
                <a:cubicBezTo>
                  <a:pt x="11933901" y="-24443"/>
                  <a:pt x="12612761" y="116631"/>
                  <a:pt x="13006456" y="0"/>
                </a:cubicBezTo>
                <a:cubicBezTo>
                  <a:pt x="12612761" y="116631"/>
                  <a:pt x="12815007" y="-19955"/>
                  <a:pt x="12743457" y="0"/>
                </a:cubicBezTo>
                <a:cubicBezTo>
                  <a:pt x="12815007" y="-19955"/>
                  <a:pt x="12967368" y="24796"/>
                  <a:pt x="13054274" y="0"/>
                </a:cubicBezTo>
                <a:cubicBezTo>
                  <a:pt x="13141180" y="-24796"/>
                  <a:pt x="13895560" y="107803"/>
                  <a:pt x="14225811" y="0"/>
                </a:cubicBezTo>
                <a:cubicBezTo>
                  <a:pt x="14556062" y="-107803"/>
                  <a:pt x="15017843" y="4774"/>
                  <a:pt x="15397348" y="0"/>
                </a:cubicBezTo>
                <a:cubicBezTo>
                  <a:pt x="15017843" y="4774"/>
                  <a:pt x="15229802" y="-19209"/>
                  <a:pt x="15134350" y="0"/>
                </a:cubicBezTo>
                <a:cubicBezTo>
                  <a:pt x="15038898" y="19209"/>
                  <a:pt x="14959992" y="-20412"/>
                  <a:pt x="14871352" y="0"/>
                </a:cubicBezTo>
                <a:cubicBezTo>
                  <a:pt x="14959992" y="-20412"/>
                  <a:pt x="14888885" y="738"/>
                  <a:pt x="14895261" y="0"/>
                </a:cubicBezTo>
                <a:cubicBezTo>
                  <a:pt x="14888885" y="738"/>
                  <a:pt x="14731298" y="-21816"/>
                  <a:pt x="14632263" y="0"/>
                </a:cubicBezTo>
                <a:cubicBezTo>
                  <a:pt x="14731298" y="-21816"/>
                  <a:pt x="14878090" y="23315"/>
                  <a:pt x="14943079" y="0"/>
                </a:cubicBezTo>
                <a:cubicBezTo>
                  <a:pt x="15008068" y="-23315"/>
                  <a:pt x="15537475" y="65942"/>
                  <a:pt x="15827709" y="0"/>
                </a:cubicBezTo>
                <a:cubicBezTo>
                  <a:pt x="16117943" y="-65942"/>
                  <a:pt x="16420248" y="89426"/>
                  <a:pt x="16999246" y="0"/>
                </a:cubicBezTo>
                <a:cubicBezTo>
                  <a:pt x="17578244" y="-89426"/>
                  <a:pt x="17426463" y="27320"/>
                  <a:pt x="17596969" y="0"/>
                </a:cubicBezTo>
                <a:cubicBezTo>
                  <a:pt x="17426463" y="27320"/>
                  <a:pt x="17441414" y="-21168"/>
                  <a:pt x="17333971" y="0"/>
                </a:cubicBezTo>
                <a:cubicBezTo>
                  <a:pt x="17441414" y="-21168"/>
                  <a:pt x="17351207" y="499"/>
                  <a:pt x="17357880" y="0"/>
                </a:cubicBezTo>
                <a:cubicBezTo>
                  <a:pt x="17364553" y="-499"/>
                  <a:pt x="17755073" y="67549"/>
                  <a:pt x="17955603" y="0"/>
                </a:cubicBezTo>
                <a:cubicBezTo>
                  <a:pt x="18156133" y="-67549"/>
                  <a:pt x="18830596" y="136628"/>
                  <a:pt x="19127141" y="0"/>
                </a:cubicBezTo>
                <a:cubicBezTo>
                  <a:pt x="19423686" y="-136628"/>
                  <a:pt x="20006027" y="23404"/>
                  <a:pt x="20298678" y="0"/>
                </a:cubicBezTo>
                <a:cubicBezTo>
                  <a:pt x="20591329" y="-23404"/>
                  <a:pt x="20715194" y="44034"/>
                  <a:pt x="20896401" y="0"/>
                </a:cubicBezTo>
                <a:cubicBezTo>
                  <a:pt x="21077608" y="-44034"/>
                  <a:pt x="21295427" y="36720"/>
                  <a:pt x="21494124" y="0"/>
                </a:cubicBezTo>
                <a:cubicBezTo>
                  <a:pt x="21692821" y="-36720"/>
                  <a:pt x="22341573" y="139364"/>
                  <a:pt x="22665662" y="0"/>
                </a:cubicBezTo>
                <a:cubicBezTo>
                  <a:pt x="22989751" y="-139364"/>
                  <a:pt x="22682916" y="993"/>
                  <a:pt x="22689571" y="0"/>
                </a:cubicBezTo>
                <a:cubicBezTo>
                  <a:pt x="22696226" y="-993"/>
                  <a:pt x="22706050" y="1202"/>
                  <a:pt x="22713480" y="0"/>
                </a:cubicBezTo>
                <a:cubicBezTo>
                  <a:pt x="22720910" y="-1202"/>
                  <a:pt x="23329188" y="51360"/>
                  <a:pt x="23885017" y="0"/>
                </a:cubicBezTo>
                <a:cubicBezTo>
                  <a:pt x="24440846" y="-51360"/>
                  <a:pt x="24489738" y="72834"/>
                  <a:pt x="24769647" y="0"/>
                </a:cubicBezTo>
                <a:cubicBezTo>
                  <a:pt x="25049556" y="-72834"/>
                  <a:pt x="24786740" y="203"/>
                  <a:pt x="24793556" y="0"/>
                </a:cubicBezTo>
                <a:cubicBezTo>
                  <a:pt x="24786740" y="203"/>
                  <a:pt x="24604683" y="-3479"/>
                  <a:pt x="24530558" y="0"/>
                </a:cubicBezTo>
                <a:cubicBezTo>
                  <a:pt x="24604683" y="-3479"/>
                  <a:pt x="25091950" y="91491"/>
                  <a:pt x="25415188" y="0"/>
                </a:cubicBezTo>
                <a:cubicBezTo>
                  <a:pt x="25738426" y="-91491"/>
                  <a:pt x="25648650" y="31970"/>
                  <a:pt x="25726004" y="0"/>
                </a:cubicBezTo>
                <a:cubicBezTo>
                  <a:pt x="25803358" y="-31970"/>
                  <a:pt x="26382180" y="85193"/>
                  <a:pt x="26610634" y="0"/>
                </a:cubicBezTo>
                <a:cubicBezTo>
                  <a:pt x="26839088" y="-85193"/>
                  <a:pt x="26811277" y="26123"/>
                  <a:pt x="26921450" y="0"/>
                </a:cubicBezTo>
                <a:cubicBezTo>
                  <a:pt x="27031623" y="-26123"/>
                  <a:pt x="27140915" y="24438"/>
                  <a:pt x="27232267" y="0"/>
                </a:cubicBezTo>
                <a:cubicBezTo>
                  <a:pt x="27323619" y="-24438"/>
                  <a:pt x="27653550" y="39709"/>
                  <a:pt x="27829990" y="0"/>
                </a:cubicBezTo>
                <a:cubicBezTo>
                  <a:pt x="28006430" y="-39709"/>
                  <a:pt x="28070223" y="19721"/>
                  <a:pt x="28140806" y="0"/>
                </a:cubicBezTo>
                <a:cubicBezTo>
                  <a:pt x="28211389" y="-19721"/>
                  <a:pt x="28465473" y="56374"/>
                  <a:pt x="28690711" y="0"/>
                </a:cubicBezTo>
                <a:cubicBezTo>
                  <a:pt x="28720104" y="185895"/>
                  <a:pt x="28682558" y="233486"/>
                  <a:pt x="28690711" y="457655"/>
                </a:cubicBezTo>
                <a:cubicBezTo>
                  <a:pt x="28698864" y="681825"/>
                  <a:pt x="28638168" y="700038"/>
                  <a:pt x="28690711" y="929040"/>
                </a:cubicBezTo>
                <a:cubicBezTo>
                  <a:pt x="28743254" y="1158043"/>
                  <a:pt x="28675550" y="1280194"/>
                  <a:pt x="28690711" y="1372966"/>
                </a:cubicBezTo>
                <a:cubicBezTo>
                  <a:pt x="28465212" y="1466969"/>
                  <a:pt x="28203026" y="1353007"/>
                  <a:pt x="27806081" y="1372966"/>
                </a:cubicBezTo>
                <a:cubicBezTo>
                  <a:pt x="28203026" y="1353007"/>
                  <a:pt x="27970716" y="1390028"/>
                  <a:pt x="28069079" y="1372966"/>
                </a:cubicBezTo>
                <a:cubicBezTo>
                  <a:pt x="27970716" y="1390028"/>
                  <a:pt x="27439897" y="1305471"/>
                  <a:pt x="27184449" y="1372966"/>
                </a:cubicBezTo>
                <a:cubicBezTo>
                  <a:pt x="26929001" y="1440461"/>
                  <a:pt x="26614294" y="1334467"/>
                  <a:pt x="26299818" y="1372966"/>
                </a:cubicBezTo>
                <a:cubicBezTo>
                  <a:pt x="25985342" y="1411465"/>
                  <a:pt x="25604730" y="1350579"/>
                  <a:pt x="25128281" y="1372966"/>
                </a:cubicBezTo>
                <a:cubicBezTo>
                  <a:pt x="24651832" y="1395353"/>
                  <a:pt x="24624905" y="1326777"/>
                  <a:pt x="24243651" y="1372966"/>
                </a:cubicBezTo>
                <a:cubicBezTo>
                  <a:pt x="24624905" y="1326777"/>
                  <a:pt x="24448522" y="1401288"/>
                  <a:pt x="24506649" y="1372966"/>
                </a:cubicBezTo>
                <a:cubicBezTo>
                  <a:pt x="24448522" y="1401288"/>
                  <a:pt x="23841152" y="1345119"/>
                  <a:pt x="23622019" y="1372966"/>
                </a:cubicBezTo>
                <a:cubicBezTo>
                  <a:pt x="23402886" y="1400813"/>
                  <a:pt x="23609236" y="1371896"/>
                  <a:pt x="23598110" y="1372966"/>
                </a:cubicBezTo>
                <a:cubicBezTo>
                  <a:pt x="23586984" y="1374036"/>
                  <a:pt x="23242961" y="1361998"/>
                  <a:pt x="23000387" y="1372966"/>
                </a:cubicBezTo>
                <a:cubicBezTo>
                  <a:pt x="22757813" y="1383934"/>
                  <a:pt x="22801438" y="1346159"/>
                  <a:pt x="22689571" y="1372966"/>
                </a:cubicBezTo>
                <a:cubicBezTo>
                  <a:pt x="22577704" y="1399773"/>
                  <a:pt x="22676854" y="1370600"/>
                  <a:pt x="22665662" y="1372966"/>
                </a:cubicBezTo>
                <a:cubicBezTo>
                  <a:pt x="22654470" y="1375332"/>
                  <a:pt x="22430927" y="1364949"/>
                  <a:pt x="22354846" y="1372966"/>
                </a:cubicBezTo>
                <a:cubicBezTo>
                  <a:pt x="22278765" y="1380983"/>
                  <a:pt x="21562002" y="1353489"/>
                  <a:pt x="21183308" y="1372966"/>
                </a:cubicBezTo>
                <a:cubicBezTo>
                  <a:pt x="20804614" y="1392443"/>
                  <a:pt x="20869710" y="1330580"/>
                  <a:pt x="20585585" y="1372966"/>
                </a:cubicBezTo>
                <a:cubicBezTo>
                  <a:pt x="20301460" y="1415352"/>
                  <a:pt x="20422793" y="1359549"/>
                  <a:pt x="20274769" y="1372966"/>
                </a:cubicBezTo>
                <a:cubicBezTo>
                  <a:pt x="20126745" y="1386383"/>
                  <a:pt x="19642659" y="1306567"/>
                  <a:pt x="19390139" y="1372966"/>
                </a:cubicBezTo>
                <a:cubicBezTo>
                  <a:pt x="19137619" y="1439365"/>
                  <a:pt x="18563485" y="1284645"/>
                  <a:pt x="18218601" y="1372966"/>
                </a:cubicBezTo>
                <a:cubicBezTo>
                  <a:pt x="17873717" y="1461287"/>
                  <a:pt x="18050802" y="1344960"/>
                  <a:pt x="17907785" y="1372966"/>
                </a:cubicBezTo>
                <a:cubicBezTo>
                  <a:pt x="17764768" y="1400972"/>
                  <a:pt x="17712961" y="1358791"/>
                  <a:pt x="17596969" y="1372966"/>
                </a:cubicBezTo>
                <a:cubicBezTo>
                  <a:pt x="17712961" y="1358791"/>
                  <a:pt x="17741380" y="1403800"/>
                  <a:pt x="17859968" y="1372966"/>
                </a:cubicBezTo>
                <a:cubicBezTo>
                  <a:pt x="17978556" y="1342132"/>
                  <a:pt x="18025174" y="1374507"/>
                  <a:pt x="18122966" y="1372966"/>
                </a:cubicBezTo>
                <a:cubicBezTo>
                  <a:pt x="18025174" y="1374507"/>
                  <a:pt x="17898134" y="1341416"/>
                  <a:pt x="17812150" y="1372966"/>
                </a:cubicBezTo>
                <a:cubicBezTo>
                  <a:pt x="17726166" y="1404516"/>
                  <a:pt x="17612673" y="1370865"/>
                  <a:pt x="17501334" y="1372966"/>
                </a:cubicBezTo>
                <a:cubicBezTo>
                  <a:pt x="17389995" y="1375067"/>
                  <a:pt x="17285321" y="1364560"/>
                  <a:pt x="17190518" y="1372966"/>
                </a:cubicBezTo>
                <a:cubicBezTo>
                  <a:pt x="17095715" y="1381372"/>
                  <a:pt x="16565565" y="1367079"/>
                  <a:pt x="16305887" y="1372966"/>
                </a:cubicBezTo>
                <a:cubicBezTo>
                  <a:pt x="16046209" y="1378853"/>
                  <a:pt x="15896368" y="1339842"/>
                  <a:pt x="15708164" y="1372966"/>
                </a:cubicBezTo>
                <a:cubicBezTo>
                  <a:pt x="15519960" y="1406090"/>
                  <a:pt x="15689488" y="1370624"/>
                  <a:pt x="15684255" y="1372966"/>
                </a:cubicBezTo>
                <a:cubicBezTo>
                  <a:pt x="15679022" y="1375308"/>
                  <a:pt x="15087952" y="1314854"/>
                  <a:pt x="14512718" y="1372966"/>
                </a:cubicBezTo>
                <a:cubicBezTo>
                  <a:pt x="13937484" y="1431078"/>
                  <a:pt x="14498123" y="1372587"/>
                  <a:pt x="14488809" y="1372966"/>
                </a:cubicBezTo>
                <a:cubicBezTo>
                  <a:pt x="14479495" y="1373345"/>
                  <a:pt x="14290318" y="1358329"/>
                  <a:pt x="14177993" y="1372966"/>
                </a:cubicBezTo>
                <a:cubicBezTo>
                  <a:pt x="14065668" y="1387603"/>
                  <a:pt x="13778025" y="1355965"/>
                  <a:pt x="13580270" y="1372966"/>
                </a:cubicBezTo>
                <a:cubicBezTo>
                  <a:pt x="13382515" y="1389967"/>
                  <a:pt x="13365720" y="1339856"/>
                  <a:pt x="13269454" y="1372966"/>
                </a:cubicBezTo>
                <a:cubicBezTo>
                  <a:pt x="13173188" y="1406076"/>
                  <a:pt x="12817560" y="1319888"/>
                  <a:pt x="12671731" y="1372966"/>
                </a:cubicBezTo>
                <a:cubicBezTo>
                  <a:pt x="12525902" y="1426044"/>
                  <a:pt x="12348287" y="1311047"/>
                  <a:pt x="12074008" y="1372966"/>
                </a:cubicBezTo>
                <a:cubicBezTo>
                  <a:pt x="11799729" y="1434885"/>
                  <a:pt x="11624031" y="1360749"/>
                  <a:pt x="11476284" y="1372966"/>
                </a:cubicBezTo>
                <a:cubicBezTo>
                  <a:pt x="11328537" y="1385183"/>
                  <a:pt x="10915464" y="1314798"/>
                  <a:pt x="10591654" y="1372966"/>
                </a:cubicBezTo>
                <a:cubicBezTo>
                  <a:pt x="10267844" y="1431134"/>
                  <a:pt x="10573749" y="1372813"/>
                  <a:pt x="10567745" y="1372966"/>
                </a:cubicBezTo>
                <a:cubicBezTo>
                  <a:pt x="10561741" y="1373119"/>
                  <a:pt x="9843591" y="1342737"/>
                  <a:pt x="9396208" y="1372966"/>
                </a:cubicBezTo>
                <a:cubicBezTo>
                  <a:pt x="9843591" y="1342737"/>
                  <a:pt x="9599717" y="1375479"/>
                  <a:pt x="9659206" y="1372966"/>
                </a:cubicBezTo>
                <a:cubicBezTo>
                  <a:pt x="9599717" y="1375479"/>
                  <a:pt x="9139783" y="1366239"/>
                  <a:pt x="8774576" y="1372966"/>
                </a:cubicBezTo>
                <a:cubicBezTo>
                  <a:pt x="8409369" y="1379693"/>
                  <a:pt x="8529812" y="1372375"/>
                  <a:pt x="8463760" y="1372966"/>
                </a:cubicBezTo>
                <a:cubicBezTo>
                  <a:pt x="8397708" y="1373557"/>
                  <a:pt x="8450288" y="1372534"/>
                  <a:pt x="8439851" y="1372966"/>
                </a:cubicBezTo>
                <a:cubicBezTo>
                  <a:pt x="8429414" y="1373398"/>
                  <a:pt x="8421933" y="1372867"/>
                  <a:pt x="8415942" y="1372966"/>
                </a:cubicBezTo>
                <a:cubicBezTo>
                  <a:pt x="8409951" y="1373065"/>
                  <a:pt x="8033269" y="1313567"/>
                  <a:pt x="7818219" y="1372966"/>
                </a:cubicBezTo>
                <a:cubicBezTo>
                  <a:pt x="7603169" y="1432365"/>
                  <a:pt x="7588952" y="1361021"/>
                  <a:pt x="7507403" y="1372966"/>
                </a:cubicBezTo>
                <a:cubicBezTo>
                  <a:pt x="7425854" y="1384911"/>
                  <a:pt x="7123332" y="1364453"/>
                  <a:pt x="6909680" y="1372966"/>
                </a:cubicBezTo>
                <a:cubicBezTo>
                  <a:pt x="6696028" y="1381479"/>
                  <a:pt x="6005743" y="1300009"/>
                  <a:pt x="5738142" y="1372966"/>
                </a:cubicBezTo>
                <a:cubicBezTo>
                  <a:pt x="5470541" y="1445923"/>
                  <a:pt x="5265816" y="1316150"/>
                  <a:pt x="5140419" y="1372966"/>
                </a:cubicBezTo>
                <a:cubicBezTo>
                  <a:pt x="5265816" y="1316150"/>
                  <a:pt x="5279706" y="1399376"/>
                  <a:pt x="5403417" y="1372966"/>
                </a:cubicBezTo>
                <a:cubicBezTo>
                  <a:pt x="5279706" y="1399376"/>
                  <a:pt x="4900326" y="1362103"/>
                  <a:pt x="4518787" y="1372966"/>
                </a:cubicBezTo>
                <a:cubicBezTo>
                  <a:pt x="4137248" y="1383829"/>
                  <a:pt x="3908461" y="1233665"/>
                  <a:pt x="3347250" y="1372966"/>
                </a:cubicBezTo>
                <a:cubicBezTo>
                  <a:pt x="3908461" y="1233665"/>
                  <a:pt x="3540502" y="1379907"/>
                  <a:pt x="3610248" y="1372966"/>
                </a:cubicBezTo>
                <a:cubicBezTo>
                  <a:pt x="3540502" y="1379907"/>
                  <a:pt x="2799950" y="1299190"/>
                  <a:pt x="2438710" y="1372966"/>
                </a:cubicBezTo>
                <a:cubicBezTo>
                  <a:pt x="2077470" y="1446742"/>
                  <a:pt x="2042751" y="1372921"/>
                  <a:pt x="1840987" y="1372966"/>
                </a:cubicBezTo>
                <a:cubicBezTo>
                  <a:pt x="1639223" y="1373011"/>
                  <a:pt x="1373041" y="1314473"/>
                  <a:pt x="956357" y="1372966"/>
                </a:cubicBezTo>
                <a:cubicBezTo>
                  <a:pt x="539673" y="1431459"/>
                  <a:pt x="319123" y="1286401"/>
                  <a:pt x="0" y="1372966"/>
                </a:cubicBezTo>
                <a:cubicBezTo>
                  <a:pt x="-41091" y="1187385"/>
                  <a:pt x="3338" y="1076700"/>
                  <a:pt x="0" y="915311"/>
                </a:cubicBezTo>
                <a:cubicBezTo>
                  <a:pt x="-3338" y="753923"/>
                  <a:pt x="5493" y="663073"/>
                  <a:pt x="0" y="457655"/>
                </a:cubicBezTo>
                <a:cubicBezTo>
                  <a:pt x="-5493" y="252237"/>
                  <a:pt x="52821" y="115400"/>
                  <a:pt x="0" y="0"/>
                </a:cubicBezTo>
                <a:close/>
              </a:path>
            </a:pathLst>
          </a:custGeom>
          <a:solidFill>
            <a:schemeClr val="accent6">
              <a:lumMod val="75000"/>
              <a:alpha val="30196"/>
            </a:schemeClr>
          </a:solidFill>
          <a:ln w="7620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52896440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This is an ongoing work, please feel free to ask us for more information or to share ideas of improvement!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49164D-F354-8C81-5486-F6232EBD3865}"/>
              </a:ext>
            </a:extLst>
          </p:cNvPr>
          <p:cNvSpPr/>
          <p:nvPr/>
        </p:nvSpPr>
        <p:spPr>
          <a:xfrm rot="5400000">
            <a:off x="14423472" y="2654047"/>
            <a:ext cx="1428267" cy="28690712"/>
          </a:xfrm>
          <a:custGeom>
            <a:avLst/>
            <a:gdLst>
              <a:gd name="connsiteX0" fmla="*/ 0 w 1428267"/>
              <a:gd name="connsiteY0" fmla="*/ 0 h 28690712"/>
              <a:gd name="connsiteX1" fmla="*/ 461806 w 1428267"/>
              <a:gd name="connsiteY1" fmla="*/ 0 h 28690712"/>
              <a:gd name="connsiteX2" fmla="*/ 909330 w 1428267"/>
              <a:gd name="connsiteY2" fmla="*/ 0 h 28690712"/>
              <a:gd name="connsiteX3" fmla="*/ 1428267 w 1428267"/>
              <a:gd name="connsiteY3" fmla="*/ 0 h 28690712"/>
              <a:gd name="connsiteX4" fmla="*/ 1428267 w 1428267"/>
              <a:gd name="connsiteY4" fmla="*/ 125959 h 28690712"/>
              <a:gd name="connsiteX5" fmla="*/ 1428267 w 1428267"/>
              <a:gd name="connsiteY5" fmla="*/ 538826 h 28690712"/>
              <a:gd name="connsiteX6" fmla="*/ 1428267 w 1428267"/>
              <a:gd name="connsiteY6" fmla="*/ 377878 h 28690712"/>
              <a:gd name="connsiteX7" fmla="*/ 1428267 w 1428267"/>
              <a:gd name="connsiteY7" fmla="*/ 1364558 h 28690712"/>
              <a:gd name="connsiteX8" fmla="*/ 1428267 w 1428267"/>
              <a:gd name="connsiteY8" fmla="*/ 2064332 h 28690712"/>
              <a:gd name="connsiteX9" fmla="*/ 1428267 w 1428267"/>
              <a:gd name="connsiteY9" fmla="*/ 3337919 h 28690712"/>
              <a:gd name="connsiteX10" fmla="*/ 1428267 w 1428267"/>
              <a:gd name="connsiteY10" fmla="*/ 4611507 h 28690712"/>
              <a:gd name="connsiteX11" fmla="*/ 1428267 w 1428267"/>
              <a:gd name="connsiteY11" fmla="*/ 4737466 h 28690712"/>
              <a:gd name="connsiteX12" fmla="*/ 1428267 w 1428267"/>
              <a:gd name="connsiteY12" fmla="*/ 5150333 h 28690712"/>
              <a:gd name="connsiteX13" fmla="*/ 1428267 w 1428267"/>
              <a:gd name="connsiteY13" fmla="*/ 4989385 h 28690712"/>
              <a:gd name="connsiteX14" fmla="*/ 1428267 w 1428267"/>
              <a:gd name="connsiteY14" fmla="*/ 6262972 h 28690712"/>
              <a:gd name="connsiteX15" fmla="*/ 1428267 w 1428267"/>
              <a:gd name="connsiteY15" fmla="*/ 6102025 h 28690712"/>
              <a:gd name="connsiteX16" fmla="*/ 1428267 w 1428267"/>
              <a:gd name="connsiteY16" fmla="*/ 5941077 h 28690712"/>
              <a:gd name="connsiteX17" fmla="*/ 1428267 w 1428267"/>
              <a:gd name="connsiteY17" fmla="*/ 6067036 h 28690712"/>
              <a:gd name="connsiteX18" fmla="*/ 1428267 w 1428267"/>
              <a:gd name="connsiteY18" fmla="*/ 7340624 h 28690712"/>
              <a:gd name="connsiteX19" fmla="*/ 1428267 w 1428267"/>
              <a:gd name="connsiteY19" fmla="*/ 7466583 h 28690712"/>
              <a:gd name="connsiteX20" fmla="*/ 1428267 w 1428267"/>
              <a:gd name="connsiteY20" fmla="*/ 7305635 h 28690712"/>
              <a:gd name="connsiteX21" fmla="*/ 1428267 w 1428267"/>
              <a:gd name="connsiteY21" fmla="*/ 7718501 h 28690712"/>
              <a:gd name="connsiteX22" fmla="*/ 1428267 w 1428267"/>
              <a:gd name="connsiteY22" fmla="*/ 7844461 h 28690712"/>
              <a:gd name="connsiteX23" fmla="*/ 1428267 w 1428267"/>
              <a:gd name="connsiteY23" fmla="*/ 7683513 h 28690712"/>
              <a:gd name="connsiteX24" fmla="*/ 1428267 w 1428267"/>
              <a:gd name="connsiteY24" fmla="*/ 7809472 h 28690712"/>
              <a:gd name="connsiteX25" fmla="*/ 1428267 w 1428267"/>
              <a:gd name="connsiteY25" fmla="*/ 7935431 h 28690712"/>
              <a:gd name="connsiteX26" fmla="*/ 1428267 w 1428267"/>
              <a:gd name="connsiteY26" fmla="*/ 9209019 h 28690712"/>
              <a:gd name="connsiteX27" fmla="*/ 1428267 w 1428267"/>
              <a:gd name="connsiteY27" fmla="*/ 10195699 h 28690712"/>
              <a:gd name="connsiteX28" fmla="*/ 1428267 w 1428267"/>
              <a:gd name="connsiteY28" fmla="*/ 11182380 h 28690712"/>
              <a:gd name="connsiteX29" fmla="*/ 1428267 w 1428267"/>
              <a:gd name="connsiteY29" fmla="*/ 11595246 h 28690712"/>
              <a:gd name="connsiteX30" fmla="*/ 1428267 w 1428267"/>
              <a:gd name="connsiteY30" fmla="*/ 11434298 h 28690712"/>
              <a:gd name="connsiteX31" fmla="*/ 1428267 w 1428267"/>
              <a:gd name="connsiteY31" fmla="*/ 11847165 h 28690712"/>
              <a:gd name="connsiteX32" fmla="*/ 1428267 w 1428267"/>
              <a:gd name="connsiteY32" fmla="*/ 13120752 h 28690712"/>
              <a:gd name="connsiteX33" fmla="*/ 1428267 w 1428267"/>
              <a:gd name="connsiteY33" fmla="*/ 13533619 h 28690712"/>
              <a:gd name="connsiteX34" fmla="*/ 1428267 w 1428267"/>
              <a:gd name="connsiteY34" fmla="*/ 13946485 h 28690712"/>
              <a:gd name="connsiteX35" fmla="*/ 1428267 w 1428267"/>
              <a:gd name="connsiteY35" fmla="*/ 14646259 h 28690712"/>
              <a:gd name="connsiteX36" fmla="*/ 1428267 w 1428267"/>
              <a:gd name="connsiteY36" fmla="*/ 15059125 h 28690712"/>
              <a:gd name="connsiteX37" fmla="*/ 1428267 w 1428267"/>
              <a:gd name="connsiteY37" fmla="*/ 15471991 h 28690712"/>
              <a:gd name="connsiteX38" fmla="*/ 1428267 w 1428267"/>
              <a:gd name="connsiteY38" fmla="*/ 16458672 h 28690712"/>
              <a:gd name="connsiteX39" fmla="*/ 1428267 w 1428267"/>
              <a:gd name="connsiteY39" fmla="*/ 16297724 h 28690712"/>
              <a:gd name="connsiteX40" fmla="*/ 1428267 w 1428267"/>
              <a:gd name="connsiteY40" fmla="*/ 16997497 h 28690712"/>
              <a:gd name="connsiteX41" fmla="*/ 1428267 w 1428267"/>
              <a:gd name="connsiteY41" fmla="*/ 18271085 h 28690712"/>
              <a:gd name="connsiteX42" fmla="*/ 1428267 w 1428267"/>
              <a:gd name="connsiteY42" fmla="*/ 19257766 h 28690712"/>
              <a:gd name="connsiteX43" fmla="*/ 1428267 w 1428267"/>
              <a:gd name="connsiteY43" fmla="*/ 19383725 h 28690712"/>
              <a:gd name="connsiteX44" fmla="*/ 1428267 w 1428267"/>
              <a:gd name="connsiteY44" fmla="*/ 20083498 h 28690712"/>
              <a:gd name="connsiteX45" fmla="*/ 1428267 w 1428267"/>
              <a:gd name="connsiteY45" fmla="*/ 19922551 h 28690712"/>
              <a:gd name="connsiteX46" fmla="*/ 1428267 w 1428267"/>
              <a:gd name="connsiteY46" fmla="*/ 20909231 h 28690712"/>
              <a:gd name="connsiteX47" fmla="*/ 1428267 w 1428267"/>
              <a:gd name="connsiteY47" fmla="*/ 21609005 h 28690712"/>
              <a:gd name="connsiteX48" fmla="*/ 1428267 w 1428267"/>
              <a:gd name="connsiteY48" fmla="*/ 22595685 h 28690712"/>
              <a:gd name="connsiteX49" fmla="*/ 1428267 w 1428267"/>
              <a:gd name="connsiteY49" fmla="*/ 23295459 h 28690712"/>
              <a:gd name="connsiteX50" fmla="*/ 1428267 w 1428267"/>
              <a:gd name="connsiteY50" fmla="*/ 23134511 h 28690712"/>
              <a:gd name="connsiteX51" fmla="*/ 1428267 w 1428267"/>
              <a:gd name="connsiteY51" fmla="*/ 24408098 h 28690712"/>
              <a:gd name="connsiteX52" fmla="*/ 1428267 w 1428267"/>
              <a:gd name="connsiteY52" fmla="*/ 24534058 h 28690712"/>
              <a:gd name="connsiteX53" fmla="*/ 1428267 w 1428267"/>
              <a:gd name="connsiteY53" fmla="*/ 25520738 h 28690712"/>
              <a:gd name="connsiteX54" fmla="*/ 1428267 w 1428267"/>
              <a:gd name="connsiteY54" fmla="*/ 25359790 h 28690712"/>
              <a:gd name="connsiteX55" fmla="*/ 1428267 w 1428267"/>
              <a:gd name="connsiteY55" fmla="*/ 26633378 h 28690712"/>
              <a:gd name="connsiteX56" fmla="*/ 1428267 w 1428267"/>
              <a:gd name="connsiteY56" fmla="*/ 27906966 h 28690712"/>
              <a:gd name="connsiteX57" fmla="*/ 1428267 w 1428267"/>
              <a:gd name="connsiteY57" fmla="*/ 28690712 h 28690712"/>
              <a:gd name="connsiteX58" fmla="*/ 980743 w 1428267"/>
              <a:gd name="connsiteY58" fmla="*/ 28690712 h 28690712"/>
              <a:gd name="connsiteX59" fmla="*/ 518937 w 1428267"/>
              <a:gd name="connsiteY59" fmla="*/ 28690712 h 28690712"/>
              <a:gd name="connsiteX60" fmla="*/ 0 w 1428267"/>
              <a:gd name="connsiteY60" fmla="*/ 28690712 h 28690712"/>
              <a:gd name="connsiteX61" fmla="*/ 0 w 1428267"/>
              <a:gd name="connsiteY61" fmla="*/ 28564753 h 28690712"/>
              <a:gd name="connsiteX62" fmla="*/ 0 w 1428267"/>
              <a:gd name="connsiteY62" fmla="*/ 27578072 h 28690712"/>
              <a:gd name="connsiteX63" fmla="*/ 0 w 1428267"/>
              <a:gd name="connsiteY63" fmla="*/ 27739020 h 28690712"/>
              <a:gd name="connsiteX64" fmla="*/ 0 w 1428267"/>
              <a:gd name="connsiteY64" fmla="*/ 27899968 h 28690712"/>
              <a:gd name="connsiteX65" fmla="*/ 0 w 1428267"/>
              <a:gd name="connsiteY65" fmla="*/ 26626380 h 28690712"/>
              <a:gd name="connsiteX66" fmla="*/ 0 w 1428267"/>
              <a:gd name="connsiteY66" fmla="*/ 26500421 h 28690712"/>
              <a:gd name="connsiteX67" fmla="*/ 0 w 1428267"/>
              <a:gd name="connsiteY67" fmla="*/ 26374462 h 28690712"/>
              <a:gd name="connsiteX68" fmla="*/ 0 w 1428267"/>
              <a:gd name="connsiteY68" fmla="*/ 26535410 h 28690712"/>
              <a:gd name="connsiteX69" fmla="*/ 0 w 1428267"/>
              <a:gd name="connsiteY69" fmla="*/ 25261822 h 28690712"/>
              <a:gd name="connsiteX70" fmla="*/ 0 w 1428267"/>
              <a:gd name="connsiteY70" fmla="*/ 23988234 h 28690712"/>
              <a:gd name="connsiteX71" fmla="*/ 0 w 1428267"/>
              <a:gd name="connsiteY71" fmla="*/ 23288461 h 28690712"/>
              <a:gd name="connsiteX72" fmla="*/ 0 w 1428267"/>
              <a:gd name="connsiteY72" fmla="*/ 23449409 h 28690712"/>
              <a:gd name="connsiteX73" fmla="*/ 0 w 1428267"/>
              <a:gd name="connsiteY73" fmla="*/ 23323450 h 28690712"/>
              <a:gd name="connsiteX74" fmla="*/ 0 w 1428267"/>
              <a:gd name="connsiteY74" fmla="*/ 23197490 h 28690712"/>
              <a:gd name="connsiteX75" fmla="*/ 0 w 1428267"/>
              <a:gd name="connsiteY75" fmla="*/ 23358438 h 28690712"/>
              <a:gd name="connsiteX76" fmla="*/ 0 w 1428267"/>
              <a:gd name="connsiteY76" fmla="*/ 22945572 h 28690712"/>
              <a:gd name="connsiteX77" fmla="*/ 0 w 1428267"/>
              <a:gd name="connsiteY77" fmla="*/ 21671984 h 28690712"/>
              <a:gd name="connsiteX78" fmla="*/ 0 w 1428267"/>
              <a:gd name="connsiteY78" fmla="*/ 20398396 h 28690712"/>
              <a:gd name="connsiteX79" fmla="*/ 0 w 1428267"/>
              <a:gd name="connsiteY79" fmla="*/ 20272437 h 28690712"/>
              <a:gd name="connsiteX80" fmla="*/ 0 w 1428267"/>
              <a:gd name="connsiteY80" fmla="*/ 19859571 h 28690712"/>
              <a:gd name="connsiteX81" fmla="*/ 0 w 1428267"/>
              <a:gd name="connsiteY81" fmla="*/ 19159797 h 28690712"/>
              <a:gd name="connsiteX82" fmla="*/ 0 w 1428267"/>
              <a:gd name="connsiteY82" fmla="*/ 18460024 h 28690712"/>
              <a:gd name="connsiteX83" fmla="*/ 0 w 1428267"/>
              <a:gd name="connsiteY83" fmla="*/ 18620972 h 28690712"/>
              <a:gd name="connsiteX84" fmla="*/ 0 w 1428267"/>
              <a:gd name="connsiteY84" fmla="*/ 18208106 h 28690712"/>
              <a:gd name="connsiteX85" fmla="*/ 0 w 1428267"/>
              <a:gd name="connsiteY85" fmla="*/ 17221425 h 28690712"/>
              <a:gd name="connsiteX86" fmla="*/ 0 w 1428267"/>
              <a:gd name="connsiteY86" fmla="*/ 16808559 h 28690712"/>
              <a:gd name="connsiteX87" fmla="*/ 0 w 1428267"/>
              <a:gd name="connsiteY87" fmla="*/ 16395692 h 28690712"/>
              <a:gd name="connsiteX88" fmla="*/ 0 w 1428267"/>
              <a:gd name="connsiteY88" fmla="*/ 16269733 h 28690712"/>
              <a:gd name="connsiteX89" fmla="*/ 0 w 1428267"/>
              <a:gd name="connsiteY89" fmla="*/ 15856867 h 28690712"/>
              <a:gd name="connsiteX90" fmla="*/ 0 w 1428267"/>
              <a:gd name="connsiteY90" fmla="*/ 15157093 h 28690712"/>
              <a:gd name="connsiteX91" fmla="*/ 0 w 1428267"/>
              <a:gd name="connsiteY91" fmla="*/ 13883506 h 28690712"/>
              <a:gd name="connsiteX92" fmla="*/ 0 w 1428267"/>
              <a:gd name="connsiteY92" fmla="*/ 13183732 h 28690712"/>
              <a:gd name="connsiteX93" fmla="*/ 0 w 1428267"/>
              <a:gd name="connsiteY93" fmla="*/ 13057773 h 28690712"/>
              <a:gd name="connsiteX94" fmla="*/ 0 w 1428267"/>
              <a:gd name="connsiteY94" fmla="*/ 12644906 h 28690712"/>
              <a:gd name="connsiteX95" fmla="*/ 0 w 1428267"/>
              <a:gd name="connsiteY95" fmla="*/ 11658226 h 28690712"/>
              <a:gd name="connsiteX96" fmla="*/ 0 w 1428267"/>
              <a:gd name="connsiteY96" fmla="*/ 10958452 h 28690712"/>
              <a:gd name="connsiteX97" fmla="*/ 0 w 1428267"/>
              <a:gd name="connsiteY97" fmla="*/ 10258679 h 28690712"/>
              <a:gd name="connsiteX98" fmla="*/ 0 w 1428267"/>
              <a:gd name="connsiteY98" fmla="*/ 10419627 h 28690712"/>
              <a:gd name="connsiteX99" fmla="*/ 0 w 1428267"/>
              <a:gd name="connsiteY99" fmla="*/ 10293668 h 28690712"/>
              <a:gd name="connsiteX100" fmla="*/ 0 w 1428267"/>
              <a:gd name="connsiteY100" fmla="*/ 9880801 h 28690712"/>
              <a:gd name="connsiteX101" fmla="*/ 0 w 1428267"/>
              <a:gd name="connsiteY101" fmla="*/ 10041749 h 28690712"/>
              <a:gd name="connsiteX102" fmla="*/ 0 w 1428267"/>
              <a:gd name="connsiteY102" fmla="*/ 9341976 h 28690712"/>
              <a:gd name="connsiteX103" fmla="*/ 0 w 1428267"/>
              <a:gd name="connsiteY103" fmla="*/ 9216017 h 28690712"/>
              <a:gd name="connsiteX104" fmla="*/ 0 w 1428267"/>
              <a:gd name="connsiteY104" fmla="*/ 7942429 h 28690712"/>
              <a:gd name="connsiteX105" fmla="*/ 0 w 1428267"/>
              <a:gd name="connsiteY105" fmla="*/ 6955748 h 28690712"/>
              <a:gd name="connsiteX106" fmla="*/ 0 w 1428267"/>
              <a:gd name="connsiteY106" fmla="*/ 5682161 h 28690712"/>
              <a:gd name="connsiteX107" fmla="*/ 0 w 1428267"/>
              <a:gd name="connsiteY107" fmla="*/ 4982387 h 28690712"/>
              <a:gd name="connsiteX108" fmla="*/ 0 w 1428267"/>
              <a:gd name="connsiteY108" fmla="*/ 4282614 h 28690712"/>
              <a:gd name="connsiteX109" fmla="*/ 0 w 1428267"/>
              <a:gd name="connsiteY109" fmla="*/ 3582840 h 28690712"/>
              <a:gd name="connsiteX110" fmla="*/ 0 w 1428267"/>
              <a:gd name="connsiteY110" fmla="*/ 2596160 h 28690712"/>
              <a:gd name="connsiteX111" fmla="*/ 0 w 1428267"/>
              <a:gd name="connsiteY111" fmla="*/ 2470200 h 28690712"/>
              <a:gd name="connsiteX112" fmla="*/ 0 w 1428267"/>
              <a:gd name="connsiteY112" fmla="*/ 2344241 h 28690712"/>
              <a:gd name="connsiteX113" fmla="*/ 0 w 1428267"/>
              <a:gd name="connsiteY113" fmla="*/ 1357561 h 28690712"/>
              <a:gd name="connsiteX114" fmla="*/ 0 w 1428267"/>
              <a:gd name="connsiteY114" fmla="*/ 657787 h 28690712"/>
              <a:gd name="connsiteX115" fmla="*/ 0 w 1428267"/>
              <a:gd name="connsiteY115" fmla="*/ 0 h 2869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428267" h="28690712" fill="none" extrusionOk="0">
                <a:moveTo>
                  <a:pt x="0" y="0"/>
                </a:moveTo>
                <a:cubicBezTo>
                  <a:pt x="163465" y="11118"/>
                  <a:pt x="248687" y="-3966"/>
                  <a:pt x="461806" y="0"/>
                </a:cubicBezTo>
                <a:cubicBezTo>
                  <a:pt x="674925" y="3966"/>
                  <a:pt x="707844" y="-5117"/>
                  <a:pt x="909330" y="0"/>
                </a:cubicBezTo>
                <a:cubicBezTo>
                  <a:pt x="1110816" y="5117"/>
                  <a:pt x="1248092" y="-12094"/>
                  <a:pt x="1428267" y="0"/>
                </a:cubicBezTo>
                <a:cubicBezTo>
                  <a:pt x="1422046" y="55555"/>
                  <a:pt x="1431449" y="99916"/>
                  <a:pt x="1428267" y="125959"/>
                </a:cubicBezTo>
                <a:cubicBezTo>
                  <a:pt x="1425085" y="152002"/>
                  <a:pt x="1448318" y="378253"/>
                  <a:pt x="1428267" y="538826"/>
                </a:cubicBezTo>
                <a:cubicBezTo>
                  <a:pt x="1448318" y="378253"/>
                  <a:pt x="1432916" y="436594"/>
                  <a:pt x="1428267" y="377878"/>
                </a:cubicBezTo>
                <a:cubicBezTo>
                  <a:pt x="1432916" y="436594"/>
                  <a:pt x="1415044" y="942411"/>
                  <a:pt x="1428267" y="1364558"/>
                </a:cubicBezTo>
                <a:cubicBezTo>
                  <a:pt x="1441490" y="1786705"/>
                  <a:pt x="1434172" y="1825775"/>
                  <a:pt x="1428267" y="2064332"/>
                </a:cubicBezTo>
                <a:cubicBezTo>
                  <a:pt x="1422362" y="2302889"/>
                  <a:pt x="1475321" y="3080371"/>
                  <a:pt x="1428267" y="3337919"/>
                </a:cubicBezTo>
                <a:cubicBezTo>
                  <a:pt x="1381213" y="3595467"/>
                  <a:pt x="1369520" y="4006575"/>
                  <a:pt x="1428267" y="4611507"/>
                </a:cubicBezTo>
                <a:cubicBezTo>
                  <a:pt x="1487014" y="5216439"/>
                  <a:pt x="1434052" y="4703800"/>
                  <a:pt x="1428267" y="4737466"/>
                </a:cubicBezTo>
                <a:cubicBezTo>
                  <a:pt x="1422482" y="4771132"/>
                  <a:pt x="1430365" y="5010117"/>
                  <a:pt x="1428267" y="5150333"/>
                </a:cubicBezTo>
                <a:cubicBezTo>
                  <a:pt x="1430365" y="5010117"/>
                  <a:pt x="1427050" y="5037176"/>
                  <a:pt x="1428267" y="4989385"/>
                </a:cubicBezTo>
                <a:cubicBezTo>
                  <a:pt x="1427050" y="5037176"/>
                  <a:pt x="1430853" y="5723663"/>
                  <a:pt x="1428267" y="6262972"/>
                </a:cubicBezTo>
                <a:cubicBezTo>
                  <a:pt x="1430853" y="5723663"/>
                  <a:pt x="1435280" y="6144901"/>
                  <a:pt x="1428267" y="6102025"/>
                </a:cubicBezTo>
                <a:cubicBezTo>
                  <a:pt x="1421254" y="6059149"/>
                  <a:pt x="1436238" y="5977127"/>
                  <a:pt x="1428267" y="5941077"/>
                </a:cubicBezTo>
                <a:cubicBezTo>
                  <a:pt x="1436238" y="5977127"/>
                  <a:pt x="1424205" y="6006571"/>
                  <a:pt x="1428267" y="6067036"/>
                </a:cubicBezTo>
                <a:cubicBezTo>
                  <a:pt x="1432329" y="6127501"/>
                  <a:pt x="1421188" y="7006011"/>
                  <a:pt x="1428267" y="7340624"/>
                </a:cubicBezTo>
                <a:cubicBezTo>
                  <a:pt x="1435346" y="7675237"/>
                  <a:pt x="1432645" y="7428160"/>
                  <a:pt x="1428267" y="7466583"/>
                </a:cubicBezTo>
                <a:cubicBezTo>
                  <a:pt x="1432645" y="7428160"/>
                  <a:pt x="1435110" y="7384395"/>
                  <a:pt x="1428267" y="7305635"/>
                </a:cubicBezTo>
                <a:cubicBezTo>
                  <a:pt x="1435110" y="7384395"/>
                  <a:pt x="1417035" y="7615965"/>
                  <a:pt x="1428267" y="7718501"/>
                </a:cubicBezTo>
                <a:cubicBezTo>
                  <a:pt x="1439499" y="7821037"/>
                  <a:pt x="1432910" y="7801971"/>
                  <a:pt x="1428267" y="7844461"/>
                </a:cubicBezTo>
                <a:cubicBezTo>
                  <a:pt x="1432910" y="7801971"/>
                  <a:pt x="1426231" y="7756481"/>
                  <a:pt x="1428267" y="7683513"/>
                </a:cubicBezTo>
                <a:cubicBezTo>
                  <a:pt x="1426231" y="7756481"/>
                  <a:pt x="1431060" y="7748003"/>
                  <a:pt x="1428267" y="7809472"/>
                </a:cubicBezTo>
                <a:cubicBezTo>
                  <a:pt x="1425474" y="7870941"/>
                  <a:pt x="1425912" y="7876428"/>
                  <a:pt x="1428267" y="7935431"/>
                </a:cubicBezTo>
                <a:cubicBezTo>
                  <a:pt x="1430622" y="7994434"/>
                  <a:pt x="1393860" y="8609687"/>
                  <a:pt x="1428267" y="9209019"/>
                </a:cubicBezTo>
                <a:cubicBezTo>
                  <a:pt x="1462674" y="9808351"/>
                  <a:pt x="1387646" y="9754871"/>
                  <a:pt x="1428267" y="10195699"/>
                </a:cubicBezTo>
                <a:cubicBezTo>
                  <a:pt x="1468888" y="10636527"/>
                  <a:pt x="1408239" y="10842412"/>
                  <a:pt x="1428267" y="11182380"/>
                </a:cubicBezTo>
                <a:cubicBezTo>
                  <a:pt x="1448295" y="11522348"/>
                  <a:pt x="1429977" y="11471804"/>
                  <a:pt x="1428267" y="11595246"/>
                </a:cubicBezTo>
                <a:cubicBezTo>
                  <a:pt x="1429977" y="11471804"/>
                  <a:pt x="1421760" y="11500715"/>
                  <a:pt x="1428267" y="11434298"/>
                </a:cubicBezTo>
                <a:cubicBezTo>
                  <a:pt x="1421760" y="11500715"/>
                  <a:pt x="1441115" y="11727011"/>
                  <a:pt x="1428267" y="11847165"/>
                </a:cubicBezTo>
                <a:cubicBezTo>
                  <a:pt x="1415419" y="11967319"/>
                  <a:pt x="1412581" y="12760266"/>
                  <a:pt x="1428267" y="13120752"/>
                </a:cubicBezTo>
                <a:cubicBezTo>
                  <a:pt x="1443953" y="13481238"/>
                  <a:pt x="1423473" y="13436200"/>
                  <a:pt x="1428267" y="13533619"/>
                </a:cubicBezTo>
                <a:cubicBezTo>
                  <a:pt x="1433061" y="13631038"/>
                  <a:pt x="1445626" y="13752591"/>
                  <a:pt x="1428267" y="13946485"/>
                </a:cubicBezTo>
                <a:cubicBezTo>
                  <a:pt x="1410908" y="14140379"/>
                  <a:pt x="1435280" y="14499762"/>
                  <a:pt x="1428267" y="14646259"/>
                </a:cubicBezTo>
                <a:cubicBezTo>
                  <a:pt x="1421254" y="14792756"/>
                  <a:pt x="1432963" y="14944891"/>
                  <a:pt x="1428267" y="15059125"/>
                </a:cubicBezTo>
                <a:cubicBezTo>
                  <a:pt x="1423571" y="15173359"/>
                  <a:pt x="1447044" y="15304699"/>
                  <a:pt x="1428267" y="15471991"/>
                </a:cubicBezTo>
                <a:cubicBezTo>
                  <a:pt x="1409490" y="15639283"/>
                  <a:pt x="1469016" y="16013658"/>
                  <a:pt x="1428267" y="16458672"/>
                </a:cubicBezTo>
                <a:cubicBezTo>
                  <a:pt x="1469016" y="16013658"/>
                  <a:pt x="1435048" y="16342782"/>
                  <a:pt x="1428267" y="16297724"/>
                </a:cubicBezTo>
                <a:cubicBezTo>
                  <a:pt x="1435048" y="16342782"/>
                  <a:pt x="1459913" y="16759493"/>
                  <a:pt x="1428267" y="16997497"/>
                </a:cubicBezTo>
                <a:cubicBezTo>
                  <a:pt x="1396621" y="17235501"/>
                  <a:pt x="1387037" y="17715962"/>
                  <a:pt x="1428267" y="18271085"/>
                </a:cubicBezTo>
                <a:cubicBezTo>
                  <a:pt x="1469497" y="18826208"/>
                  <a:pt x="1405033" y="19027364"/>
                  <a:pt x="1428267" y="19257766"/>
                </a:cubicBezTo>
                <a:cubicBezTo>
                  <a:pt x="1451501" y="19488168"/>
                  <a:pt x="1424855" y="19323834"/>
                  <a:pt x="1428267" y="19383725"/>
                </a:cubicBezTo>
                <a:cubicBezTo>
                  <a:pt x="1431679" y="19443616"/>
                  <a:pt x="1416408" y="19835315"/>
                  <a:pt x="1428267" y="20083498"/>
                </a:cubicBezTo>
                <a:cubicBezTo>
                  <a:pt x="1416408" y="19835315"/>
                  <a:pt x="1433145" y="19982113"/>
                  <a:pt x="1428267" y="19922551"/>
                </a:cubicBezTo>
                <a:cubicBezTo>
                  <a:pt x="1433145" y="19982113"/>
                  <a:pt x="1409397" y="20441504"/>
                  <a:pt x="1428267" y="20909231"/>
                </a:cubicBezTo>
                <a:cubicBezTo>
                  <a:pt x="1447137" y="21376958"/>
                  <a:pt x="1447266" y="21394345"/>
                  <a:pt x="1428267" y="21609005"/>
                </a:cubicBezTo>
                <a:cubicBezTo>
                  <a:pt x="1409268" y="21823665"/>
                  <a:pt x="1460767" y="22376214"/>
                  <a:pt x="1428267" y="22595685"/>
                </a:cubicBezTo>
                <a:cubicBezTo>
                  <a:pt x="1395767" y="22815156"/>
                  <a:pt x="1423391" y="23112021"/>
                  <a:pt x="1428267" y="23295459"/>
                </a:cubicBezTo>
                <a:cubicBezTo>
                  <a:pt x="1423391" y="23112021"/>
                  <a:pt x="1423825" y="23186461"/>
                  <a:pt x="1428267" y="23134511"/>
                </a:cubicBezTo>
                <a:cubicBezTo>
                  <a:pt x="1423825" y="23186461"/>
                  <a:pt x="1452209" y="23920527"/>
                  <a:pt x="1428267" y="24408098"/>
                </a:cubicBezTo>
                <a:cubicBezTo>
                  <a:pt x="1404325" y="24895669"/>
                  <a:pt x="1428607" y="24504952"/>
                  <a:pt x="1428267" y="24534058"/>
                </a:cubicBezTo>
                <a:cubicBezTo>
                  <a:pt x="1427927" y="24563164"/>
                  <a:pt x="1472749" y="25187242"/>
                  <a:pt x="1428267" y="25520738"/>
                </a:cubicBezTo>
                <a:cubicBezTo>
                  <a:pt x="1472749" y="25187242"/>
                  <a:pt x="1435718" y="25414624"/>
                  <a:pt x="1428267" y="25359790"/>
                </a:cubicBezTo>
                <a:cubicBezTo>
                  <a:pt x="1435718" y="25414624"/>
                  <a:pt x="1471277" y="26191256"/>
                  <a:pt x="1428267" y="26633378"/>
                </a:cubicBezTo>
                <a:cubicBezTo>
                  <a:pt x="1385257" y="27075500"/>
                  <a:pt x="1477608" y="27309195"/>
                  <a:pt x="1428267" y="27906966"/>
                </a:cubicBezTo>
                <a:cubicBezTo>
                  <a:pt x="1378926" y="28504737"/>
                  <a:pt x="1453775" y="28531228"/>
                  <a:pt x="1428267" y="28690712"/>
                </a:cubicBezTo>
                <a:cubicBezTo>
                  <a:pt x="1312414" y="28677962"/>
                  <a:pt x="1157739" y="28669304"/>
                  <a:pt x="980743" y="28690712"/>
                </a:cubicBezTo>
                <a:cubicBezTo>
                  <a:pt x="803747" y="28712120"/>
                  <a:pt x="682750" y="28700493"/>
                  <a:pt x="518937" y="28690712"/>
                </a:cubicBezTo>
                <a:cubicBezTo>
                  <a:pt x="355124" y="28680931"/>
                  <a:pt x="151939" y="28681057"/>
                  <a:pt x="0" y="28690712"/>
                </a:cubicBezTo>
                <a:cubicBezTo>
                  <a:pt x="-3007" y="28640918"/>
                  <a:pt x="-5719" y="28620194"/>
                  <a:pt x="0" y="28564753"/>
                </a:cubicBezTo>
                <a:cubicBezTo>
                  <a:pt x="5719" y="28509312"/>
                  <a:pt x="11146" y="28044435"/>
                  <a:pt x="0" y="27578072"/>
                </a:cubicBezTo>
                <a:cubicBezTo>
                  <a:pt x="11146" y="28044435"/>
                  <a:pt x="6609" y="27697663"/>
                  <a:pt x="0" y="27739020"/>
                </a:cubicBezTo>
                <a:cubicBezTo>
                  <a:pt x="-6609" y="27780377"/>
                  <a:pt x="7611" y="27840587"/>
                  <a:pt x="0" y="27899968"/>
                </a:cubicBezTo>
                <a:cubicBezTo>
                  <a:pt x="7611" y="27840587"/>
                  <a:pt x="62817" y="27023207"/>
                  <a:pt x="0" y="26626380"/>
                </a:cubicBezTo>
                <a:cubicBezTo>
                  <a:pt x="-62817" y="26229553"/>
                  <a:pt x="-87" y="26528805"/>
                  <a:pt x="0" y="26500421"/>
                </a:cubicBezTo>
                <a:cubicBezTo>
                  <a:pt x="87" y="26472037"/>
                  <a:pt x="3969" y="26401511"/>
                  <a:pt x="0" y="26374462"/>
                </a:cubicBezTo>
                <a:cubicBezTo>
                  <a:pt x="3969" y="26401511"/>
                  <a:pt x="5883" y="26497852"/>
                  <a:pt x="0" y="26535410"/>
                </a:cubicBezTo>
                <a:cubicBezTo>
                  <a:pt x="5883" y="26497852"/>
                  <a:pt x="7209" y="25539276"/>
                  <a:pt x="0" y="25261822"/>
                </a:cubicBezTo>
                <a:cubicBezTo>
                  <a:pt x="-7209" y="24984368"/>
                  <a:pt x="-6887" y="24428044"/>
                  <a:pt x="0" y="23988234"/>
                </a:cubicBezTo>
                <a:cubicBezTo>
                  <a:pt x="6887" y="23548424"/>
                  <a:pt x="20250" y="23614563"/>
                  <a:pt x="0" y="23288461"/>
                </a:cubicBezTo>
                <a:cubicBezTo>
                  <a:pt x="20250" y="23614563"/>
                  <a:pt x="2944" y="23385307"/>
                  <a:pt x="0" y="23449409"/>
                </a:cubicBezTo>
                <a:cubicBezTo>
                  <a:pt x="2944" y="23385307"/>
                  <a:pt x="5285" y="23385155"/>
                  <a:pt x="0" y="23323450"/>
                </a:cubicBezTo>
                <a:cubicBezTo>
                  <a:pt x="-5285" y="23261745"/>
                  <a:pt x="-4313" y="23247605"/>
                  <a:pt x="0" y="23197490"/>
                </a:cubicBezTo>
                <a:cubicBezTo>
                  <a:pt x="-4313" y="23247605"/>
                  <a:pt x="-137" y="23296827"/>
                  <a:pt x="0" y="23358438"/>
                </a:cubicBezTo>
                <a:cubicBezTo>
                  <a:pt x="-137" y="23296827"/>
                  <a:pt x="19524" y="23114040"/>
                  <a:pt x="0" y="22945572"/>
                </a:cubicBezTo>
                <a:cubicBezTo>
                  <a:pt x="-19524" y="22777104"/>
                  <a:pt x="-890" y="22154763"/>
                  <a:pt x="0" y="21671984"/>
                </a:cubicBezTo>
                <a:cubicBezTo>
                  <a:pt x="890" y="21189205"/>
                  <a:pt x="-2583" y="21034621"/>
                  <a:pt x="0" y="20398396"/>
                </a:cubicBezTo>
                <a:cubicBezTo>
                  <a:pt x="2583" y="19762171"/>
                  <a:pt x="-1285" y="20333938"/>
                  <a:pt x="0" y="20272437"/>
                </a:cubicBezTo>
                <a:cubicBezTo>
                  <a:pt x="1285" y="20210936"/>
                  <a:pt x="-20184" y="20056301"/>
                  <a:pt x="0" y="19859571"/>
                </a:cubicBezTo>
                <a:cubicBezTo>
                  <a:pt x="20184" y="19662841"/>
                  <a:pt x="-9385" y="19472529"/>
                  <a:pt x="0" y="19159797"/>
                </a:cubicBezTo>
                <a:cubicBezTo>
                  <a:pt x="9385" y="18847065"/>
                  <a:pt x="-29244" y="18616382"/>
                  <a:pt x="0" y="18460024"/>
                </a:cubicBezTo>
                <a:cubicBezTo>
                  <a:pt x="-29244" y="18616382"/>
                  <a:pt x="7074" y="18567315"/>
                  <a:pt x="0" y="18620972"/>
                </a:cubicBezTo>
                <a:cubicBezTo>
                  <a:pt x="7074" y="18567315"/>
                  <a:pt x="19497" y="18398524"/>
                  <a:pt x="0" y="18208106"/>
                </a:cubicBezTo>
                <a:cubicBezTo>
                  <a:pt x="-19497" y="18017688"/>
                  <a:pt x="2892" y="17700093"/>
                  <a:pt x="0" y="17221425"/>
                </a:cubicBezTo>
                <a:cubicBezTo>
                  <a:pt x="-2892" y="16742757"/>
                  <a:pt x="-12458" y="17000304"/>
                  <a:pt x="0" y="16808559"/>
                </a:cubicBezTo>
                <a:cubicBezTo>
                  <a:pt x="12458" y="16616814"/>
                  <a:pt x="11709" y="16498889"/>
                  <a:pt x="0" y="16395692"/>
                </a:cubicBezTo>
                <a:cubicBezTo>
                  <a:pt x="-11709" y="16292495"/>
                  <a:pt x="5077" y="16326595"/>
                  <a:pt x="0" y="16269733"/>
                </a:cubicBezTo>
                <a:cubicBezTo>
                  <a:pt x="-5077" y="16212871"/>
                  <a:pt x="17278" y="16020495"/>
                  <a:pt x="0" y="15856867"/>
                </a:cubicBezTo>
                <a:cubicBezTo>
                  <a:pt x="-17278" y="15693239"/>
                  <a:pt x="11785" y="15503035"/>
                  <a:pt x="0" y="15157093"/>
                </a:cubicBezTo>
                <a:cubicBezTo>
                  <a:pt x="-11785" y="14811151"/>
                  <a:pt x="-51821" y="14314057"/>
                  <a:pt x="0" y="13883506"/>
                </a:cubicBezTo>
                <a:cubicBezTo>
                  <a:pt x="51821" y="13452955"/>
                  <a:pt x="-6647" y="13389323"/>
                  <a:pt x="0" y="13183732"/>
                </a:cubicBezTo>
                <a:cubicBezTo>
                  <a:pt x="6647" y="12978141"/>
                  <a:pt x="1210" y="13108254"/>
                  <a:pt x="0" y="13057773"/>
                </a:cubicBezTo>
                <a:cubicBezTo>
                  <a:pt x="-1210" y="13007292"/>
                  <a:pt x="-13415" y="12847725"/>
                  <a:pt x="0" y="12644906"/>
                </a:cubicBezTo>
                <a:cubicBezTo>
                  <a:pt x="13415" y="12442087"/>
                  <a:pt x="-29272" y="12148370"/>
                  <a:pt x="0" y="11658226"/>
                </a:cubicBezTo>
                <a:cubicBezTo>
                  <a:pt x="29272" y="11168082"/>
                  <a:pt x="25259" y="11285809"/>
                  <a:pt x="0" y="10958452"/>
                </a:cubicBezTo>
                <a:cubicBezTo>
                  <a:pt x="-25259" y="10631095"/>
                  <a:pt x="353" y="10557454"/>
                  <a:pt x="0" y="10258679"/>
                </a:cubicBezTo>
                <a:cubicBezTo>
                  <a:pt x="353" y="10557454"/>
                  <a:pt x="413" y="10367800"/>
                  <a:pt x="0" y="10419627"/>
                </a:cubicBezTo>
                <a:cubicBezTo>
                  <a:pt x="413" y="10367800"/>
                  <a:pt x="4050" y="10347552"/>
                  <a:pt x="0" y="10293668"/>
                </a:cubicBezTo>
                <a:cubicBezTo>
                  <a:pt x="-4050" y="10239784"/>
                  <a:pt x="-15204" y="10069892"/>
                  <a:pt x="0" y="9880801"/>
                </a:cubicBezTo>
                <a:cubicBezTo>
                  <a:pt x="-15204" y="10069892"/>
                  <a:pt x="4230" y="9982343"/>
                  <a:pt x="0" y="10041749"/>
                </a:cubicBezTo>
                <a:cubicBezTo>
                  <a:pt x="4230" y="9982343"/>
                  <a:pt x="11908" y="9556081"/>
                  <a:pt x="0" y="9341976"/>
                </a:cubicBezTo>
                <a:cubicBezTo>
                  <a:pt x="-11908" y="9127871"/>
                  <a:pt x="-1470" y="9243186"/>
                  <a:pt x="0" y="9216017"/>
                </a:cubicBezTo>
                <a:cubicBezTo>
                  <a:pt x="1470" y="9188848"/>
                  <a:pt x="-18066" y="8412572"/>
                  <a:pt x="0" y="7942429"/>
                </a:cubicBezTo>
                <a:cubicBezTo>
                  <a:pt x="18066" y="7472286"/>
                  <a:pt x="35945" y="7324635"/>
                  <a:pt x="0" y="6955748"/>
                </a:cubicBezTo>
                <a:cubicBezTo>
                  <a:pt x="-35945" y="6586861"/>
                  <a:pt x="-26771" y="6217014"/>
                  <a:pt x="0" y="5682161"/>
                </a:cubicBezTo>
                <a:cubicBezTo>
                  <a:pt x="26771" y="5147308"/>
                  <a:pt x="17306" y="5207777"/>
                  <a:pt x="0" y="4982387"/>
                </a:cubicBezTo>
                <a:cubicBezTo>
                  <a:pt x="-17306" y="4756997"/>
                  <a:pt x="8127" y="4527431"/>
                  <a:pt x="0" y="4282614"/>
                </a:cubicBezTo>
                <a:cubicBezTo>
                  <a:pt x="-8127" y="4037797"/>
                  <a:pt x="-23243" y="3740211"/>
                  <a:pt x="0" y="3582840"/>
                </a:cubicBezTo>
                <a:cubicBezTo>
                  <a:pt x="23243" y="3425469"/>
                  <a:pt x="-28665" y="2977933"/>
                  <a:pt x="0" y="2596160"/>
                </a:cubicBezTo>
                <a:cubicBezTo>
                  <a:pt x="28665" y="2214387"/>
                  <a:pt x="-2002" y="2505174"/>
                  <a:pt x="0" y="2470200"/>
                </a:cubicBezTo>
                <a:cubicBezTo>
                  <a:pt x="2002" y="2435226"/>
                  <a:pt x="-3485" y="2384813"/>
                  <a:pt x="0" y="2344241"/>
                </a:cubicBezTo>
                <a:cubicBezTo>
                  <a:pt x="3485" y="2303669"/>
                  <a:pt x="-14083" y="1556433"/>
                  <a:pt x="0" y="1357561"/>
                </a:cubicBezTo>
                <a:cubicBezTo>
                  <a:pt x="14083" y="1158689"/>
                  <a:pt x="-19968" y="804086"/>
                  <a:pt x="0" y="657787"/>
                </a:cubicBezTo>
                <a:cubicBezTo>
                  <a:pt x="19968" y="511488"/>
                  <a:pt x="-19739" y="184712"/>
                  <a:pt x="0" y="0"/>
                </a:cubicBezTo>
                <a:close/>
              </a:path>
              <a:path w="1428267" h="28690712" stroke="0" extrusionOk="0">
                <a:moveTo>
                  <a:pt x="0" y="0"/>
                </a:moveTo>
                <a:cubicBezTo>
                  <a:pt x="187165" y="-20382"/>
                  <a:pt x="390193" y="7945"/>
                  <a:pt x="490372" y="0"/>
                </a:cubicBezTo>
                <a:cubicBezTo>
                  <a:pt x="590551" y="-7945"/>
                  <a:pt x="755553" y="-21281"/>
                  <a:pt x="923613" y="0"/>
                </a:cubicBezTo>
                <a:cubicBezTo>
                  <a:pt x="1091673" y="21281"/>
                  <a:pt x="1251515" y="4782"/>
                  <a:pt x="1428267" y="0"/>
                </a:cubicBezTo>
                <a:cubicBezTo>
                  <a:pt x="1463046" y="346278"/>
                  <a:pt x="1402897" y="545738"/>
                  <a:pt x="1428267" y="699773"/>
                </a:cubicBezTo>
                <a:cubicBezTo>
                  <a:pt x="1453637" y="853808"/>
                  <a:pt x="1470811" y="1441517"/>
                  <a:pt x="1428267" y="1686454"/>
                </a:cubicBezTo>
                <a:cubicBezTo>
                  <a:pt x="1385723" y="1931391"/>
                  <a:pt x="1448255" y="2216162"/>
                  <a:pt x="1428267" y="2386228"/>
                </a:cubicBezTo>
                <a:cubicBezTo>
                  <a:pt x="1408279" y="2556294"/>
                  <a:pt x="1419837" y="3241564"/>
                  <a:pt x="1428267" y="3659815"/>
                </a:cubicBezTo>
                <a:cubicBezTo>
                  <a:pt x="1436697" y="4078066"/>
                  <a:pt x="1463519" y="4313111"/>
                  <a:pt x="1428267" y="4646496"/>
                </a:cubicBezTo>
                <a:cubicBezTo>
                  <a:pt x="1393015" y="4979881"/>
                  <a:pt x="1425536" y="4888783"/>
                  <a:pt x="1428267" y="5059362"/>
                </a:cubicBezTo>
                <a:cubicBezTo>
                  <a:pt x="1430998" y="5229941"/>
                  <a:pt x="1414612" y="5474296"/>
                  <a:pt x="1428267" y="5759136"/>
                </a:cubicBezTo>
                <a:cubicBezTo>
                  <a:pt x="1441922" y="6043976"/>
                  <a:pt x="1426012" y="6075569"/>
                  <a:pt x="1428267" y="6172002"/>
                </a:cubicBezTo>
                <a:cubicBezTo>
                  <a:pt x="1430522" y="6268435"/>
                  <a:pt x="1415032" y="6468256"/>
                  <a:pt x="1428267" y="6584868"/>
                </a:cubicBezTo>
                <a:cubicBezTo>
                  <a:pt x="1441502" y="6701480"/>
                  <a:pt x="1411902" y="6984179"/>
                  <a:pt x="1428267" y="7284642"/>
                </a:cubicBezTo>
                <a:cubicBezTo>
                  <a:pt x="1444632" y="7585105"/>
                  <a:pt x="1477359" y="7782094"/>
                  <a:pt x="1428267" y="8271322"/>
                </a:cubicBezTo>
                <a:cubicBezTo>
                  <a:pt x="1379175" y="8760550"/>
                  <a:pt x="1427080" y="8335263"/>
                  <a:pt x="1428267" y="8397282"/>
                </a:cubicBezTo>
                <a:cubicBezTo>
                  <a:pt x="1429454" y="8459301"/>
                  <a:pt x="1426287" y="8481061"/>
                  <a:pt x="1428267" y="8523241"/>
                </a:cubicBezTo>
                <a:cubicBezTo>
                  <a:pt x="1430247" y="8565421"/>
                  <a:pt x="1421025" y="9516274"/>
                  <a:pt x="1428267" y="9796828"/>
                </a:cubicBezTo>
                <a:cubicBezTo>
                  <a:pt x="1435509" y="10077382"/>
                  <a:pt x="1413405" y="10457654"/>
                  <a:pt x="1428267" y="11070416"/>
                </a:cubicBezTo>
                <a:cubicBezTo>
                  <a:pt x="1443129" y="11683178"/>
                  <a:pt x="1416531" y="12008616"/>
                  <a:pt x="1428267" y="12344004"/>
                </a:cubicBezTo>
                <a:cubicBezTo>
                  <a:pt x="1416531" y="12008616"/>
                  <a:pt x="1422262" y="12218305"/>
                  <a:pt x="1428267" y="12183056"/>
                </a:cubicBezTo>
                <a:cubicBezTo>
                  <a:pt x="1422262" y="12218305"/>
                  <a:pt x="1428783" y="12249147"/>
                  <a:pt x="1428267" y="12309015"/>
                </a:cubicBezTo>
                <a:cubicBezTo>
                  <a:pt x="1427751" y="12368883"/>
                  <a:pt x="1411867" y="12528781"/>
                  <a:pt x="1428267" y="12721882"/>
                </a:cubicBezTo>
                <a:cubicBezTo>
                  <a:pt x="1444667" y="12914983"/>
                  <a:pt x="1418198" y="13383589"/>
                  <a:pt x="1428267" y="13708562"/>
                </a:cubicBezTo>
                <a:cubicBezTo>
                  <a:pt x="1438336" y="14033535"/>
                  <a:pt x="1413789" y="14467771"/>
                  <a:pt x="1428267" y="14695243"/>
                </a:cubicBezTo>
                <a:cubicBezTo>
                  <a:pt x="1442745" y="14922715"/>
                  <a:pt x="1420626" y="15431155"/>
                  <a:pt x="1428267" y="15681923"/>
                </a:cubicBezTo>
                <a:cubicBezTo>
                  <a:pt x="1435908" y="15932691"/>
                  <a:pt x="1441767" y="15967346"/>
                  <a:pt x="1428267" y="16094790"/>
                </a:cubicBezTo>
                <a:cubicBezTo>
                  <a:pt x="1414767" y="16222234"/>
                  <a:pt x="1477307" y="16734270"/>
                  <a:pt x="1428267" y="17368377"/>
                </a:cubicBezTo>
                <a:cubicBezTo>
                  <a:pt x="1477307" y="16734270"/>
                  <a:pt x="1434322" y="17246159"/>
                  <a:pt x="1428267" y="17207429"/>
                </a:cubicBezTo>
                <a:cubicBezTo>
                  <a:pt x="1434322" y="17246159"/>
                  <a:pt x="1422434" y="17295633"/>
                  <a:pt x="1428267" y="17333389"/>
                </a:cubicBezTo>
                <a:cubicBezTo>
                  <a:pt x="1434100" y="17371145"/>
                  <a:pt x="1423011" y="17411138"/>
                  <a:pt x="1428267" y="17459348"/>
                </a:cubicBezTo>
                <a:cubicBezTo>
                  <a:pt x="1433523" y="17507558"/>
                  <a:pt x="1422197" y="17552348"/>
                  <a:pt x="1428267" y="17585307"/>
                </a:cubicBezTo>
                <a:cubicBezTo>
                  <a:pt x="1434337" y="17618266"/>
                  <a:pt x="1378906" y="18270969"/>
                  <a:pt x="1428267" y="18858895"/>
                </a:cubicBezTo>
                <a:cubicBezTo>
                  <a:pt x="1477628" y="19446821"/>
                  <a:pt x="1428039" y="18934285"/>
                  <a:pt x="1428267" y="18984854"/>
                </a:cubicBezTo>
                <a:cubicBezTo>
                  <a:pt x="1428495" y="19035423"/>
                  <a:pt x="1442835" y="19391598"/>
                  <a:pt x="1428267" y="19684628"/>
                </a:cubicBezTo>
                <a:cubicBezTo>
                  <a:pt x="1413699" y="19977658"/>
                  <a:pt x="1430645" y="19771789"/>
                  <a:pt x="1428267" y="19810587"/>
                </a:cubicBezTo>
                <a:cubicBezTo>
                  <a:pt x="1425889" y="19849385"/>
                  <a:pt x="1471184" y="20600771"/>
                  <a:pt x="1428267" y="21084174"/>
                </a:cubicBezTo>
                <a:cubicBezTo>
                  <a:pt x="1385350" y="21567577"/>
                  <a:pt x="1458804" y="21794471"/>
                  <a:pt x="1428267" y="22070855"/>
                </a:cubicBezTo>
                <a:cubicBezTo>
                  <a:pt x="1397730" y="22347239"/>
                  <a:pt x="1480171" y="23067285"/>
                  <a:pt x="1428267" y="23344443"/>
                </a:cubicBezTo>
                <a:cubicBezTo>
                  <a:pt x="1376363" y="23621601"/>
                  <a:pt x="1415481" y="24313224"/>
                  <a:pt x="1428267" y="24618030"/>
                </a:cubicBezTo>
                <a:cubicBezTo>
                  <a:pt x="1441053" y="24922836"/>
                  <a:pt x="1455860" y="25084139"/>
                  <a:pt x="1428267" y="25317804"/>
                </a:cubicBezTo>
                <a:cubicBezTo>
                  <a:pt x="1400674" y="25551469"/>
                  <a:pt x="1456183" y="26076756"/>
                  <a:pt x="1428267" y="26304484"/>
                </a:cubicBezTo>
                <a:cubicBezTo>
                  <a:pt x="1400351" y="26532212"/>
                  <a:pt x="1436780" y="26550164"/>
                  <a:pt x="1428267" y="26717351"/>
                </a:cubicBezTo>
                <a:cubicBezTo>
                  <a:pt x="1436780" y="26550164"/>
                  <a:pt x="1423387" y="26635705"/>
                  <a:pt x="1428267" y="26556403"/>
                </a:cubicBezTo>
                <a:cubicBezTo>
                  <a:pt x="1423387" y="26635705"/>
                  <a:pt x="1458666" y="27395929"/>
                  <a:pt x="1428267" y="27829991"/>
                </a:cubicBezTo>
                <a:cubicBezTo>
                  <a:pt x="1458666" y="27395929"/>
                  <a:pt x="1429997" y="27734598"/>
                  <a:pt x="1428267" y="27669043"/>
                </a:cubicBezTo>
                <a:cubicBezTo>
                  <a:pt x="1429997" y="27734598"/>
                  <a:pt x="1438684" y="28199692"/>
                  <a:pt x="1428267" y="28690712"/>
                </a:cubicBezTo>
                <a:cubicBezTo>
                  <a:pt x="1323449" y="28669922"/>
                  <a:pt x="1196502" y="28704178"/>
                  <a:pt x="980743" y="28690712"/>
                </a:cubicBezTo>
                <a:cubicBezTo>
                  <a:pt x="764984" y="28677246"/>
                  <a:pt x="675160" y="28687973"/>
                  <a:pt x="533220" y="28690712"/>
                </a:cubicBezTo>
                <a:cubicBezTo>
                  <a:pt x="391280" y="28693451"/>
                  <a:pt x="173832" y="28682665"/>
                  <a:pt x="0" y="28690712"/>
                </a:cubicBezTo>
                <a:cubicBezTo>
                  <a:pt x="-7355" y="28742993"/>
                  <a:pt x="4587" y="28818450"/>
                  <a:pt x="0" y="28851660"/>
                </a:cubicBezTo>
                <a:cubicBezTo>
                  <a:pt x="4587" y="28818450"/>
                  <a:pt x="-18635" y="28582974"/>
                  <a:pt x="0" y="28438794"/>
                </a:cubicBezTo>
                <a:cubicBezTo>
                  <a:pt x="18635" y="28294614"/>
                  <a:pt x="26818" y="27940106"/>
                  <a:pt x="0" y="27452113"/>
                </a:cubicBezTo>
                <a:cubicBezTo>
                  <a:pt x="26818" y="27940106"/>
                  <a:pt x="-6365" y="27547393"/>
                  <a:pt x="0" y="27613061"/>
                </a:cubicBezTo>
                <a:cubicBezTo>
                  <a:pt x="-6365" y="27547393"/>
                  <a:pt x="-23747" y="27090446"/>
                  <a:pt x="0" y="26913287"/>
                </a:cubicBezTo>
                <a:cubicBezTo>
                  <a:pt x="-23747" y="27090446"/>
                  <a:pt x="6958" y="27007495"/>
                  <a:pt x="0" y="27074235"/>
                </a:cubicBezTo>
                <a:cubicBezTo>
                  <a:pt x="6958" y="27007495"/>
                  <a:pt x="19253" y="26288075"/>
                  <a:pt x="0" y="26087555"/>
                </a:cubicBezTo>
                <a:cubicBezTo>
                  <a:pt x="-19253" y="25887035"/>
                  <a:pt x="-19863" y="25814789"/>
                  <a:pt x="0" y="25674688"/>
                </a:cubicBezTo>
                <a:cubicBezTo>
                  <a:pt x="19863" y="25534587"/>
                  <a:pt x="26383" y="24901508"/>
                  <a:pt x="0" y="24401101"/>
                </a:cubicBezTo>
                <a:cubicBezTo>
                  <a:pt x="-26383" y="23900694"/>
                  <a:pt x="-1666" y="24316735"/>
                  <a:pt x="0" y="24275141"/>
                </a:cubicBezTo>
                <a:cubicBezTo>
                  <a:pt x="-1666" y="24316735"/>
                  <a:pt x="-4319" y="24377430"/>
                  <a:pt x="0" y="24436089"/>
                </a:cubicBezTo>
                <a:cubicBezTo>
                  <a:pt x="-4319" y="24377430"/>
                  <a:pt x="-3549" y="24343596"/>
                  <a:pt x="0" y="24310130"/>
                </a:cubicBezTo>
                <a:cubicBezTo>
                  <a:pt x="3549" y="24276664"/>
                  <a:pt x="-59216" y="23301248"/>
                  <a:pt x="0" y="23036542"/>
                </a:cubicBezTo>
                <a:cubicBezTo>
                  <a:pt x="59216" y="22771836"/>
                  <a:pt x="-8881" y="22724968"/>
                  <a:pt x="0" y="22623676"/>
                </a:cubicBezTo>
                <a:cubicBezTo>
                  <a:pt x="8881" y="22522384"/>
                  <a:pt x="24696" y="22065911"/>
                  <a:pt x="0" y="21636995"/>
                </a:cubicBezTo>
                <a:cubicBezTo>
                  <a:pt x="24696" y="22065911"/>
                  <a:pt x="-6826" y="21746017"/>
                  <a:pt x="0" y="21797943"/>
                </a:cubicBezTo>
                <a:cubicBezTo>
                  <a:pt x="-6826" y="21746017"/>
                  <a:pt x="-1946" y="21369612"/>
                  <a:pt x="0" y="21098170"/>
                </a:cubicBezTo>
                <a:cubicBezTo>
                  <a:pt x="1946" y="20826728"/>
                  <a:pt x="261" y="21000611"/>
                  <a:pt x="0" y="20972211"/>
                </a:cubicBezTo>
                <a:cubicBezTo>
                  <a:pt x="261" y="21000611"/>
                  <a:pt x="4071" y="21079771"/>
                  <a:pt x="0" y="21133159"/>
                </a:cubicBezTo>
                <a:cubicBezTo>
                  <a:pt x="4071" y="21079771"/>
                  <a:pt x="-47388" y="20595526"/>
                  <a:pt x="0" y="20146478"/>
                </a:cubicBezTo>
                <a:cubicBezTo>
                  <a:pt x="47388" y="19697430"/>
                  <a:pt x="16987" y="19759812"/>
                  <a:pt x="0" y="19446705"/>
                </a:cubicBezTo>
                <a:cubicBezTo>
                  <a:pt x="-16987" y="19133598"/>
                  <a:pt x="-47664" y="18829617"/>
                  <a:pt x="0" y="18460024"/>
                </a:cubicBezTo>
                <a:cubicBezTo>
                  <a:pt x="47664" y="18090431"/>
                  <a:pt x="10302" y="18246525"/>
                  <a:pt x="0" y="18047158"/>
                </a:cubicBezTo>
                <a:cubicBezTo>
                  <a:pt x="-10302" y="17847791"/>
                  <a:pt x="-24366" y="17452723"/>
                  <a:pt x="0" y="17060477"/>
                </a:cubicBezTo>
                <a:cubicBezTo>
                  <a:pt x="24366" y="16668231"/>
                  <a:pt x="44254" y="16531248"/>
                  <a:pt x="0" y="16073796"/>
                </a:cubicBezTo>
                <a:cubicBezTo>
                  <a:pt x="-44254" y="15616344"/>
                  <a:pt x="3220" y="15992807"/>
                  <a:pt x="0" y="15947837"/>
                </a:cubicBezTo>
                <a:cubicBezTo>
                  <a:pt x="-3220" y="15902867"/>
                  <a:pt x="-32465" y="15292625"/>
                  <a:pt x="0" y="14961157"/>
                </a:cubicBezTo>
                <a:cubicBezTo>
                  <a:pt x="32465" y="14629689"/>
                  <a:pt x="-2398" y="14894830"/>
                  <a:pt x="0" y="14835197"/>
                </a:cubicBezTo>
                <a:cubicBezTo>
                  <a:pt x="-2398" y="14894830"/>
                  <a:pt x="744" y="14961169"/>
                  <a:pt x="0" y="14996145"/>
                </a:cubicBezTo>
                <a:cubicBezTo>
                  <a:pt x="744" y="14961169"/>
                  <a:pt x="-25549" y="14456538"/>
                  <a:pt x="0" y="14009465"/>
                </a:cubicBezTo>
                <a:cubicBezTo>
                  <a:pt x="25549" y="13562392"/>
                  <a:pt x="-5325" y="13921308"/>
                  <a:pt x="0" y="13883506"/>
                </a:cubicBezTo>
                <a:cubicBezTo>
                  <a:pt x="5325" y="13845704"/>
                  <a:pt x="17385" y="13121742"/>
                  <a:pt x="0" y="12896825"/>
                </a:cubicBezTo>
                <a:cubicBezTo>
                  <a:pt x="-17385" y="12671908"/>
                  <a:pt x="20586" y="12676653"/>
                  <a:pt x="0" y="12483959"/>
                </a:cubicBezTo>
                <a:cubicBezTo>
                  <a:pt x="-20586" y="12291265"/>
                  <a:pt x="-10069" y="11673254"/>
                  <a:pt x="0" y="11210371"/>
                </a:cubicBezTo>
                <a:cubicBezTo>
                  <a:pt x="-10069" y="11673254"/>
                  <a:pt x="-275" y="11313333"/>
                  <a:pt x="0" y="11371319"/>
                </a:cubicBezTo>
                <a:cubicBezTo>
                  <a:pt x="-275" y="11313333"/>
                  <a:pt x="-3847" y="11306109"/>
                  <a:pt x="0" y="11245360"/>
                </a:cubicBezTo>
                <a:cubicBezTo>
                  <a:pt x="3847" y="11184611"/>
                  <a:pt x="-773" y="11173834"/>
                  <a:pt x="0" y="11119400"/>
                </a:cubicBezTo>
                <a:cubicBezTo>
                  <a:pt x="773" y="11064966"/>
                  <a:pt x="5640" y="10794620"/>
                  <a:pt x="0" y="10706534"/>
                </a:cubicBezTo>
                <a:cubicBezTo>
                  <a:pt x="-5640" y="10618448"/>
                  <a:pt x="36889" y="9891979"/>
                  <a:pt x="0" y="9432946"/>
                </a:cubicBezTo>
                <a:cubicBezTo>
                  <a:pt x="-36889" y="8973913"/>
                  <a:pt x="-14495" y="9196510"/>
                  <a:pt x="0" y="9020080"/>
                </a:cubicBezTo>
                <a:cubicBezTo>
                  <a:pt x="14495" y="8843650"/>
                  <a:pt x="30503" y="8596102"/>
                  <a:pt x="0" y="8320306"/>
                </a:cubicBezTo>
                <a:cubicBezTo>
                  <a:pt x="-30503" y="8044510"/>
                  <a:pt x="-19846" y="7968599"/>
                  <a:pt x="0" y="7620533"/>
                </a:cubicBezTo>
                <a:cubicBezTo>
                  <a:pt x="-19846" y="7968599"/>
                  <a:pt x="-7995" y="7728819"/>
                  <a:pt x="0" y="7781481"/>
                </a:cubicBezTo>
                <a:cubicBezTo>
                  <a:pt x="-7995" y="7728819"/>
                  <a:pt x="3225" y="7687247"/>
                  <a:pt x="0" y="7655522"/>
                </a:cubicBezTo>
                <a:cubicBezTo>
                  <a:pt x="3225" y="7687247"/>
                  <a:pt x="4835" y="7770948"/>
                  <a:pt x="0" y="7816470"/>
                </a:cubicBezTo>
                <a:cubicBezTo>
                  <a:pt x="4835" y="7770948"/>
                  <a:pt x="-95" y="7731620"/>
                  <a:pt x="0" y="7690510"/>
                </a:cubicBezTo>
                <a:cubicBezTo>
                  <a:pt x="95" y="7649400"/>
                  <a:pt x="-1185" y="7420010"/>
                  <a:pt x="0" y="7277644"/>
                </a:cubicBezTo>
                <a:cubicBezTo>
                  <a:pt x="1185" y="7135278"/>
                  <a:pt x="50826" y="6272094"/>
                  <a:pt x="0" y="6004056"/>
                </a:cubicBezTo>
                <a:cubicBezTo>
                  <a:pt x="-50826" y="5736018"/>
                  <a:pt x="-31580" y="5293199"/>
                  <a:pt x="0" y="4730469"/>
                </a:cubicBezTo>
                <a:cubicBezTo>
                  <a:pt x="31580" y="4167739"/>
                  <a:pt x="29228" y="3924877"/>
                  <a:pt x="0" y="3456881"/>
                </a:cubicBezTo>
                <a:cubicBezTo>
                  <a:pt x="-29228" y="2988885"/>
                  <a:pt x="7581" y="2700586"/>
                  <a:pt x="0" y="2183293"/>
                </a:cubicBezTo>
                <a:cubicBezTo>
                  <a:pt x="-7581" y="1666000"/>
                  <a:pt x="-3630" y="1772395"/>
                  <a:pt x="0" y="1483520"/>
                </a:cubicBezTo>
                <a:cubicBezTo>
                  <a:pt x="3630" y="1194645"/>
                  <a:pt x="-11885" y="688478"/>
                  <a:pt x="0" y="0"/>
                </a:cubicBezTo>
                <a:close/>
              </a:path>
            </a:pathLst>
          </a:custGeom>
          <a:solidFill>
            <a:srgbClr val="067898"/>
          </a:solidFill>
          <a:ln w="57150">
            <a:solidFill>
              <a:srgbClr val="003F60"/>
            </a:solidFill>
            <a:extLst>
              <a:ext uri="{C807C97D-BFC1-408E-A445-0C87EB9F89A2}">
                <ask:lineSketchStyleProps xmlns:ask="http://schemas.microsoft.com/office/drawing/2018/sketchyshapes" sd="10370379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SACROIS data </a:t>
            </a:r>
          </a:p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Fishing sequences of all otter bottom trawl (OTB) which have ever fish red-mullet in ICES subarea 8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F798EF-1DBB-D5AB-A0A4-ABFDC6AE411A}"/>
              </a:ext>
            </a:extLst>
          </p:cNvPr>
          <p:cNvSpPr/>
          <p:nvPr/>
        </p:nvSpPr>
        <p:spPr>
          <a:xfrm rot="5400000">
            <a:off x="14416508" y="20855717"/>
            <a:ext cx="1440160" cy="28690712"/>
          </a:xfrm>
          <a:custGeom>
            <a:avLst/>
            <a:gdLst>
              <a:gd name="connsiteX0" fmla="*/ 0 w 1440160"/>
              <a:gd name="connsiteY0" fmla="*/ 0 h 28690712"/>
              <a:gd name="connsiteX1" fmla="*/ 480053 w 1440160"/>
              <a:gd name="connsiteY1" fmla="*/ 0 h 28690712"/>
              <a:gd name="connsiteX2" fmla="*/ 974508 w 1440160"/>
              <a:gd name="connsiteY2" fmla="*/ 0 h 28690712"/>
              <a:gd name="connsiteX3" fmla="*/ 1440160 w 1440160"/>
              <a:gd name="connsiteY3" fmla="*/ 0 h 28690712"/>
              <a:gd name="connsiteX4" fmla="*/ 1440160 w 1440160"/>
              <a:gd name="connsiteY4" fmla="*/ 986681 h 28690712"/>
              <a:gd name="connsiteX5" fmla="*/ 1440160 w 1440160"/>
              <a:gd name="connsiteY5" fmla="*/ 1973361 h 28690712"/>
              <a:gd name="connsiteX6" fmla="*/ 1440160 w 1440160"/>
              <a:gd name="connsiteY6" fmla="*/ 2960042 h 28690712"/>
              <a:gd name="connsiteX7" fmla="*/ 1440160 w 1440160"/>
              <a:gd name="connsiteY7" fmla="*/ 3659815 h 28690712"/>
              <a:gd name="connsiteX8" fmla="*/ 1440160 w 1440160"/>
              <a:gd name="connsiteY8" fmla="*/ 3498867 h 28690712"/>
              <a:gd name="connsiteX9" fmla="*/ 1440160 w 1440160"/>
              <a:gd name="connsiteY9" fmla="*/ 4485548 h 28690712"/>
              <a:gd name="connsiteX10" fmla="*/ 1440160 w 1440160"/>
              <a:gd name="connsiteY10" fmla="*/ 5472228 h 28690712"/>
              <a:gd name="connsiteX11" fmla="*/ 1440160 w 1440160"/>
              <a:gd name="connsiteY11" fmla="*/ 6458909 h 28690712"/>
              <a:gd name="connsiteX12" fmla="*/ 1440160 w 1440160"/>
              <a:gd name="connsiteY12" fmla="*/ 7158683 h 28690712"/>
              <a:gd name="connsiteX13" fmla="*/ 1440160 w 1440160"/>
              <a:gd name="connsiteY13" fmla="*/ 7284642 h 28690712"/>
              <a:gd name="connsiteX14" fmla="*/ 1440160 w 1440160"/>
              <a:gd name="connsiteY14" fmla="*/ 7123694 h 28690712"/>
              <a:gd name="connsiteX15" fmla="*/ 1440160 w 1440160"/>
              <a:gd name="connsiteY15" fmla="*/ 6962746 h 28690712"/>
              <a:gd name="connsiteX16" fmla="*/ 1440160 w 1440160"/>
              <a:gd name="connsiteY16" fmla="*/ 7088705 h 28690712"/>
              <a:gd name="connsiteX17" fmla="*/ 1440160 w 1440160"/>
              <a:gd name="connsiteY17" fmla="*/ 7214664 h 28690712"/>
              <a:gd name="connsiteX18" fmla="*/ 1440160 w 1440160"/>
              <a:gd name="connsiteY18" fmla="*/ 7053717 h 28690712"/>
              <a:gd name="connsiteX19" fmla="*/ 1440160 w 1440160"/>
              <a:gd name="connsiteY19" fmla="*/ 7466583 h 28690712"/>
              <a:gd name="connsiteX20" fmla="*/ 1440160 w 1440160"/>
              <a:gd name="connsiteY20" fmla="*/ 8740171 h 28690712"/>
              <a:gd name="connsiteX21" fmla="*/ 1440160 w 1440160"/>
              <a:gd name="connsiteY21" fmla="*/ 8866130 h 28690712"/>
              <a:gd name="connsiteX22" fmla="*/ 1440160 w 1440160"/>
              <a:gd name="connsiteY22" fmla="*/ 9852810 h 28690712"/>
              <a:gd name="connsiteX23" fmla="*/ 1440160 w 1440160"/>
              <a:gd name="connsiteY23" fmla="*/ 10552584 h 28690712"/>
              <a:gd name="connsiteX24" fmla="*/ 1440160 w 1440160"/>
              <a:gd name="connsiteY24" fmla="*/ 11539264 h 28690712"/>
              <a:gd name="connsiteX25" fmla="*/ 1440160 w 1440160"/>
              <a:gd name="connsiteY25" fmla="*/ 12525945 h 28690712"/>
              <a:gd name="connsiteX26" fmla="*/ 1440160 w 1440160"/>
              <a:gd name="connsiteY26" fmla="*/ 12938811 h 28690712"/>
              <a:gd name="connsiteX27" fmla="*/ 1440160 w 1440160"/>
              <a:gd name="connsiteY27" fmla="*/ 13351678 h 28690712"/>
              <a:gd name="connsiteX28" fmla="*/ 1440160 w 1440160"/>
              <a:gd name="connsiteY28" fmla="*/ 14051451 h 28690712"/>
              <a:gd name="connsiteX29" fmla="*/ 1440160 w 1440160"/>
              <a:gd name="connsiteY29" fmla="*/ 14464317 h 28690712"/>
              <a:gd name="connsiteX30" fmla="*/ 1440160 w 1440160"/>
              <a:gd name="connsiteY30" fmla="*/ 14877184 h 28690712"/>
              <a:gd name="connsiteX31" fmla="*/ 1440160 w 1440160"/>
              <a:gd name="connsiteY31" fmla="*/ 15290050 h 28690712"/>
              <a:gd name="connsiteX32" fmla="*/ 1440160 w 1440160"/>
              <a:gd name="connsiteY32" fmla="*/ 16563638 h 28690712"/>
              <a:gd name="connsiteX33" fmla="*/ 1440160 w 1440160"/>
              <a:gd name="connsiteY33" fmla="*/ 17550318 h 28690712"/>
              <a:gd name="connsiteX34" fmla="*/ 1440160 w 1440160"/>
              <a:gd name="connsiteY34" fmla="*/ 18536999 h 28690712"/>
              <a:gd name="connsiteX35" fmla="*/ 1440160 w 1440160"/>
              <a:gd name="connsiteY35" fmla="*/ 19523680 h 28690712"/>
              <a:gd name="connsiteX36" fmla="*/ 1440160 w 1440160"/>
              <a:gd name="connsiteY36" fmla="*/ 20223453 h 28690712"/>
              <a:gd name="connsiteX37" fmla="*/ 1440160 w 1440160"/>
              <a:gd name="connsiteY37" fmla="*/ 20062505 h 28690712"/>
              <a:gd name="connsiteX38" fmla="*/ 1440160 w 1440160"/>
              <a:gd name="connsiteY38" fmla="*/ 20762279 h 28690712"/>
              <a:gd name="connsiteX39" fmla="*/ 1440160 w 1440160"/>
              <a:gd name="connsiteY39" fmla="*/ 21462052 h 28690712"/>
              <a:gd name="connsiteX40" fmla="*/ 1440160 w 1440160"/>
              <a:gd name="connsiteY40" fmla="*/ 21301104 h 28690712"/>
              <a:gd name="connsiteX41" fmla="*/ 1440160 w 1440160"/>
              <a:gd name="connsiteY41" fmla="*/ 22574692 h 28690712"/>
              <a:gd name="connsiteX42" fmla="*/ 1440160 w 1440160"/>
              <a:gd name="connsiteY42" fmla="*/ 23274465 h 28690712"/>
              <a:gd name="connsiteX43" fmla="*/ 1440160 w 1440160"/>
              <a:gd name="connsiteY43" fmla="*/ 23687332 h 28690712"/>
              <a:gd name="connsiteX44" fmla="*/ 1440160 w 1440160"/>
              <a:gd name="connsiteY44" fmla="*/ 24387105 h 28690712"/>
              <a:gd name="connsiteX45" fmla="*/ 1440160 w 1440160"/>
              <a:gd name="connsiteY45" fmla="*/ 24226157 h 28690712"/>
              <a:gd name="connsiteX46" fmla="*/ 1440160 w 1440160"/>
              <a:gd name="connsiteY46" fmla="*/ 25499745 h 28690712"/>
              <a:gd name="connsiteX47" fmla="*/ 1440160 w 1440160"/>
              <a:gd name="connsiteY47" fmla="*/ 25625704 h 28690712"/>
              <a:gd name="connsiteX48" fmla="*/ 1440160 w 1440160"/>
              <a:gd name="connsiteY48" fmla="*/ 26612385 h 28690712"/>
              <a:gd name="connsiteX49" fmla="*/ 1440160 w 1440160"/>
              <a:gd name="connsiteY49" fmla="*/ 27312158 h 28690712"/>
              <a:gd name="connsiteX50" fmla="*/ 1440160 w 1440160"/>
              <a:gd name="connsiteY50" fmla="*/ 28690712 h 28690712"/>
              <a:gd name="connsiteX51" fmla="*/ 931303 w 1440160"/>
              <a:gd name="connsiteY51" fmla="*/ 28690712 h 28690712"/>
              <a:gd name="connsiteX52" fmla="*/ 480053 w 1440160"/>
              <a:gd name="connsiteY52" fmla="*/ 28690712 h 28690712"/>
              <a:gd name="connsiteX53" fmla="*/ 0 w 1440160"/>
              <a:gd name="connsiteY53" fmla="*/ 28690712 h 28690712"/>
              <a:gd name="connsiteX54" fmla="*/ 0 w 1440160"/>
              <a:gd name="connsiteY54" fmla="*/ 28277846 h 28690712"/>
              <a:gd name="connsiteX55" fmla="*/ 0 w 1440160"/>
              <a:gd name="connsiteY55" fmla="*/ 27578072 h 28690712"/>
              <a:gd name="connsiteX56" fmla="*/ 0 w 1440160"/>
              <a:gd name="connsiteY56" fmla="*/ 27452113 h 28690712"/>
              <a:gd name="connsiteX57" fmla="*/ 0 w 1440160"/>
              <a:gd name="connsiteY57" fmla="*/ 26178525 h 28690712"/>
              <a:gd name="connsiteX58" fmla="*/ 0 w 1440160"/>
              <a:gd name="connsiteY58" fmla="*/ 26052566 h 28690712"/>
              <a:gd name="connsiteX59" fmla="*/ 0 w 1440160"/>
              <a:gd name="connsiteY59" fmla="*/ 25352793 h 28690712"/>
              <a:gd name="connsiteX60" fmla="*/ 0 w 1440160"/>
              <a:gd name="connsiteY60" fmla="*/ 25513740 h 28690712"/>
              <a:gd name="connsiteX61" fmla="*/ 0 w 1440160"/>
              <a:gd name="connsiteY61" fmla="*/ 24240153 h 28690712"/>
              <a:gd name="connsiteX62" fmla="*/ 0 w 1440160"/>
              <a:gd name="connsiteY62" fmla="*/ 22966565 h 28690712"/>
              <a:gd name="connsiteX63" fmla="*/ 0 w 1440160"/>
              <a:gd name="connsiteY63" fmla="*/ 22266792 h 28690712"/>
              <a:gd name="connsiteX64" fmla="*/ 0 w 1440160"/>
              <a:gd name="connsiteY64" fmla="*/ 21567018 h 28690712"/>
              <a:gd name="connsiteX65" fmla="*/ 0 w 1440160"/>
              <a:gd name="connsiteY65" fmla="*/ 20580338 h 28690712"/>
              <a:gd name="connsiteX66" fmla="*/ 0 w 1440160"/>
              <a:gd name="connsiteY66" fmla="*/ 19306750 h 28690712"/>
              <a:gd name="connsiteX67" fmla="*/ 0 w 1440160"/>
              <a:gd name="connsiteY67" fmla="*/ 19180791 h 28690712"/>
              <a:gd name="connsiteX68" fmla="*/ 0 w 1440160"/>
              <a:gd name="connsiteY68" fmla="*/ 17907203 h 28690712"/>
              <a:gd name="connsiteX69" fmla="*/ 0 w 1440160"/>
              <a:gd name="connsiteY69" fmla="*/ 16633615 h 28690712"/>
              <a:gd name="connsiteX70" fmla="*/ 0 w 1440160"/>
              <a:gd name="connsiteY70" fmla="*/ 15360028 h 28690712"/>
              <a:gd name="connsiteX71" fmla="*/ 0 w 1440160"/>
              <a:gd name="connsiteY71" fmla="*/ 14660254 h 28690712"/>
              <a:gd name="connsiteX72" fmla="*/ 0 w 1440160"/>
              <a:gd name="connsiteY72" fmla="*/ 13960481 h 28690712"/>
              <a:gd name="connsiteX73" fmla="*/ 0 w 1440160"/>
              <a:gd name="connsiteY73" fmla="*/ 13260707 h 28690712"/>
              <a:gd name="connsiteX74" fmla="*/ 0 w 1440160"/>
              <a:gd name="connsiteY74" fmla="*/ 13134748 h 28690712"/>
              <a:gd name="connsiteX75" fmla="*/ 0 w 1440160"/>
              <a:gd name="connsiteY75" fmla="*/ 11861160 h 28690712"/>
              <a:gd name="connsiteX76" fmla="*/ 0 w 1440160"/>
              <a:gd name="connsiteY76" fmla="*/ 10587573 h 28690712"/>
              <a:gd name="connsiteX77" fmla="*/ 0 w 1440160"/>
              <a:gd name="connsiteY77" fmla="*/ 9600892 h 28690712"/>
              <a:gd name="connsiteX78" fmla="*/ 0 w 1440160"/>
              <a:gd name="connsiteY78" fmla="*/ 9188026 h 28690712"/>
              <a:gd name="connsiteX79" fmla="*/ 0 w 1440160"/>
              <a:gd name="connsiteY79" fmla="*/ 9348973 h 28690712"/>
              <a:gd name="connsiteX80" fmla="*/ 0 w 1440160"/>
              <a:gd name="connsiteY80" fmla="*/ 9223014 h 28690712"/>
              <a:gd name="connsiteX81" fmla="*/ 0 w 1440160"/>
              <a:gd name="connsiteY81" fmla="*/ 7949427 h 28690712"/>
              <a:gd name="connsiteX82" fmla="*/ 0 w 1440160"/>
              <a:gd name="connsiteY82" fmla="*/ 7536560 h 28690712"/>
              <a:gd name="connsiteX83" fmla="*/ 0 w 1440160"/>
              <a:gd name="connsiteY83" fmla="*/ 6549880 h 28690712"/>
              <a:gd name="connsiteX84" fmla="*/ 0 w 1440160"/>
              <a:gd name="connsiteY84" fmla="*/ 5850106 h 28690712"/>
              <a:gd name="connsiteX85" fmla="*/ 0 w 1440160"/>
              <a:gd name="connsiteY85" fmla="*/ 4863426 h 28690712"/>
              <a:gd name="connsiteX86" fmla="*/ 0 w 1440160"/>
              <a:gd name="connsiteY86" fmla="*/ 4450559 h 28690712"/>
              <a:gd name="connsiteX87" fmla="*/ 0 w 1440160"/>
              <a:gd name="connsiteY87" fmla="*/ 4037693 h 28690712"/>
              <a:gd name="connsiteX88" fmla="*/ 0 w 1440160"/>
              <a:gd name="connsiteY88" fmla="*/ 2764105 h 28690712"/>
              <a:gd name="connsiteX89" fmla="*/ 0 w 1440160"/>
              <a:gd name="connsiteY89" fmla="*/ 1777425 h 28690712"/>
              <a:gd name="connsiteX90" fmla="*/ 0 w 1440160"/>
              <a:gd name="connsiteY90" fmla="*/ 0 h 28690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440160" h="28690712" fill="none" extrusionOk="0">
                <a:moveTo>
                  <a:pt x="0" y="0"/>
                </a:moveTo>
                <a:cubicBezTo>
                  <a:pt x="190438" y="16728"/>
                  <a:pt x="256889" y="-4887"/>
                  <a:pt x="480053" y="0"/>
                </a:cubicBezTo>
                <a:cubicBezTo>
                  <a:pt x="703217" y="4887"/>
                  <a:pt x="746296" y="7610"/>
                  <a:pt x="974508" y="0"/>
                </a:cubicBezTo>
                <a:cubicBezTo>
                  <a:pt x="1202721" y="-7610"/>
                  <a:pt x="1230494" y="19793"/>
                  <a:pt x="1440160" y="0"/>
                </a:cubicBezTo>
                <a:cubicBezTo>
                  <a:pt x="1400072" y="339667"/>
                  <a:pt x="1406312" y="511457"/>
                  <a:pt x="1440160" y="986681"/>
                </a:cubicBezTo>
                <a:cubicBezTo>
                  <a:pt x="1474008" y="1461905"/>
                  <a:pt x="1454954" y="1539893"/>
                  <a:pt x="1440160" y="1973361"/>
                </a:cubicBezTo>
                <a:cubicBezTo>
                  <a:pt x="1425366" y="2406829"/>
                  <a:pt x="1407376" y="2634120"/>
                  <a:pt x="1440160" y="2960042"/>
                </a:cubicBezTo>
                <a:cubicBezTo>
                  <a:pt x="1472944" y="3285964"/>
                  <a:pt x="1422822" y="3454949"/>
                  <a:pt x="1440160" y="3659815"/>
                </a:cubicBezTo>
                <a:cubicBezTo>
                  <a:pt x="1422822" y="3454949"/>
                  <a:pt x="1440110" y="3545101"/>
                  <a:pt x="1440160" y="3498867"/>
                </a:cubicBezTo>
                <a:cubicBezTo>
                  <a:pt x="1440110" y="3545101"/>
                  <a:pt x="1467696" y="4214568"/>
                  <a:pt x="1440160" y="4485548"/>
                </a:cubicBezTo>
                <a:cubicBezTo>
                  <a:pt x="1412624" y="4756528"/>
                  <a:pt x="1406655" y="5085113"/>
                  <a:pt x="1440160" y="5472228"/>
                </a:cubicBezTo>
                <a:cubicBezTo>
                  <a:pt x="1473665" y="5859343"/>
                  <a:pt x="1438805" y="6075051"/>
                  <a:pt x="1440160" y="6458909"/>
                </a:cubicBezTo>
                <a:cubicBezTo>
                  <a:pt x="1441515" y="6842767"/>
                  <a:pt x="1424043" y="7016122"/>
                  <a:pt x="1440160" y="7158683"/>
                </a:cubicBezTo>
                <a:cubicBezTo>
                  <a:pt x="1456277" y="7301244"/>
                  <a:pt x="1437814" y="7257044"/>
                  <a:pt x="1440160" y="7284642"/>
                </a:cubicBezTo>
                <a:cubicBezTo>
                  <a:pt x="1437814" y="7257044"/>
                  <a:pt x="1439701" y="7202615"/>
                  <a:pt x="1440160" y="7123694"/>
                </a:cubicBezTo>
                <a:cubicBezTo>
                  <a:pt x="1440619" y="7044773"/>
                  <a:pt x="1442965" y="7036464"/>
                  <a:pt x="1440160" y="6962746"/>
                </a:cubicBezTo>
                <a:cubicBezTo>
                  <a:pt x="1442965" y="7036464"/>
                  <a:pt x="1443810" y="7044170"/>
                  <a:pt x="1440160" y="7088705"/>
                </a:cubicBezTo>
                <a:cubicBezTo>
                  <a:pt x="1436510" y="7133240"/>
                  <a:pt x="1438685" y="7166595"/>
                  <a:pt x="1440160" y="7214664"/>
                </a:cubicBezTo>
                <a:cubicBezTo>
                  <a:pt x="1438685" y="7166595"/>
                  <a:pt x="1432828" y="7106250"/>
                  <a:pt x="1440160" y="7053717"/>
                </a:cubicBezTo>
                <a:cubicBezTo>
                  <a:pt x="1432828" y="7106250"/>
                  <a:pt x="1432541" y="7305662"/>
                  <a:pt x="1440160" y="7466583"/>
                </a:cubicBezTo>
                <a:cubicBezTo>
                  <a:pt x="1447779" y="7627504"/>
                  <a:pt x="1502831" y="8220784"/>
                  <a:pt x="1440160" y="8740171"/>
                </a:cubicBezTo>
                <a:cubicBezTo>
                  <a:pt x="1377489" y="9259558"/>
                  <a:pt x="1443346" y="8815947"/>
                  <a:pt x="1440160" y="8866130"/>
                </a:cubicBezTo>
                <a:cubicBezTo>
                  <a:pt x="1436974" y="8916313"/>
                  <a:pt x="1447467" y="9432280"/>
                  <a:pt x="1440160" y="9852810"/>
                </a:cubicBezTo>
                <a:cubicBezTo>
                  <a:pt x="1432853" y="10273340"/>
                  <a:pt x="1413826" y="10341194"/>
                  <a:pt x="1440160" y="10552584"/>
                </a:cubicBezTo>
                <a:cubicBezTo>
                  <a:pt x="1466494" y="10763974"/>
                  <a:pt x="1399989" y="11263695"/>
                  <a:pt x="1440160" y="11539264"/>
                </a:cubicBezTo>
                <a:cubicBezTo>
                  <a:pt x="1480331" y="11814833"/>
                  <a:pt x="1394995" y="12309373"/>
                  <a:pt x="1440160" y="12525945"/>
                </a:cubicBezTo>
                <a:cubicBezTo>
                  <a:pt x="1485325" y="12742517"/>
                  <a:pt x="1456779" y="12801099"/>
                  <a:pt x="1440160" y="12938811"/>
                </a:cubicBezTo>
                <a:cubicBezTo>
                  <a:pt x="1423541" y="13076523"/>
                  <a:pt x="1435118" y="13189019"/>
                  <a:pt x="1440160" y="13351678"/>
                </a:cubicBezTo>
                <a:cubicBezTo>
                  <a:pt x="1445202" y="13514337"/>
                  <a:pt x="1412874" y="13843620"/>
                  <a:pt x="1440160" y="14051451"/>
                </a:cubicBezTo>
                <a:cubicBezTo>
                  <a:pt x="1467446" y="14259282"/>
                  <a:pt x="1445160" y="14365138"/>
                  <a:pt x="1440160" y="14464317"/>
                </a:cubicBezTo>
                <a:cubicBezTo>
                  <a:pt x="1435160" y="14563496"/>
                  <a:pt x="1436366" y="14722127"/>
                  <a:pt x="1440160" y="14877184"/>
                </a:cubicBezTo>
                <a:cubicBezTo>
                  <a:pt x="1443954" y="15032241"/>
                  <a:pt x="1449524" y="15100632"/>
                  <a:pt x="1440160" y="15290050"/>
                </a:cubicBezTo>
                <a:cubicBezTo>
                  <a:pt x="1430796" y="15479468"/>
                  <a:pt x="1412286" y="16089705"/>
                  <a:pt x="1440160" y="16563638"/>
                </a:cubicBezTo>
                <a:cubicBezTo>
                  <a:pt x="1468034" y="17037571"/>
                  <a:pt x="1428039" y="17187104"/>
                  <a:pt x="1440160" y="17550318"/>
                </a:cubicBezTo>
                <a:cubicBezTo>
                  <a:pt x="1452281" y="17913532"/>
                  <a:pt x="1433524" y="18265717"/>
                  <a:pt x="1440160" y="18536999"/>
                </a:cubicBezTo>
                <a:cubicBezTo>
                  <a:pt x="1446796" y="18808281"/>
                  <a:pt x="1429555" y="19256469"/>
                  <a:pt x="1440160" y="19523680"/>
                </a:cubicBezTo>
                <a:cubicBezTo>
                  <a:pt x="1450765" y="19790891"/>
                  <a:pt x="1453398" y="19946714"/>
                  <a:pt x="1440160" y="20223453"/>
                </a:cubicBezTo>
                <a:cubicBezTo>
                  <a:pt x="1453398" y="19946714"/>
                  <a:pt x="1434589" y="20117191"/>
                  <a:pt x="1440160" y="20062505"/>
                </a:cubicBezTo>
                <a:cubicBezTo>
                  <a:pt x="1434589" y="20117191"/>
                  <a:pt x="1421125" y="20599762"/>
                  <a:pt x="1440160" y="20762279"/>
                </a:cubicBezTo>
                <a:cubicBezTo>
                  <a:pt x="1459195" y="20924796"/>
                  <a:pt x="1420403" y="21168623"/>
                  <a:pt x="1440160" y="21462052"/>
                </a:cubicBezTo>
                <a:cubicBezTo>
                  <a:pt x="1420403" y="21168623"/>
                  <a:pt x="1433281" y="21350777"/>
                  <a:pt x="1440160" y="21301104"/>
                </a:cubicBezTo>
                <a:cubicBezTo>
                  <a:pt x="1433281" y="21350777"/>
                  <a:pt x="1462284" y="21993027"/>
                  <a:pt x="1440160" y="22574692"/>
                </a:cubicBezTo>
                <a:cubicBezTo>
                  <a:pt x="1418036" y="23156357"/>
                  <a:pt x="1428388" y="22933900"/>
                  <a:pt x="1440160" y="23274465"/>
                </a:cubicBezTo>
                <a:cubicBezTo>
                  <a:pt x="1451932" y="23615030"/>
                  <a:pt x="1459219" y="23589541"/>
                  <a:pt x="1440160" y="23687332"/>
                </a:cubicBezTo>
                <a:cubicBezTo>
                  <a:pt x="1421101" y="23785123"/>
                  <a:pt x="1430129" y="24206015"/>
                  <a:pt x="1440160" y="24387105"/>
                </a:cubicBezTo>
                <a:cubicBezTo>
                  <a:pt x="1430129" y="24206015"/>
                  <a:pt x="1436449" y="24296439"/>
                  <a:pt x="1440160" y="24226157"/>
                </a:cubicBezTo>
                <a:cubicBezTo>
                  <a:pt x="1436449" y="24296439"/>
                  <a:pt x="1478718" y="25043486"/>
                  <a:pt x="1440160" y="25499745"/>
                </a:cubicBezTo>
                <a:cubicBezTo>
                  <a:pt x="1401602" y="25956004"/>
                  <a:pt x="1434025" y="25597044"/>
                  <a:pt x="1440160" y="25625704"/>
                </a:cubicBezTo>
                <a:cubicBezTo>
                  <a:pt x="1446295" y="25654364"/>
                  <a:pt x="1441679" y="26215887"/>
                  <a:pt x="1440160" y="26612385"/>
                </a:cubicBezTo>
                <a:cubicBezTo>
                  <a:pt x="1438641" y="27008883"/>
                  <a:pt x="1410110" y="27076079"/>
                  <a:pt x="1440160" y="27312158"/>
                </a:cubicBezTo>
                <a:cubicBezTo>
                  <a:pt x="1470210" y="27548237"/>
                  <a:pt x="1424561" y="28162364"/>
                  <a:pt x="1440160" y="28690712"/>
                </a:cubicBezTo>
                <a:cubicBezTo>
                  <a:pt x="1325227" y="28686677"/>
                  <a:pt x="1147607" y="28666240"/>
                  <a:pt x="931303" y="28690712"/>
                </a:cubicBezTo>
                <a:cubicBezTo>
                  <a:pt x="714999" y="28715184"/>
                  <a:pt x="688756" y="28695641"/>
                  <a:pt x="480053" y="28690712"/>
                </a:cubicBezTo>
                <a:cubicBezTo>
                  <a:pt x="271350" y="28685784"/>
                  <a:pt x="234549" y="28675485"/>
                  <a:pt x="0" y="28690712"/>
                </a:cubicBezTo>
                <a:cubicBezTo>
                  <a:pt x="10067" y="28603634"/>
                  <a:pt x="-11686" y="28437040"/>
                  <a:pt x="0" y="28277846"/>
                </a:cubicBezTo>
                <a:cubicBezTo>
                  <a:pt x="11686" y="28118652"/>
                  <a:pt x="-27582" y="27827879"/>
                  <a:pt x="0" y="27578072"/>
                </a:cubicBezTo>
                <a:cubicBezTo>
                  <a:pt x="27582" y="27328265"/>
                  <a:pt x="4474" y="27481248"/>
                  <a:pt x="0" y="27452113"/>
                </a:cubicBezTo>
                <a:cubicBezTo>
                  <a:pt x="-4474" y="27422978"/>
                  <a:pt x="20961" y="26482384"/>
                  <a:pt x="0" y="26178525"/>
                </a:cubicBezTo>
                <a:cubicBezTo>
                  <a:pt x="-20961" y="25874666"/>
                  <a:pt x="-5105" y="26086896"/>
                  <a:pt x="0" y="26052566"/>
                </a:cubicBezTo>
                <a:cubicBezTo>
                  <a:pt x="5105" y="26018236"/>
                  <a:pt x="-17731" y="25516026"/>
                  <a:pt x="0" y="25352793"/>
                </a:cubicBezTo>
                <a:cubicBezTo>
                  <a:pt x="-17731" y="25516026"/>
                  <a:pt x="3139" y="25467334"/>
                  <a:pt x="0" y="25513740"/>
                </a:cubicBezTo>
                <a:cubicBezTo>
                  <a:pt x="3139" y="25467334"/>
                  <a:pt x="-2921" y="24804510"/>
                  <a:pt x="0" y="24240153"/>
                </a:cubicBezTo>
                <a:cubicBezTo>
                  <a:pt x="2921" y="23675796"/>
                  <a:pt x="54320" y="23565160"/>
                  <a:pt x="0" y="22966565"/>
                </a:cubicBezTo>
                <a:cubicBezTo>
                  <a:pt x="-54320" y="22367970"/>
                  <a:pt x="-8656" y="22606916"/>
                  <a:pt x="0" y="22266792"/>
                </a:cubicBezTo>
                <a:cubicBezTo>
                  <a:pt x="8656" y="21926668"/>
                  <a:pt x="28695" y="21779040"/>
                  <a:pt x="0" y="21567018"/>
                </a:cubicBezTo>
                <a:cubicBezTo>
                  <a:pt x="-28695" y="21354996"/>
                  <a:pt x="-9896" y="20893696"/>
                  <a:pt x="0" y="20580338"/>
                </a:cubicBezTo>
                <a:cubicBezTo>
                  <a:pt x="9896" y="20266980"/>
                  <a:pt x="46347" y="19654250"/>
                  <a:pt x="0" y="19306750"/>
                </a:cubicBezTo>
                <a:cubicBezTo>
                  <a:pt x="-46347" y="18959250"/>
                  <a:pt x="191" y="19239280"/>
                  <a:pt x="0" y="19180791"/>
                </a:cubicBezTo>
                <a:cubicBezTo>
                  <a:pt x="-191" y="19122302"/>
                  <a:pt x="-49061" y="18394450"/>
                  <a:pt x="0" y="17907203"/>
                </a:cubicBezTo>
                <a:cubicBezTo>
                  <a:pt x="49061" y="17419956"/>
                  <a:pt x="-36887" y="17252350"/>
                  <a:pt x="0" y="16633615"/>
                </a:cubicBezTo>
                <a:cubicBezTo>
                  <a:pt x="36887" y="16014880"/>
                  <a:pt x="49333" y="15920775"/>
                  <a:pt x="0" y="15360028"/>
                </a:cubicBezTo>
                <a:cubicBezTo>
                  <a:pt x="-49333" y="14799281"/>
                  <a:pt x="-4962" y="14993848"/>
                  <a:pt x="0" y="14660254"/>
                </a:cubicBezTo>
                <a:cubicBezTo>
                  <a:pt x="4962" y="14326660"/>
                  <a:pt x="-815" y="14276581"/>
                  <a:pt x="0" y="13960481"/>
                </a:cubicBezTo>
                <a:cubicBezTo>
                  <a:pt x="815" y="13644381"/>
                  <a:pt x="-7076" y="13569369"/>
                  <a:pt x="0" y="13260707"/>
                </a:cubicBezTo>
                <a:cubicBezTo>
                  <a:pt x="7076" y="12952045"/>
                  <a:pt x="-4107" y="13164522"/>
                  <a:pt x="0" y="13134748"/>
                </a:cubicBezTo>
                <a:cubicBezTo>
                  <a:pt x="4107" y="13104974"/>
                  <a:pt x="38221" y="12333889"/>
                  <a:pt x="0" y="11861160"/>
                </a:cubicBezTo>
                <a:cubicBezTo>
                  <a:pt x="-38221" y="11388431"/>
                  <a:pt x="-44317" y="11087305"/>
                  <a:pt x="0" y="10587573"/>
                </a:cubicBezTo>
                <a:cubicBezTo>
                  <a:pt x="44317" y="10087841"/>
                  <a:pt x="-146" y="9991792"/>
                  <a:pt x="0" y="9600892"/>
                </a:cubicBezTo>
                <a:cubicBezTo>
                  <a:pt x="146" y="9209992"/>
                  <a:pt x="-6423" y="9279979"/>
                  <a:pt x="0" y="9188026"/>
                </a:cubicBezTo>
                <a:cubicBezTo>
                  <a:pt x="-6423" y="9279979"/>
                  <a:pt x="-1453" y="9285060"/>
                  <a:pt x="0" y="9348973"/>
                </a:cubicBezTo>
                <a:cubicBezTo>
                  <a:pt x="-1453" y="9285060"/>
                  <a:pt x="2303" y="9283115"/>
                  <a:pt x="0" y="9223014"/>
                </a:cubicBezTo>
                <a:cubicBezTo>
                  <a:pt x="-2303" y="9162913"/>
                  <a:pt x="-35919" y="8322655"/>
                  <a:pt x="0" y="7949427"/>
                </a:cubicBezTo>
                <a:cubicBezTo>
                  <a:pt x="35919" y="7576199"/>
                  <a:pt x="276" y="7651856"/>
                  <a:pt x="0" y="7536560"/>
                </a:cubicBezTo>
                <a:cubicBezTo>
                  <a:pt x="-276" y="7421264"/>
                  <a:pt x="-493" y="6986361"/>
                  <a:pt x="0" y="6549880"/>
                </a:cubicBezTo>
                <a:cubicBezTo>
                  <a:pt x="493" y="6113399"/>
                  <a:pt x="27338" y="6080424"/>
                  <a:pt x="0" y="5850106"/>
                </a:cubicBezTo>
                <a:cubicBezTo>
                  <a:pt x="-27338" y="5619788"/>
                  <a:pt x="12267" y="5144151"/>
                  <a:pt x="0" y="4863426"/>
                </a:cubicBezTo>
                <a:cubicBezTo>
                  <a:pt x="-12267" y="4582701"/>
                  <a:pt x="4453" y="4599159"/>
                  <a:pt x="0" y="4450559"/>
                </a:cubicBezTo>
                <a:cubicBezTo>
                  <a:pt x="-4453" y="4301959"/>
                  <a:pt x="-3424" y="4131735"/>
                  <a:pt x="0" y="4037693"/>
                </a:cubicBezTo>
                <a:cubicBezTo>
                  <a:pt x="3424" y="3943651"/>
                  <a:pt x="4193" y="3207644"/>
                  <a:pt x="0" y="2764105"/>
                </a:cubicBezTo>
                <a:cubicBezTo>
                  <a:pt x="-4193" y="2320566"/>
                  <a:pt x="44486" y="2008823"/>
                  <a:pt x="0" y="1777425"/>
                </a:cubicBezTo>
                <a:cubicBezTo>
                  <a:pt x="-44486" y="1546027"/>
                  <a:pt x="32697" y="689982"/>
                  <a:pt x="0" y="0"/>
                </a:cubicBezTo>
                <a:close/>
              </a:path>
              <a:path w="1440160" h="28690712" stroke="0" extrusionOk="0">
                <a:moveTo>
                  <a:pt x="0" y="0"/>
                </a:moveTo>
                <a:cubicBezTo>
                  <a:pt x="228572" y="11617"/>
                  <a:pt x="274417" y="7934"/>
                  <a:pt x="480053" y="0"/>
                </a:cubicBezTo>
                <a:cubicBezTo>
                  <a:pt x="685689" y="-7934"/>
                  <a:pt x="772826" y="-7139"/>
                  <a:pt x="916902" y="0"/>
                </a:cubicBezTo>
                <a:cubicBezTo>
                  <a:pt x="1060978" y="7139"/>
                  <a:pt x="1242903" y="-24125"/>
                  <a:pt x="1440160" y="0"/>
                </a:cubicBezTo>
                <a:cubicBezTo>
                  <a:pt x="1432837" y="-71373"/>
                  <a:pt x="1437074" y="-115333"/>
                  <a:pt x="1440160" y="-160948"/>
                </a:cubicBezTo>
                <a:cubicBezTo>
                  <a:pt x="1437074" y="-115333"/>
                  <a:pt x="1460335" y="532334"/>
                  <a:pt x="1440160" y="825733"/>
                </a:cubicBezTo>
                <a:cubicBezTo>
                  <a:pt x="1419985" y="1119132"/>
                  <a:pt x="1434683" y="1359884"/>
                  <a:pt x="1440160" y="1525506"/>
                </a:cubicBezTo>
                <a:cubicBezTo>
                  <a:pt x="1445637" y="1691128"/>
                  <a:pt x="1435173" y="1625251"/>
                  <a:pt x="1440160" y="1651465"/>
                </a:cubicBezTo>
                <a:cubicBezTo>
                  <a:pt x="1445147" y="1677679"/>
                  <a:pt x="1451995" y="1976296"/>
                  <a:pt x="1440160" y="2064332"/>
                </a:cubicBezTo>
                <a:cubicBezTo>
                  <a:pt x="1428325" y="2152368"/>
                  <a:pt x="1443569" y="2156107"/>
                  <a:pt x="1440160" y="2190291"/>
                </a:cubicBezTo>
                <a:cubicBezTo>
                  <a:pt x="1436751" y="2224475"/>
                  <a:pt x="1408174" y="2696351"/>
                  <a:pt x="1440160" y="2890064"/>
                </a:cubicBezTo>
                <a:cubicBezTo>
                  <a:pt x="1472146" y="3083777"/>
                  <a:pt x="1444126" y="3268361"/>
                  <a:pt x="1440160" y="3589838"/>
                </a:cubicBezTo>
                <a:cubicBezTo>
                  <a:pt x="1436194" y="3911315"/>
                  <a:pt x="1422642" y="3828423"/>
                  <a:pt x="1440160" y="4002704"/>
                </a:cubicBezTo>
                <a:cubicBezTo>
                  <a:pt x="1457678" y="4176985"/>
                  <a:pt x="1449481" y="4261725"/>
                  <a:pt x="1440160" y="4415571"/>
                </a:cubicBezTo>
                <a:cubicBezTo>
                  <a:pt x="1430839" y="4569417"/>
                  <a:pt x="1441284" y="4724854"/>
                  <a:pt x="1440160" y="4828437"/>
                </a:cubicBezTo>
                <a:cubicBezTo>
                  <a:pt x="1439036" y="4932020"/>
                  <a:pt x="1450395" y="5533160"/>
                  <a:pt x="1440160" y="5815117"/>
                </a:cubicBezTo>
                <a:cubicBezTo>
                  <a:pt x="1429925" y="6097074"/>
                  <a:pt x="1453941" y="6174538"/>
                  <a:pt x="1440160" y="6514891"/>
                </a:cubicBezTo>
                <a:cubicBezTo>
                  <a:pt x="1426379" y="6855244"/>
                  <a:pt x="1436409" y="6592194"/>
                  <a:pt x="1440160" y="6640850"/>
                </a:cubicBezTo>
                <a:cubicBezTo>
                  <a:pt x="1443911" y="6689506"/>
                  <a:pt x="1436890" y="6720412"/>
                  <a:pt x="1440160" y="6766809"/>
                </a:cubicBezTo>
                <a:cubicBezTo>
                  <a:pt x="1436890" y="6720412"/>
                  <a:pt x="1443082" y="6651937"/>
                  <a:pt x="1440160" y="6605861"/>
                </a:cubicBezTo>
                <a:cubicBezTo>
                  <a:pt x="1443082" y="6651937"/>
                  <a:pt x="1440891" y="6850844"/>
                  <a:pt x="1440160" y="7018728"/>
                </a:cubicBezTo>
                <a:cubicBezTo>
                  <a:pt x="1439429" y="7186612"/>
                  <a:pt x="1454019" y="7261744"/>
                  <a:pt x="1440160" y="7431594"/>
                </a:cubicBezTo>
                <a:cubicBezTo>
                  <a:pt x="1426301" y="7601444"/>
                  <a:pt x="1478580" y="8019186"/>
                  <a:pt x="1440160" y="8418275"/>
                </a:cubicBezTo>
                <a:cubicBezTo>
                  <a:pt x="1401740" y="8817364"/>
                  <a:pt x="1444371" y="9096172"/>
                  <a:pt x="1440160" y="9404955"/>
                </a:cubicBezTo>
                <a:cubicBezTo>
                  <a:pt x="1435949" y="9713738"/>
                  <a:pt x="1445771" y="9479918"/>
                  <a:pt x="1440160" y="9530915"/>
                </a:cubicBezTo>
                <a:cubicBezTo>
                  <a:pt x="1445771" y="9479918"/>
                  <a:pt x="1438938" y="9437143"/>
                  <a:pt x="1440160" y="9369967"/>
                </a:cubicBezTo>
                <a:cubicBezTo>
                  <a:pt x="1438938" y="9437143"/>
                  <a:pt x="1434416" y="9459724"/>
                  <a:pt x="1440160" y="9495926"/>
                </a:cubicBezTo>
                <a:cubicBezTo>
                  <a:pt x="1434416" y="9459724"/>
                  <a:pt x="1438129" y="9381452"/>
                  <a:pt x="1440160" y="9334978"/>
                </a:cubicBezTo>
                <a:cubicBezTo>
                  <a:pt x="1438129" y="9381452"/>
                  <a:pt x="1424697" y="9875093"/>
                  <a:pt x="1440160" y="10034751"/>
                </a:cubicBezTo>
                <a:cubicBezTo>
                  <a:pt x="1455623" y="10194409"/>
                  <a:pt x="1446347" y="10119063"/>
                  <a:pt x="1440160" y="10160711"/>
                </a:cubicBezTo>
                <a:cubicBezTo>
                  <a:pt x="1433973" y="10202359"/>
                  <a:pt x="1439687" y="10246388"/>
                  <a:pt x="1440160" y="10286670"/>
                </a:cubicBezTo>
                <a:cubicBezTo>
                  <a:pt x="1440633" y="10326952"/>
                  <a:pt x="1442287" y="10369719"/>
                  <a:pt x="1440160" y="10412629"/>
                </a:cubicBezTo>
                <a:cubicBezTo>
                  <a:pt x="1442287" y="10369719"/>
                  <a:pt x="1434854" y="10327385"/>
                  <a:pt x="1440160" y="10251681"/>
                </a:cubicBezTo>
                <a:cubicBezTo>
                  <a:pt x="1434854" y="10327385"/>
                  <a:pt x="1435256" y="10941847"/>
                  <a:pt x="1440160" y="11238362"/>
                </a:cubicBezTo>
                <a:cubicBezTo>
                  <a:pt x="1445064" y="11534877"/>
                  <a:pt x="1405657" y="12030599"/>
                  <a:pt x="1440160" y="12511950"/>
                </a:cubicBezTo>
                <a:cubicBezTo>
                  <a:pt x="1474663" y="12993301"/>
                  <a:pt x="1408490" y="13147946"/>
                  <a:pt x="1440160" y="13498630"/>
                </a:cubicBezTo>
                <a:cubicBezTo>
                  <a:pt x="1471830" y="13849314"/>
                  <a:pt x="1432652" y="13800500"/>
                  <a:pt x="1440160" y="13911496"/>
                </a:cubicBezTo>
                <a:cubicBezTo>
                  <a:pt x="1447668" y="14022492"/>
                  <a:pt x="1499032" y="14766212"/>
                  <a:pt x="1440160" y="15185084"/>
                </a:cubicBezTo>
                <a:cubicBezTo>
                  <a:pt x="1381288" y="15603956"/>
                  <a:pt x="1402028" y="16121169"/>
                  <a:pt x="1440160" y="16458672"/>
                </a:cubicBezTo>
                <a:cubicBezTo>
                  <a:pt x="1478292" y="16796175"/>
                  <a:pt x="1427207" y="16774615"/>
                  <a:pt x="1440160" y="16871538"/>
                </a:cubicBezTo>
                <a:cubicBezTo>
                  <a:pt x="1453113" y="16968461"/>
                  <a:pt x="1442530" y="17139995"/>
                  <a:pt x="1440160" y="17284405"/>
                </a:cubicBezTo>
                <a:cubicBezTo>
                  <a:pt x="1437790" y="17428815"/>
                  <a:pt x="1424731" y="17544750"/>
                  <a:pt x="1440160" y="17697271"/>
                </a:cubicBezTo>
                <a:cubicBezTo>
                  <a:pt x="1455589" y="17849792"/>
                  <a:pt x="1444044" y="17785626"/>
                  <a:pt x="1440160" y="17823230"/>
                </a:cubicBezTo>
                <a:cubicBezTo>
                  <a:pt x="1436276" y="17860834"/>
                  <a:pt x="1424368" y="18444743"/>
                  <a:pt x="1440160" y="18809911"/>
                </a:cubicBezTo>
                <a:cubicBezTo>
                  <a:pt x="1455952" y="19175079"/>
                  <a:pt x="1419965" y="19691552"/>
                  <a:pt x="1440160" y="20083498"/>
                </a:cubicBezTo>
                <a:cubicBezTo>
                  <a:pt x="1460355" y="20475444"/>
                  <a:pt x="1433612" y="20844201"/>
                  <a:pt x="1440160" y="21070179"/>
                </a:cubicBezTo>
                <a:cubicBezTo>
                  <a:pt x="1433612" y="20844201"/>
                  <a:pt x="1436558" y="20977478"/>
                  <a:pt x="1440160" y="20909231"/>
                </a:cubicBezTo>
                <a:cubicBezTo>
                  <a:pt x="1436558" y="20977478"/>
                  <a:pt x="1405607" y="21747787"/>
                  <a:pt x="1440160" y="22182819"/>
                </a:cubicBezTo>
                <a:cubicBezTo>
                  <a:pt x="1405607" y="21747787"/>
                  <a:pt x="1447620" y="22073813"/>
                  <a:pt x="1440160" y="22021871"/>
                </a:cubicBezTo>
                <a:cubicBezTo>
                  <a:pt x="1447620" y="22073813"/>
                  <a:pt x="1438361" y="22495608"/>
                  <a:pt x="1440160" y="22721644"/>
                </a:cubicBezTo>
                <a:cubicBezTo>
                  <a:pt x="1441959" y="22947680"/>
                  <a:pt x="1448185" y="23047937"/>
                  <a:pt x="1440160" y="23134511"/>
                </a:cubicBezTo>
                <a:cubicBezTo>
                  <a:pt x="1432135" y="23221085"/>
                  <a:pt x="1377315" y="23959748"/>
                  <a:pt x="1440160" y="24408098"/>
                </a:cubicBezTo>
                <a:cubicBezTo>
                  <a:pt x="1503005" y="24856448"/>
                  <a:pt x="1438909" y="24508654"/>
                  <a:pt x="1440160" y="24534058"/>
                </a:cubicBezTo>
                <a:cubicBezTo>
                  <a:pt x="1441411" y="24559462"/>
                  <a:pt x="1446587" y="24836609"/>
                  <a:pt x="1440160" y="24946924"/>
                </a:cubicBezTo>
                <a:cubicBezTo>
                  <a:pt x="1433733" y="25057239"/>
                  <a:pt x="1459419" y="25504781"/>
                  <a:pt x="1440160" y="25933605"/>
                </a:cubicBezTo>
                <a:cubicBezTo>
                  <a:pt x="1420901" y="26362429"/>
                  <a:pt x="1447042" y="26692629"/>
                  <a:pt x="1440160" y="27207192"/>
                </a:cubicBezTo>
                <a:cubicBezTo>
                  <a:pt x="1447042" y="26692629"/>
                  <a:pt x="1445936" y="27094457"/>
                  <a:pt x="1440160" y="27046244"/>
                </a:cubicBezTo>
                <a:cubicBezTo>
                  <a:pt x="1445936" y="27094457"/>
                  <a:pt x="1445619" y="27119900"/>
                  <a:pt x="1440160" y="27172204"/>
                </a:cubicBezTo>
                <a:cubicBezTo>
                  <a:pt x="1445619" y="27119900"/>
                  <a:pt x="1442551" y="27057997"/>
                  <a:pt x="1440160" y="27011256"/>
                </a:cubicBezTo>
                <a:cubicBezTo>
                  <a:pt x="1442551" y="27057997"/>
                  <a:pt x="1446317" y="27317998"/>
                  <a:pt x="1440160" y="27424122"/>
                </a:cubicBezTo>
                <a:cubicBezTo>
                  <a:pt x="1434003" y="27530246"/>
                  <a:pt x="1444385" y="27488087"/>
                  <a:pt x="1440160" y="27550081"/>
                </a:cubicBezTo>
                <a:cubicBezTo>
                  <a:pt x="1435935" y="27612075"/>
                  <a:pt x="1384792" y="28279902"/>
                  <a:pt x="1440160" y="28690712"/>
                </a:cubicBezTo>
                <a:cubicBezTo>
                  <a:pt x="1350238" y="28701113"/>
                  <a:pt x="1208349" y="28686525"/>
                  <a:pt x="1003311" y="28690712"/>
                </a:cubicBezTo>
                <a:cubicBezTo>
                  <a:pt x="798273" y="28694899"/>
                  <a:pt x="687110" y="28684736"/>
                  <a:pt x="523258" y="28690712"/>
                </a:cubicBezTo>
                <a:cubicBezTo>
                  <a:pt x="359406" y="28696688"/>
                  <a:pt x="191734" y="28704462"/>
                  <a:pt x="0" y="28690712"/>
                </a:cubicBezTo>
                <a:cubicBezTo>
                  <a:pt x="-2065" y="28724457"/>
                  <a:pt x="4091" y="28777492"/>
                  <a:pt x="0" y="28851660"/>
                </a:cubicBezTo>
                <a:cubicBezTo>
                  <a:pt x="4091" y="28777492"/>
                  <a:pt x="6820" y="28307271"/>
                  <a:pt x="0" y="28151886"/>
                </a:cubicBezTo>
                <a:cubicBezTo>
                  <a:pt x="6820" y="28307271"/>
                  <a:pt x="-6229" y="28261306"/>
                  <a:pt x="0" y="28312834"/>
                </a:cubicBezTo>
                <a:cubicBezTo>
                  <a:pt x="-6229" y="28261306"/>
                  <a:pt x="15187" y="27399409"/>
                  <a:pt x="0" y="27039247"/>
                </a:cubicBezTo>
                <a:cubicBezTo>
                  <a:pt x="-15187" y="26679085"/>
                  <a:pt x="1926" y="26782660"/>
                  <a:pt x="0" y="26626380"/>
                </a:cubicBezTo>
                <a:cubicBezTo>
                  <a:pt x="-1926" y="26470100"/>
                  <a:pt x="-7446" y="26382838"/>
                  <a:pt x="0" y="26213514"/>
                </a:cubicBezTo>
                <a:cubicBezTo>
                  <a:pt x="-7446" y="26382838"/>
                  <a:pt x="-3792" y="26297663"/>
                  <a:pt x="0" y="26374462"/>
                </a:cubicBezTo>
                <a:cubicBezTo>
                  <a:pt x="-3792" y="26297663"/>
                  <a:pt x="33439" y="25896126"/>
                  <a:pt x="0" y="25674688"/>
                </a:cubicBezTo>
                <a:cubicBezTo>
                  <a:pt x="33439" y="25896126"/>
                  <a:pt x="-2900" y="25777577"/>
                  <a:pt x="0" y="25835636"/>
                </a:cubicBezTo>
                <a:cubicBezTo>
                  <a:pt x="-2900" y="25777577"/>
                  <a:pt x="18655" y="25619472"/>
                  <a:pt x="0" y="25422770"/>
                </a:cubicBezTo>
                <a:cubicBezTo>
                  <a:pt x="-18655" y="25226068"/>
                  <a:pt x="-36588" y="24441883"/>
                  <a:pt x="0" y="24149182"/>
                </a:cubicBezTo>
                <a:cubicBezTo>
                  <a:pt x="36588" y="23856481"/>
                  <a:pt x="13274" y="23897601"/>
                  <a:pt x="0" y="23736316"/>
                </a:cubicBezTo>
                <a:cubicBezTo>
                  <a:pt x="-13274" y="23575031"/>
                  <a:pt x="10602" y="23224972"/>
                  <a:pt x="0" y="23036542"/>
                </a:cubicBezTo>
                <a:cubicBezTo>
                  <a:pt x="-10602" y="22848112"/>
                  <a:pt x="47287" y="22440866"/>
                  <a:pt x="0" y="22049862"/>
                </a:cubicBezTo>
                <a:cubicBezTo>
                  <a:pt x="47287" y="22440866"/>
                  <a:pt x="-732" y="22138383"/>
                  <a:pt x="0" y="22210810"/>
                </a:cubicBezTo>
                <a:cubicBezTo>
                  <a:pt x="-732" y="22138383"/>
                  <a:pt x="18871" y="21683267"/>
                  <a:pt x="0" y="21224129"/>
                </a:cubicBezTo>
                <a:cubicBezTo>
                  <a:pt x="-18871" y="20764991"/>
                  <a:pt x="-23317" y="20397677"/>
                  <a:pt x="0" y="19950541"/>
                </a:cubicBezTo>
                <a:cubicBezTo>
                  <a:pt x="23317" y="19503405"/>
                  <a:pt x="-29641" y="19244497"/>
                  <a:pt x="0" y="18963861"/>
                </a:cubicBezTo>
                <a:cubicBezTo>
                  <a:pt x="29641" y="18683225"/>
                  <a:pt x="-13930" y="18720845"/>
                  <a:pt x="0" y="18550995"/>
                </a:cubicBezTo>
                <a:cubicBezTo>
                  <a:pt x="13930" y="18381145"/>
                  <a:pt x="53810" y="17866287"/>
                  <a:pt x="0" y="17277407"/>
                </a:cubicBezTo>
                <a:cubicBezTo>
                  <a:pt x="-53810" y="16688527"/>
                  <a:pt x="14540" y="17007699"/>
                  <a:pt x="0" y="16864540"/>
                </a:cubicBezTo>
                <a:cubicBezTo>
                  <a:pt x="-14540" y="16721381"/>
                  <a:pt x="18923" y="16597854"/>
                  <a:pt x="0" y="16451674"/>
                </a:cubicBezTo>
                <a:cubicBezTo>
                  <a:pt x="-18923" y="16305494"/>
                  <a:pt x="6675" y="16224911"/>
                  <a:pt x="0" y="16038808"/>
                </a:cubicBezTo>
                <a:cubicBezTo>
                  <a:pt x="-6675" y="15852705"/>
                  <a:pt x="-2202" y="15966495"/>
                  <a:pt x="0" y="15912849"/>
                </a:cubicBezTo>
                <a:cubicBezTo>
                  <a:pt x="2202" y="15859203"/>
                  <a:pt x="-14719" y="15375859"/>
                  <a:pt x="0" y="15213075"/>
                </a:cubicBezTo>
                <a:cubicBezTo>
                  <a:pt x="-14719" y="15375859"/>
                  <a:pt x="-3008" y="15316117"/>
                  <a:pt x="0" y="15374023"/>
                </a:cubicBezTo>
                <a:cubicBezTo>
                  <a:pt x="-3008" y="15316117"/>
                  <a:pt x="-14935" y="15122223"/>
                  <a:pt x="0" y="14961157"/>
                </a:cubicBezTo>
                <a:cubicBezTo>
                  <a:pt x="14935" y="14800091"/>
                  <a:pt x="-2474" y="14087386"/>
                  <a:pt x="0" y="13687569"/>
                </a:cubicBezTo>
                <a:cubicBezTo>
                  <a:pt x="2474" y="13287752"/>
                  <a:pt x="-58925" y="12988888"/>
                  <a:pt x="0" y="12413981"/>
                </a:cubicBezTo>
                <a:cubicBezTo>
                  <a:pt x="58925" y="11839074"/>
                  <a:pt x="13218" y="11734014"/>
                  <a:pt x="0" y="11140394"/>
                </a:cubicBezTo>
                <a:cubicBezTo>
                  <a:pt x="-13218" y="10546774"/>
                  <a:pt x="-38620" y="10439126"/>
                  <a:pt x="0" y="10153713"/>
                </a:cubicBezTo>
                <a:cubicBezTo>
                  <a:pt x="38620" y="9868300"/>
                  <a:pt x="-37044" y="9448291"/>
                  <a:pt x="0" y="8880125"/>
                </a:cubicBezTo>
                <a:cubicBezTo>
                  <a:pt x="37044" y="8311959"/>
                  <a:pt x="-31053" y="8410082"/>
                  <a:pt x="0" y="8180352"/>
                </a:cubicBezTo>
                <a:cubicBezTo>
                  <a:pt x="31053" y="7950622"/>
                  <a:pt x="-46792" y="7279596"/>
                  <a:pt x="0" y="6906764"/>
                </a:cubicBezTo>
                <a:cubicBezTo>
                  <a:pt x="46792" y="6533932"/>
                  <a:pt x="-15261" y="6669418"/>
                  <a:pt x="0" y="6493898"/>
                </a:cubicBezTo>
                <a:cubicBezTo>
                  <a:pt x="15261" y="6318378"/>
                  <a:pt x="45513" y="5856551"/>
                  <a:pt x="0" y="5507217"/>
                </a:cubicBezTo>
                <a:cubicBezTo>
                  <a:pt x="-45513" y="5157883"/>
                  <a:pt x="13208" y="4998462"/>
                  <a:pt x="0" y="4807444"/>
                </a:cubicBezTo>
                <a:cubicBezTo>
                  <a:pt x="-13208" y="4616426"/>
                  <a:pt x="-20663" y="4263471"/>
                  <a:pt x="0" y="4107670"/>
                </a:cubicBezTo>
                <a:cubicBezTo>
                  <a:pt x="20663" y="3951869"/>
                  <a:pt x="-18273" y="3654679"/>
                  <a:pt x="0" y="3407897"/>
                </a:cubicBezTo>
                <a:cubicBezTo>
                  <a:pt x="18273" y="3161115"/>
                  <a:pt x="-5217" y="3122471"/>
                  <a:pt x="0" y="2995030"/>
                </a:cubicBezTo>
                <a:cubicBezTo>
                  <a:pt x="5217" y="2867589"/>
                  <a:pt x="5225" y="2903736"/>
                  <a:pt x="0" y="2869071"/>
                </a:cubicBezTo>
                <a:cubicBezTo>
                  <a:pt x="-5225" y="2834406"/>
                  <a:pt x="573" y="2769986"/>
                  <a:pt x="0" y="2743112"/>
                </a:cubicBezTo>
                <a:cubicBezTo>
                  <a:pt x="-573" y="2716238"/>
                  <a:pt x="6206" y="2666953"/>
                  <a:pt x="0" y="2617153"/>
                </a:cubicBezTo>
                <a:cubicBezTo>
                  <a:pt x="-6206" y="2567353"/>
                  <a:pt x="-10975" y="2350140"/>
                  <a:pt x="0" y="2204286"/>
                </a:cubicBezTo>
                <a:cubicBezTo>
                  <a:pt x="10975" y="2058432"/>
                  <a:pt x="3848" y="2116994"/>
                  <a:pt x="0" y="2078327"/>
                </a:cubicBezTo>
                <a:cubicBezTo>
                  <a:pt x="-3848" y="2039660"/>
                  <a:pt x="-3847" y="1761223"/>
                  <a:pt x="0" y="1665461"/>
                </a:cubicBezTo>
                <a:cubicBezTo>
                  <a:pt x="3847" y="1569699"/>
                  <a:pt x="1380" y="1600866"/>
                  <a:pt x="0" y="1539502"/>
                </a:cubicBezTo>
                <a:cubicBezTo>
                  <a:pt x="-1380" y="1478138"/>
                  <a:pt x="62369" y="367332"/>
                  <a:pt x="0" y="0"/>
                </a:cubicBezTo>
                <a:close/>
              </a:path>
            </a:pathLst>
          </a:custGeom>
          <a:solidFill>
            <a:srgbClr val="067898"/>
          </a:solidFill>
          <a:ln w="57150">
            <a:solidFill>
              <a:srgbClr val="003F60"/>
            </a:solidFill>
            <a:extLst>
              <a:ext uri="{C807C97D-BFC1-408E-A445-0C87EB9F89A2}">
                <ask:lineSketchStyleProps xmlns:ask="http://schemas.microsoft.com/office/drawing/2018/sketchyshapes" sd="117470616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Best GAMM model selection (based on AIC) for both methods</a:t>
            </a:r>
          </a:p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Analysis of goodness-of-fit and GAMMs residuals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F9FB19-77C0-0C54-31C5-18092EA0AD1E}"/>
              </a:ext>
            </a:extLst>
          </p:cNvPr>
          <p:cNvSpPr/>
          <p:nvPr/>
        </p:nvSpPr>
        <p:spPr>
          <a:xfrm>
            <a:off x="6790011" y="9808593"/>
            <a:ext cx="15993496" cy="1859716"/>
          </a:xfrm>
          <a:custGeom>
            <a:avLst/>
            <a:gdLst>
              <a:gd name="connsiteX0" fmla="*/ 0 w 15993496"/>
              <a:gd name="connsiteY0" fmla="*/ 0 h 1859716"/>
              <a:gd name="connsiteX1" fmla="*/ 112547 w 15993496"/>
              <a:gd name="connsiteY1" fmla="*/ 0 h 1859716"/>
              <a:gd name="connsiteX2" fmla="*/ 864833 w 15993496"/>
              <a:gd name="connsiteY2" fmla="*/ 0 h 1859716"/>
              <a:gd name="connsiteX3" fmla="*/ 1137315 w 15993496"/>
              <a:gd name="connsiteY3" fmla="*/ 0 h 1859716"/>
              <a:gd name="connsiteX4" fmla="*/ 1729667 w 15993496"/>
              <a:gd name="connsiteY4" fmla="*/ 0 h 1859716"/>
              <a:gd name="connsiteX5" fmla="*/ 2481954 w 15993496"/>
              <a:gd name="connsiteY5" fmla="*/ 0 h 1859716"/>
              <a:gd name="connsiteX6" fmla="*/ 2914370 w 15993496"/>
              <a:gd name="connsiteY6" fmla="*/ 0 h 1859716"/>
              <a:gd name="connsiteX7" fmla="*/ 3666657 w 15993496"/>
              <a:gd name="connsiteY7" fmla="*/ 0 h 1859716"/>
              <a:gd name="connsiteX8" fmla="*/ 3939139 w 15993496"/>
              <a:gd name="connsiteY8" fmla="*/ 0 h 1859716"/>
              <a:gd name="connsiteX9" fmla="*/ 4691425 w 15993496"/>
              <a:gd name="connsiteY9" fmla="*/ 0 h 1859716"/>
              <a:gd name="connsiteX10" fmla="*/ 5283777 w 15993496"/>
              <a:gd name="connsiteY10" fmla="*/ 0 h 1859716"/>
              <a:gd name="connsiteX11" fmla="*/ 5716194 w 15993496"/>
              <a:gd name="connsiteY11" fmla="*/ 0 h 1859716"/>
              <a:gd name="connsiteX12" fmla="*/ 6308546 w 15993496"/>
              <a:gd name="connsiteY12" fmla="*/ 0 h 1859716"/>
              <a:gd name="connsiteX13" fmla="*/ 6421092 w 15993496"/>
              <a:gd name="connsiteY13" fmla="*/ 0 h 1859716"/>
              <a:gd name="connsiteX14" fmla="*/ 7173379 w 15993496"/>
              <a:gd name="connsiteY14" fmla="*/ 0 h 1859716"/>
              <a:gd name="connsiteX15" fmla="*/ 7605796 w 15993496"/>
              <a:gd name="connsiteY15" fmla="*/ 0 h 1859716"/>
              <a:gd name="connsiteX16" fmla="*/ 7878278 w 15993496"/>
              <a:gd name="connsiteY16" fmla="*/ 0 h 1859716"/>
              <a:gd name="connsiteX17" fmla="*/ 8470629 w 15993496"/>
              <a:gd name="connsiteY17" fmla="*/ 0 h 1859716"/>
              <a:gd name="connsiteX18" fmla="*/ 8903046 w 15993496"/>
              <a:gd name="connsiteY18" fmla="*/ 0 h 1859716"/>
              <a:gd name="connsiteX19" fmla="*/ 9335463 w 15993496"/>
              <a:gd name="connsiteY19" fmla="*/ 0 h 1859716"/>
              <a:gd name="connsiteX20" fmla="*/ 9607945 w 15993496"/>
              <a:gd name="connsiteY20" fmla="*/ 0 h 1859716"/>
              <a:gd name="connsiteX21" fmla="*/ 9880426 w 15993496"/>
              <a:gd name="connsiteY21" fmla="*/ 0 h 1859716"/>
              <a:gd name="connsiteX22" fmla="*/ 10472778 w 15993496"/>
              <a:gd name="connsiteY22" fmla="*/ 0 h 1859716"/>
              <a:gd name="connsiteX23" fmla="*/ 10745260 w 15993496"/>
              <a:gd name="connsiteY23" fmla="*/ 0 h 1859716"/>
              <a:gd name="connsiteX24" fmla="*/ 10857807 w 15993496"/>
              <a:gd name="connsiteY24" fmla="*/ 0 h 1859716"/>
              <a:gd name="connsiteX25" fmla="*/ 11450158 w 15993496"/>
              <a:gd name="connsiteY25" fmla="*/ 0 h 1859716"/>
              <a:gd name="connsiteX26" fmla="*/ 11882575 w 15993496"/>
              <a:gd name="connsiteY26" fmla="*/ 0 h 1859716"/>
              <a:gd name="connsiteX27" fmla="*/ 12474927 w 15993496"/>
              <a:gd name="connsiteY27" fmla="*/ 0 h 1859716"/>
              <a:gd name="connsiteX28" fmla="*/ 13387149 w 15993496"/>
              <a:gd name="connsiteY28" fmla="*/ 0 h 1859716"/>
              <a:gd name="connsiteX29" fmla="*/ 14139435 w 15993496"/>
              <a:gd name="connsiteY29" fmla="*/ 0 h 1859716"/>
              <a:gd name="connsiteX30" fmla="*/ 15051657 w 15993496"/>
              <a:gd name="connsiteY30" fmla="*/ 0 h 1859716"/>
              <a:gd name="connsiteX31" fmla="*/ 15164204 w 15993496"/>
              <a:gd name="connsiteY31" fmla="*/ 0 h 1859716"/>
              <a:gd name="connsiteX32" fmla="*/ 15276750 w 15993496"/>
              <a:gd name="connsiteY32" fmla="*/ 0 h 1859716"/>
              <a:gd name="connsiteX33" fmla="*/ 15993496 w 15993496"/>
              <a:gd name="connsiteY33" fmla="*/ 0 h 1859716"/>
              <a:gd name="connsiteX34" fmla="*/ 15993496 w 15993496"/>
              <a:gd name="connsiteY34" fmla="*/ 409138 h 1859716"/>
              <a:gd name="connsiteX35" fmla="*/ 15993496 w 15993496"/>
              <a:gd name="connsiteY35" fmla="*/ 892664 h 1859716"/>
              <a:gd name="connsiteX36" fmla="*/ 15993496 w 15993496"/>
              <a:gd name="connsiteY36" fmla="*/ 1394787 h 1859716"/>
              <a:gd name="connsiteX37" fmla="*/ 15993496 w 15993496"/>
              <a:gd name="connsiteY37" fmla="*/ 1859716 h 1859716"/>
              <a:gd name="connsiteX38" fmla="*/ 15561079 w 15993496"/>
              <a:gd name="connsiteY38" fmla="*/ 1859716 h 1859716"/>
              <a:gd name="connsiteX39" fmla="*/ 15448532 w 15993496"/>
              <a:gd name="connsiteY39" fmla="*/ 1859716 h 1859716"/>
              <a:gd name="connsiteX40" fmla="*/ 14696246 w 15993496"/>
              <a:gd name="connsiteY40" fmla="*/ 1859716 h 1859716"/>
              <a:gd name="connsiteX41" fmla="*/ 13784024 w 15993496"/>
              <a:gd name="connsiteY41" fmla="*/ 1859716 h 1859716"/>
              <a:gd name="connsiteX42" fmla="*/ 13671477 w 15993496"/>
              <a:gd name="connsiteY42" fmla="*/ 1859716 h 1859716"/>
              <a:gd name="connsiteX43" fmla="*/ 12919191 w 15993496"/>
              <a:gd name="connsiteY43" fmla="*/ 1859716 h 1859716"/>
              <a:gd name="connsiteX44" fmla="*/ 12326839 w 15993496"/>
              <a:gd name="connsiteY44" fmla="*/ 1859716 h 1859716"/>
              <a:gd name="connsiteX45" fmla="*/ 11734487 w 15993496"/>
              <a:gd name="connsiteY45" fmla="*/ 1859716 h 1859716"/>
              <a:gd name="connsiteX46" fmla="*/ 11302071 w 15993496"/>
              <a:gd name="connsiteY46" fmla="*/ 1859716 h 1859716"/>
              <a:gd name="connsiteX47" fmla="*/ 11189524 w 15993496"/>
              <a:gd name="connsiteY47" fmla="*/ 1859716 h 1859716"/>
              <a:gd name="connsiteX48" fmla="*/ 10437237 w 15993496"/>
              <a:gd name="connsiteY48" fmla="*/ 1859716 h 1859716"/>
              <a:gd name="connsiteX49" fmla="*/ 10164755 w 15993496"/>
              <a:gd name="connsiteY49" fmla="*/ 1859716 h 1859716"/>
              <a:gd name="connsiteX50" fmla="*/ 9572404 w 15993496"/>
              <a:gd name="connsiteY50" fmla="*/ 1859716 h 1859716"/>
              <a:gd name="connsiteX51" fmla="*/ 8660182 w 15993496"/>
              <a:gd name="connsiteY51" fmla="*/ 1859716 h 1859716"/>
              <a:gd name="connsiteX52" fmla="*/ 8547635 w 15993496"/>
              <a:gd name="connsiteY52" fmla="*/ 1859716 h 1859716"/>
              <a:gd name="connsiteX53" fmla="*/ 7635413 w 15993496"/>
              <a:gd name="connsiteY53" fmla="*/ 1859716 h 1859716"/>
              <a:gd name="connsiteX54" fmla="*/ 6883127 w 15993496"/>
              <a:gd name="connsiteY54" fmla="*/ 1859716 h 1859716"/>
              <a:gd name="connsiteX55" fmla="*/ 6450710 w 15993496"/>
              <a:gd name="connsiteY55" fmla="*/ 1859716 h 1859716"/>
              <a:gd name="connsiteX56" fmla="*/ 6338163 w 15993496"/>
              <a:gd name="connsiteY56" fmla="*/ 1859716 h 1859716"/>
              <a:gd name="connsiteX57" fmla="*/ 5745812 w 15993496"/>
              <a:gd name="connsiteY57" fmla="*/ 1859716 h 1859716"/>
              <a:gd name="connsiteX58" fmla="*/ 5153460 w 15993496"/>
              <a:gd name="connsiteY58" fmla="*/ 1859716 h 1859716"/>
              <a:gd name="connsiteX59" fmla="*/ 4561108 w 15993496"/>
              <a:gd name="connsiteY59" fmla="*/ 1859716 h 1859716"/>
              <a:gd name="connsiteX60" fmla="*/ 3968756 w 15993496"/>
              <a:gd name="connsiteY60" fmla="*/ 1859716 h 1859716"/>
              <a:gd name="connsiteX61" fmla="*/ 3376405 w 15993496"/>
              <a:gd name="connsiteY61" fmla="*/ 1859716 h 1859716"/>
              <a:gd name="connsiteX62" fmla="*/ 2624118 w 15993496"/>
              <a:gd name="connsiteY62" fmla="*/ 1859716 h 1859716"/>
              <a:gd name="connsiteX63" fmla="*/ 2511571 w 15993496"/>
              <a:gd name="connsiteY63" fmla="*/ 1859716 h 1859716"/>
              <a:gd name="connsiteX64" fmla="*/ 2079154 w 15993496"/>
              <a:gd name="connsiteY64" fmla="*/ 1859716 h 1859716"/>
              <a:gd name="connsiteX65" fmla="*/ 1486803 w 15993496"/>
              <a:gd name="connsiteY65" fmla="*/ 1859716 h 1859716"/>
              <a:gd name="connsiteX66" fmla="*/ 1214321 w 15993496"/>
              <a:gd name="connsiteY66" fmla="*/ 1859716 h 1859716"/>
              <a:gd name="connsiteX67" fmla="*/ 621969 w 15993496"/>
              <a:gd name="connsiteY67" fmla="*/ 1859716 h 1859716"/>
              <a:gd name="connsiteX68" fmla="*/ 0 w 15993496"/>
              <a:gd name="connsiteY68" fmla="*/ 1859716 h 1859716"/>
              <a:gd name="connsiteX69" fmla="*/ 0 w 15993496"/>
              <a:gd name="connsiteY69" fmla="*/ 1431981 h 1859716"/>
              <a:gd name="connsiteX70" fmla="*/ 0 w 15993496"/>
              <a:gd name="connsiteY70" fmla="*/ 929858 h 1859716"/>
              <a:gd name="connsiteX71" fmla="*/ 0 w 15993496"/>
              <a:gd name="connsiteY71" fmla="*/ 502123 h 1859716"/>
              <a:gd name="connsiteX72" fmla="*/ 0 w 15993496"/>
              <a:gd name="connsiteY72" fmla="*/ 0 h 1859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5993496" h="1859716" fill="none" extrusionOk="0">
                <a:moveTo>
                  <a:pt x="0" y="0"/>
                </a:moveTo>
                <a:cubicBezTo>
                  <a:pt x="40346" y="-5377"/>
                  <a:pt x="86888" y="5048"/>
                  <a:pt x="112547" y="0"/>
                </a:cubicBezTo>
                <a:cubicBezTo>
                  <a:pt x="138206" y="-5048"/>
                  <a:pt x="662463" y="56357"/>
                  <a:pt x="864833" y="0"/>
                </a:cubicBezTo>
                <a:cubicBezTo>
                  <a:pt x="1067203" y="-56357"/>
                  <a:pt x="1006503" y="29346"/>
                  <a:pt x="1137315" y="0"/>
                </a:cubicBezTo>
                <a:cubicBezTo>
                  <a:pt x="1268127" y="-29346"/>
                  <a:pt x="1463314" y="9828"/>
                  <a:pt x="1729667" y="0"/>
                </a:cubicBezTo>
                <a:cubicBezTo>
                  <a:pt x="1996020" y="-9828"/>
                  <a:pt x="2113634" y="13126"/>
                  <a:pt x="2481954" y="0"/>
                </a:cubicBezTo>
                <a:cubicBezTo>
                  <a:pt x="2850274" y="-13126"/>
                  <a:pt x="2757960" y="28007"/>
                  <a:pt x="2914370" y="0"/>
                </a:cubicBezTo>
                <a:cubicBezTo>
                  <a:pt x="3070780" y="-28007"/>
                  <a:pt x="3453865" y="35306"/>
                  <a:pt x="3666657" y="0"/>
                </a:cubicBezTo>
                <a:cubicBezTo>
                  <a:pt x="3879449" y="-35306"/>
                  <a:pt x="3874083" y="4498"/>
                  <a:pt x="3939139" y="0"/>
                </a:cubicBezTo>
                <a:cubicBezTo>
                  <a:pt x="4004195" y="-4498"/>
                  <a:pt x="4408997" y="40332"/>
                  <a:pt x="4691425" y="0"/>
                </a:cubicBezTo>
                <a:cubicBezTo>
                  <a:pt x="4973853" y="-40332"/>
                  <a:pt x="5028243" y="51837"/>
                  <a:pt x="5283777" y="0"/>
                </a:cubicBezTo>
                <a:cubicBezTo>
                  <a:pt x="5539311" y="-51837"/>
                  <a:pt x="5572572" y="43095"/>
                  <a:pt x="5716194" y="0"/>
                </a:cubicBezTo>
                <a:cubicBezTo>
                  <a:pt x="5859816" y="-43095"/>
                  <a:pt x="6020613" y="4037"/>
                  <a:pt x="6308546" y="0"/>
                </a:cubicBezTo>
                <a:cubicBezTo>
                  <a:pt x="6596479" y="-4037"/>
                  <a:pt x="6390371" y="7180"/>
                  <a:pt x="6421092" y="0"/>
                </a:cubicBezTo>
                <a:cubicBezTo>
                  <a:pt x="6451813" y="-7180"/>
                  <a:pt x="6836988" y="6778"/>
                  <a:pt x="7173379" y="0"/>
                </a:cubicBezTo>
                <a:cubicBezTo>
                  <a:pt x="7509770" y="-6778"/>
                  <a:pt x="7418442" y="48098"/>
                  <a:pt x="7605796" y="0"/>
                </a:cubicBezTo>
                <a:cubicBezTo>
                  <a:pt x="7793150" y="-48098"/>
                  <a:pt x="7754802" y="31358"/>
                  <a:pt x="7878278" y="0"/>
                </a:cubicBezTo>
                <a:cubicBezTo>
                  <a:pt x="8001754" y="-31358"/>
                  <a:pt x="8310817" y="43729"/>
                  <a:pt x="8470629" y="0"/>
                </a:cubicBezTo>
                <a:cubicBezTo>
                  <a:pt x="8630441" y="-43729"/>
                  <a:pt x="8758694" y="15840"/>
                  <a:pt x="8903046" y="0"/>
                </a:cubicBezTo>
                <a:cubicBezTo>
                  <a:pt x="9047398" y="-15840"/>
                  <a:pt x="9200773" y="49754"/>
                  <a:pt x="9335463" y="0"/>
                </a:cubicBezTo>
                <a:cubicBezTo>
                  <a:pt x="9470153" y="-49754"/>
                  <a:pt x="9474526" y="12585"/>
                  <a:pt x="9607945" y="0"/>
                </a:cubicBezTo>
                <a:cubicBezTo>
                  <a:pt x="9741364" y="-12585"/>
                  <a:pt x="9821527" y="25240"/>
                  <a:pt x="9880426" y="0"/>
                </a:cubicBezTo>
                <a:cubicBezTo>
                  <a:pt x="9939325" y="-25240"/>
                  <a:pt x="10279060" y="30414"/>
                  <a:pt x="10472778" y="0"/>
                </a:cubicBezTo>
                <a:cubicBezTo>
                  <a:pt x="10666496" y="-30414"/>
                  <a:pt x="10655170" y="20234"/>
                  <a:pt x="10745260" y="0"/>
                </a:cubicBezTo>
                <a:cubicBezTo>
                  <a:pt x="10835350" y="-20234"/>
                  <a:pt x="10813205" y="3302"/>
                  <a:pt x="10857807" y="0"/>
                </a:cubicBezTo>
                <a:cubicBezTo>
                  <a:pt x="10902409" y="-3302"/>
                  <a:pt x="11314168" y="11887"/>
                  <a:pt x="11450158" y="0"/>
                </a:cubicBezTo>
                <a:cubicBezTo>
                  <a:pt x="11586148" y="-11887"/>
                  <a:pt x="11773281" y="22601"/>
                  <a:pt x="11882575" y="0"/>
                </a:cubicBezTo>
                <a:cubicBezTo>
                  <a:pt x="11991869" y="-22601"/>
                  <a:pt x="12313377" y="63091"/>
                  <a:pt x="12474927" y="0"/>
                </a:cubicBezTo>
                <a:cubicBezTo>
                  <a:pt x="12636477" y="-63091"/>
                  <a:pt x="13152805" y="16601"/>
                  <a:pt x="13387149" y="0"/>
                </a:cubicBezTo>
                <a:cubicBezTo>
                  <a:pt x="13621493" y="-16601"/>
                  <a:pt x="13977659" y="13837"/>
                  <a:pt x="14139435" y="0"/>
                </a:cubicBezTo>
                <a:cubicBezTo>
                  <a:pt x="14301211" y="-13837"/>
                  <a:pt x="14799508" y="17646"/>
                  <a:pt x="15051657" y="0"/>
                </a:cubicBezTo>
                <a:cubicBezTo>
                  <a:pt x="15303806" y="-17646"/>
                  <a:pt x="15133753" y="5587"/>
                  <a:pt x="15164204" y="0"/>
                </a:cubicBezTo>
                <a:cubicBezTo>
                  <a:pt x="15194655" y="-5587"/>
                  <a:pt x="15231072" y="8493"/>
                  <a:pt x="15276750" y="0"/>
                </a:cubicBezTo>
                <a:cubicBezTo>
                  <a:pt x="15322428" y="-8493"/>
                  <a:pt x="15651226" y="8265"/>
                  <a:pt x="15993496" y="0"/>
                </a:cubicBezTo>
                <a:cubicBezTo>
                  <a:pt x="16039504" y="115283"/>
                  <a:pt x="15990185" y="213000"/>
                  <a:pt x="15993496" y="409138"/>
                </a:cubicBezTo>
                <a:cubicBezTo>
                  <a:pt x="15996807" y="605276"/>
                  <a:pt x="15986129" y="793130"/>
                  <a:pt x="15993496" y="892664"/>
                </a:cubicBezTo>
                <a:cubicBezTo>
                  <a:pt x="16000863" y="992198"/>
                  <a:pt x="15974583" y="1197382"/>
                  <a:pt x="15993496" y="1394787"/>
                </a:cubicBezTo>
                <a:cubicBezTo>
                  <a:pt x="16012409" y="1592192"/>
                  <a:pt x="15966314" y="1722255"/>
                  <a:pt x="15993496" y="1859716"/>
                </a:cubicBezTo>
                <a:cubicBezTo>
                  <a:pt x="15798322" y="1885422"/>
                  <a:pt x="15761793" y="1833203"/>
                  <a:pt x="15561079" y="1859716"/>
                </a:cubicBezTo>
                <a:cubicBezTo>
                  <a:pt x="15360365" y="1886229"/>
                  <a:pt x="15495643" y="1859093"/>
                  <a:pt x="15448532" y="1859716"/>
                </a:cubicBezTo>
                <a:cubicBezTo>
                  <a:pt x="15401421" y="1860339"/>
                  <a:pt x="14898195" y="1833076"/>
                  <a:pt x="14696246" y="1859716"/>
                </a:cubicBezTo>
                <a:cubicBezTo>
                  <a:pt x="14494297" y="1886356"/>
                  <a:pt x="14023254" y="1832331"/>
                  <a:pt x="13784024" y="1859716"/>
                </a:cubicBezTo>
                <a:cubicBezTo>
                  <a:pt x="13544794" y="1887101"/>
                  <a:pt x="13711884" y="1851804"/>
                  <a:pt x="13671477" y="1859716"/>
                </a:cubicBezTo>
                <a:cubicBezTo>
                  <a:pt x="13631070" y="1867628"/>
                  <a:pt x="13127019" y="1827501"/>
                  <a:pt x="12919191" y="1859716"/>
                </a:cubicBezTo>
                <a:cubicBezTo>
                  <a:pt x="12711363" y="1891931"/>
                  <a:pt x="12514439" y="1854241"/>
                  <a:pt x="12326839" y="1859716"/>
                </a:cubicBezTo>
                <a:cubicBezTo>
                  <a:pt x="12139239" y="1865191"/>
                  <a:pt x="11861587" y="1790500"/>
                  <a:pt x="11734487" y="1859716"/>
                </a:cubicBezTo>
                <a:cubicBezTo>
                  <a:pt x="11607387" y="1928932"/>
                  <a:pt x="11495906" y="1815768"/>
                  <a:pt x="11302071" y="1859716"/>
                </a:cubicBezTo>
                <a:cubicBezTo>
                  <a:pt x="11108236" y="1903664"/>
                  <a:pt x="11245557" y="1858509"/>
                  <a:pt x="11189524" y="1859716"/>
                </a:cubicBezTo>
                <a:cubicBezTo>
                  <a:pt x="11133491" y="1860923"/>
                  <a:pt x="10728972" y="1779193"/>
                  <a:pt x="10437237" y="1859716"/>
                </a:cubicBezTo>
                <a:cubicBezTo>
                  <a:pt x="10145502" y="1940239"/>
                  <a:pt x="10285680" y="1836377"/>
                  <a:pt x="10164755" y="1859716"/>
                </a:cubicBezTo>
                <a:cubicBezTo>
                  <a:pt x="10043830" y="1883055"/>
                  <a:pt x="9698335" y="1855270"/>
                  <a:pt x="9572404" y="1859716"/>
                </a:cubicBezTo>
                <a:cubicBezTo>
                  <a:pt x="9446473" y="1864162"/>
                  <a:pt x="9097670" y="1822477"/>
                  <a:pt x="8660182" y="1859716"/>
                </a:cubicBezTo>
                <a:cubicBezTo>
                  <a:pt x="8222694" y="1896955"/>
                  <a:pt x="8574854" y="1856353"/>
                  <a:pt x="8547635" y="1859716"/>
                </a:cubicBezTo>
                <a:cubicBezTo>
                  <a:pt x="8520416" y="1863079"/>
                  <a:pt x="8003820" y="1837806"/>
                  <a:pt x="7635413" y="1859716"/>
                </a:cubicBezTo>
                <a:cubicBezTo>
                  <a:pt x="7267006" y="1881626"/>
                  <a:pt x="7061728" y="1777768"/>
                  <a:pt x="6883127" y="1859716"/>
                </a:cubicBezTo>
                <a:cubicBezTo>
                  <a:pt x="6704526" y="1941664"/>
                  <a:pt x="6579686" y="1849437"/>
                  <a:pt x="6450710" y="1859716"/>
                </a:cubicBezTo>
                <a:cubicBezTo>
                  <a:pt x="6321734" y="1869995"/>
                  <a:pt x="6381798" y="1857212"/>
                  <a:pt x="6338163" y="1859716"/>
                </a:cubicBezTo>
                <a:cubicBezTo>
                  <a:pt x="6294528" y="1862220"/>
                  <a:pt x="5880916" y="1823410"/>
                  <a:pt x="5745812" y="1859716"/>
                </a:cubicBezTo>
                <a:cubicBezTo>
                  <a:pt x="5610708" y="1896022"/>
                  <a:pt x="5329032" y="1809998"/>
                  <a:pt x="5153460" y="1859716"/>
                </a:cubicBezTo>
                <a:cubicBezTo>
                  <a:pt x="4977888" y="1909434"/>
                  <a:pt x="4841241" y="1851154"/>
                  <a:pt x="4561108" y="1859716"/>
                </a:cubicBezTo>
                <a:cubicBezTo>
                  <a:pt x="4280975" y="1868278"/>
                  <a:pt x="4131031" y="1817108"/>
                  <a:pt x="3968756" y="1859716"/>
                </a:cubicBezTo>
                <a:cubicBezTo>
                  <a:pt x="3806481" y="1902324"/>
                  <a:pt x="3608014" y="1816661"/>
                  <a:pt x="3376405" y="1859716"/>
                </a:cubicBezTo>
                <a:cubicBezTo>
                  <a:pt x="3144796" y="1902771"/>
                  <a:pt x="2832002" y="1770086"/>
                  <a:pt x="2624118" y="1859716"/>
                </a:cubicBezTo>
                <a:cubicBezTo>
                  <a:pt x="2416234" y="1949346"/>
                  <a:pt x="2550839" y="1848666"/>
                  <a:pt x="2511571" y="1859716"/>
                </a:cubicBezTo>
                <a:cubicBezTo>
                  <a:pt x="2472303" y="1870766"/>
                  <a:pt x="2182431" y="1819884"/>
                  <a:pt x="2079154" y="1859716"/>
                </a:cubicBezTo>
                <a:cubicBezTo>
                  <a:pt x="1975877" y="1899548"/>
                  <a:pt x="1715140" y="1858799"/>
                  <a:pt x="1486803" y="1859716"/>
                </a:cubicBezTo>
                <a:cubicBezTo>
                  <a:pt x="1258466" y="1860633"/>
                  <a:pt x="1320818" y="1854554"/>
                  <a:pt x="1214321" y="1859716"/>
                </a:cubicBezTo>
                <a:cubicBezTo>
                  <a:pt x="1107824" y="1864878"/>
                  <a:pt x="824945" y="1800207"/>
                  <a:pt x="621969" y="1859716"/>
                </a:cubicBezTo>
                <a:cubicBezTo>
                  <a:pt x="418993" y="1919225"/>
                  <a:pt x="184591" y="1805525"/>
                  <a:pt x="0" y="1859716"/>
                </a:cubicBezTo>
                <a:cubicBezTo>
                  <a:pt x="-37198" y="1659508"/>
                  <a:pt x="29601" y="1629181"/>
                  <a:pt x="0" y="1431981"/>
                </a:cubicBezTo>
                <a:cubicBezTo>
                  <a:pt x="-29601" y="1234781"/>
                  <a:pt x="36962" y="1079493"/>
                  <a:pt x="0" y="929858"/>
                </a:cubicBezTo>
                <a:cubicBezTo>
                  <a:pt x="-36962" y="780223"/>
                  <a:pt x="35543" y="696735"/>
                  <a:pt x="0" y="502123"/>
                </a:cubicBezTo>
                <a:cubicBezTo>
                  <a:pt x="-35543" y="307511"/>
                  <a:pt x="33019" y="112816"/>
                  <a:pt x="0" y="0"/>
                </a:cubicBezTo>
                <a:close/>
              </a:path>
              <a:path w="15993496" h="1859716" stroke="0" extrusionOk="0">
                <a:moveTo>
                  <a:pt x="0" y="0"/>
                </a:moveTo>
                <a:cubicBezTo>
                  <a:pt x="191496" y="-69574"/>
                  <a:pt x="451160" y="26596"/>
                  <a:pt x="592352" y="0"/>
                </a:cubicBezTo>
                <a:cubicBezTo>
                  <a:pt x="733544" y="-26596"/>
                  <a:pt x="835641" y="14620"/>
                  <a:pt x="1024768" y="0"/>
                </a:cubicBezTo>
                <a:cubicBezTo>
                  <a:pt x="1213895" y="-14620"/>
                  <a:pt x="1406115" y="57756"/>
                  <a:pt x="1777055" y="0"/>
                </a:cubicBezTo>
                <a:cubicBezTo>
                  <a:pt x="2147995" y="-57756"/>
                  <a:pt x="2014954" y="5641"/>
                  <a:pt x="2209472" y="0"/>
                </a:cubicBezTo>
                <a:cubicBezTo>
                  <a:pt x="2403990" y="-5641"/>
                  <a:pt x="2428466" y="41518"/>
                  <a:pt x="2641889" y="0"/>
                </a:cubicBezTo>
                <a:cubicBezTo>
                  <a:pt x="2855312" y="-41518"/>
                  <a:pt x="2910778" y="15484"/>
                  <a:pt x="3074305" y="0"/>
                </a:cubicBezTo>
                <a:cubicBezTo>
                  <a:pt x="3237832" y="-15484"/>
                  <a:pt x="3292859" y="1886"/>
                  <a:pt x="3506722" y="0"/>
                </a:cubicBezTo>
                <a:cubicBezTo>
                  <a:pt x="3720585" y="-1886"/>
                  <a:pt x="3564678" y="13370"/>
                  <a:pt x="3619269" y="0"/>
                </a:cubicBezTo>
                <a:cubicBezTo>
                  <a:pt x="3673860" y="-13370"/>
                  <a:pt x="3928286" y="49011"/>
                  <a:pt x="4211621" y="0"/>
                </a:cubicBezTo>
                <a:cubicBezTo>
                  <a:pt x="4494956" y="-49011"/>
                  <a:pt x="4279274" y="11476"/>
                  <a:pt x="4324167" y="0"/>
                </a:cubicBezTo>
                <a:cubicBezTo>
                  <a:pt x="4369060" y="-11476"/>
                  <a:pt x="4382874" y="1398"/>
                  <a:pt x="4436714" y="0"/>
                </a:cubicBezTo>
                <a:cubicBezTo>
                  <a:pt x="4490554" y="-1398"/>
                  <a:pt x="5166349" y="26316"/>
                  <a:pt x="5348936" y="0"/>
                </a:cubicBezTo>
                <a:cubicBezTo>
                  <a:pt x="5531523" y="-26316"/>
                  <a:pt x="5942133" y="99448"/>
                  <a:pt x="6261158" y="0"/>
                </a:cubicBezTo>
                <a:cubicBezTo>
                  <a:pt x="6580183" y="-99448"/>
                  <a:pt x="6762159" y="12028"/>
                  <a:pt x="7173379" y="0"/>
                </a:cubicBezTo>
                <a:cubicBezTo>
                  <a:pt x="7584599" y="-12028"/>
                  <a:pt x="7261441" y="3334"/>
                  <a:pt x="7285926" y="0"/>
                </a:cubicBezTo>
                <a:cubicBezTo>
                  <a:pt x="7310411" y="-3334"/>
                  <a:pt x="7441101" y="3055"/>
                  <a:pt x="7558408" y="0"/>
                </a:cubicBezTo>
                <a:cubicBezTo>
                  <a:pt x="7675715" y="-3055"/>
                  <a:pt x="7956437" y="10873"/>
                  <a:pt x="8310694" y="0"/>
                </a:cubicBezTo>
                <a:cubicBezTo>
                  <a:pt x="8664951" y="-10873"/>
                  <a:pt x="8809360" y="14064"/>
                  <a:pt x="9222916" y="0"/>
                </a:cubicBezTo>
                <a:cubicBezTo>
                  <a:pt x="9636472" y="-14064"/>
                  <a:pt x="9723470" y="6590"/>
                  <a:pt x="9975203" y="0"/>
                </a:cubicBezTo>
                <a:cubicBezTo>
                  <a:pt x="10226936" y="-6590"/>
                  <a:pt x="10050165" y="11985"/>
                  <a:pt x="10087750" y="0"/>
                </a:cubicBezTo>
                <a:cubicBezTo>
                  <a:pt x="10125335" y="-11985"/>
                  <a:pt x="10401742" y="1068"/>
                  <a:pt x="10520166" y="0"/>
                </a:cubicBezTo>
                <a:cubicBezTo>
                  <a:pt x="10638590" y="-1068"/>
                  <a:pt x="10584994" y="2497"/>
                  <a:pt x="10632713" y="0"/>
                </a:cubicBezTo>
                <a:cubicBezTo>
                  <a:pt x="10680432" y="-2497"/>
                  <a:pt x="10700985" y="10845"/>
                  <a:pt x="10745260" y="0"/>
                </a:cubicBezTo>
                <a:cubicBezTo>
                  <a:pt x="10789535" y="-10845"/>
                  <a:pt x="11426462" y="100704"/>
                  <a:pt x="11657482" y="0"/>
                </a:cubicBezTo>
                <a:cubicBezTo>
                  <a:pt x="11888502" y="-100704"/>
                  <a:pt x="11955868" y="8498"/>
                  <a:pt x="12089898" y="0"/>
                </a:cubicBezTo>
                <a:cubicBezTo>
                  <a:pt x="12223928" y="-8498"/>
                  <a:pt x="12299266" y="17552"/>
                  <a:pt x="12362380" y="0"/>
                </a:cubicBezTo>
                <a:cubicBezTo>
                  <a:pt x="12425494" y="-17552"/>
                  <a:pt x="12706458" y="41506"/>
                  <a:pt x="12954732" y="0"/>
                </a:cubicBezTo>
                <a:cubicBezTo>
                  <a:pt x="13203006" y="-41506"/>
                  <a:pt x="13144295" y="5261"/>
                  <a:pt x="13227214" y="0"/>
                </a:cubicBezTo>
                <a:cubicBezTo>
                  <a:pt x="13310133" y="-5261"/>
                  <a:pt x="13531602" y="6986"/>
                  <a:pt x="13659630" y="0"/>
                </a:cubicBezTo>
                <a:cubicBezTo>
                  <a:pt x="13787658" y="-6986"/>
                  <a:pt x="13726863" y="6515"/>
                  <a:pt x="13772177" y="0"/>
                </a:cubicBezTo>
                <a:cubicBezTo>
                  <a:pt x="13817491" y="-6515"/>
                  <a:pt x="14413980" y="45608"/>
                  <a:pt x="14684399" y="0"/>
                </a:cubicBezTo>
                <a:cubicBezTo>
                  <a:pt x="14954818" y="-45608"/>
                  <a:pt x="15007511" y="64350"/>
                  <a:pt x="15276750" y="0"/>
                </a:cubicBezTo>
                <a:cubicBezTo>
                  <a:pt x="15545989" y="-64350"/>
                  <a:pt x="15846442" y="69992"/>
                  <a:pt x="15993496" y="0"/>
                </a:cubicBezTo>
                <a:cubicBezTo>
                  <a:pt x="16035830" y="222273"/>
                  <a:pt x="15979599" y="268625"/>
                  <a:pt x="15993496" y="464929"/>
                </a:cubicBezTo>
                <a:cubicBezTo>
                  <a:pt x="16007393" y="661233"/>
                  <a:pt x="15991587" y="740155"/>
                  <a:pt x="15993496" y="948455"/>
                </a:cubicBezTo>
                <a:cubicBezTo>
                  <a:pt x="15995405" y="1156755"/>
                  <a:pt x="15945634" y="1241248"/>
                  <a:pt x="15993496" y="1376190"/>
                </a:cubicBezTo>
                <a:cubicBezTo>
                  <a:pt x="16041358" y="1511133"/>
                  <a:pt x="15977204" y="1628923"/>
                  <a:pt x="15993496" y="1859716"/>
                </a:cubicBezTo>
                <a:cubicBezTo>
                  <a:pt x="15859025" y="1868343"/>
                  <a:pt x="15828489" y="1841743"/>
                  <a:pt x="15721014" y="1859716"/>
                </a:cubicBezTo>
                <a:cubicBezTo>
                  <a:pt x="15613539" y="1877689"/>
                  <a:pt x="15517230" y="1845416"/>
                  <a:pt x="15448532" y="1859716"/>
                </a:cubicBezTo>
                <a:cubicBezTo>
                  <a:pt x="15379834" y="1874016"/>
                  <a:pt x="15382859" y="1857992"/>
                  <a:pt x="15335986" y="1859716"/>
                </a:cubicBezTo>
                <a:cubicBezTo>
                  <a:pt x="15289113" y="1861440"/>
                  <a:pt x="14803347" y="1774708"/>
                  <a:pt x="14423764" y="1859716"/>
                </a:cubicBezTo>
                <a:cubicBezTo>
                  <a:pt x="14044181" y="1944724"/>
                  <a:pt x="13928873" y="1780782"/>
                  <a:pt x="13671477" y="1859716"/>
                </a:cubicBezTo>
                <a:cubicBezTo>
                  <a:pt x="13414081" y="1938650"/>
                  <a:pt x="13343981" y="1841664"/>
                  <a:pt x="13239061" y="1859716"/>
                </a:cubicBezTo>
                <a:cubicBezTo>
                  <a:pt x="13134141" y="1877768"/>
                  <a:pt x="13046173" y="1829984"/>
                  <a:pt x="12966579" y="1859716"/>
                </a:cubicBezTo>
                <a:cubicBezTo>
                  <a:pt x="12886985" y="1889448"/>
                  <a:pt x="12664518" y="1834291"/>
                  <a:pt x="12534162" y="1859716"/>
                </a:cubicBezTo>
                <a:cubicBezTo>
                  <a:pt x="12403806" y="1885141"/>
                  <a:pt x="12249181" y="1854357"/>
                  <a:pt x="12101745" y="1859716"/>
                </a:cubicBezTo>
                <a:cubicBezTo>
                  <a:pt x="11954309" y="1865075"/>
                  <a:pt x="11933830" y="1850594"/>
                  <a:pt x="11829264" y="1859716"/>
                </a:cubicBezTo>
                <a:cubicBezTo>
                  <a:pt x="11724698" y="1868838"/>
                  <a:pt x="11306537" y="1828825"/>
                  <a:pt x="11076977" y="1859716"/>
                </a:cubicBezTo>
                <a:cubicBezTo>
                  <a:pt x="10847417" y="1890607"/>
                  <a:pt x="10619238" y="1811178"/>
                  <a:pt x="10164755" y="1859716"/>
                </a:cubicBezTo>
                <a:cubicBezTo>
                  <a:pt x="9710272" y="1908254"/>
                  <a:pt x="10008814" y="1829311"/>
                  <a:pt x="9892273" y="1859716"/>
                </a:cubicBezTo>
                <a:cubicBezTo>
                  <a:pt x="9775732" y="1890121"/>
                  <a:pt x="9828380" y="1847620"/>
                  <a:pt x="9779727" y="1859716"/>
                </a:cubicBezTo>
                <a:cubicBezTo>
                  <a:pt x="9731074" y="1871812"/>
                  <a:pt x="9592916" y="1832775"/>
                  <a:pt x="9507245" y="1859716"/>
                </a:cubicBezTo>
                <a:cubicBezTo>
                  <a:pt x="9421574" y="1886657"/>
                  <a:pt x="8831119" y="1774611"/>
                  <a:pt x="8595023" y="1859716"/>
                </a:cubicBezTo>
                <a:cubicBezTo>
                  <a:pt x="8358927" y="1944821"/>
                  <a:pt x="8208537" y="1814748"/>
                  <a:pt x="8002672" y="1859716"/>
                </a:cubicBezTo>
                <a:cubicBezTo>
                  <a:pt x="7796807" y="1904684"/>
                  <a:pt x="7819400" y="1841425"/>
                  <a:pt x="7730190" y="1859716"/>
                </a:cubicBezTo>
                <a:cubicBezTo>
                  <a:pt x="7640980" y="1878007"/>
                  <a:pt x="7640476" y="1856276"/>
                  <a:pt x="7617643" y="1859716"/>
                </a:cubicBezTo>
                <a:cubicBezTo>
                  <a:pt x="7594810" y="1863156"/>
                  <a:pt x="7349362" y="1855506"/>
                  <a:pt x="7185226" y="1859716"/>
                </a:cubicBezTo>
                <a:cubicBezTo>
                  <a:pt x="7021090" y="1863926"/>
                  <a:pt x="6995520" y="1845545"/>
                  <a:pt x="6912744" y="1859716"/>
                </a:cubicBezTo>
                <a:cubicBezTo>
                  <a:pt x="6829968" y="1873887"/>
                  <a:pt x="6846926" y="1852635"/>
                  <a:pt x="6800198" y="1859716"/>
                </a:cubicBezTo>
                <a:cubicBezTo>
                  <a:pt x="6753470" y="1866797"/>
                  <a:pt x="6267327" y="1818808"/>
                  <a:pt x="6047911" y="1859716"/>
                </a:cubicBezTo>
                <a:cubicBezTo>
                  <a:pt x="5828495" y="1900624"/>
                  <a:pt x="5610054" y="1809940"/>
                  <a:pt x="5455559" y="1859716"/>
                </a:cubicBezTo>
                <a:cubicBezTo>
                  <a:pt x="5301064" y="1909492"/>
                  <a:pt x="5115971" y="1855866"/>
                  <a:pt x="4863207" y="1859716"/>
                </a:cubicBezTo>
                <a:cubicBezTo>
                  <a:pt x="4610443" y="1863566"/>
                  <a:pt x="4510305" y="1853043"/>
                  <a:pt x="4270856" y="1859716"/>
                </a:cubicBezTo>
                <a:cubicBezTo>
                  <a:pt x="4031407" y="1866389"/>
                  <a:pt x="4207237" y="1846239"/>
                  <a:pt x="4158309" y="1859716"/>
                </a:cubicBezTo>
                <a:cubicBezTo>
                  <a:pt x="4109381" y="1873193"/>
                  <a:pt x="3766244" y="1847238"/>
                  <a:pt x="3565957" y="1859716"/>
                </a:cubicBezTo>
                <a:cubicBezTo>
                  <a:pt x="3365670" y="1872194"/>
                  <a:pt x="3499747" y="1853779"/>
                  <a:pt x="3453410" y="1859716"/>
                </a:cubicBezTo>
                <a:cubicBezTo>
                  <a:pt x="3407073" y="1865653"/>
                  <a:pt x="2956218" y="1785862"/>
                  <a:pt x="2701124" y="1859716"/>
                </a:cubicBezTo>
                <a:cubicBezTo>
                  <a:pt x="2446030" y="1933570"/>
                  <a:pt x="2477074" y="1821239"/>
                  <a:pt x="2268707" y="1859716"/>
                </a:cubicBezTo>
                <a:cubicBezTo>
                  <a:pt x="2060340" y="1898193"/>
                  <a:pt x="1623317" y="1851158"/>
                  <a:pt x="1356485" y="1859716"/>
                </a:cubicBezTo>
                <a:cubicBezTo>
                  <a:pt x="1089653" y="1868274"/>
                  <a:pt x="967612" y="1831111"/>
                  <a:pt x="604199" y="1859716"/>
                </a:cubicBezTo>
                <a:cubicBezTo>
                  <a:pt x="240786" y="1888321"/>
                  <a:pt x="160146" y="1800208"/>
                  <a:pt x="0" y="1859716"/>
                </a:cubicBezTo>
                <a:cubicBezTo>
                  <a:pt x="-8115" y="1748674"/>
                  <a:pt x="25277" y="1583488"/>
                  <a:pt x="0" y="1413384"/>
                </a:cubicBezTo>
                <a:cubicBezTo>
                  <a:pt x="-25277" y="1243280"/>
                  <a:pt x="5856" y="1058393"/>
                  <a:pt x="0" y="911261"/>
                </a:cubicBezTo>
                <a:cubicBezTo>
                  <a:pt x="-5856" y="764129"/>
                  <a:pt x="15414" y="633285"/>
                  <a:pt x="0" y="502123"/>
                </a:cubicBezTo>
                <a:cubicBezTo>
                  <a:pt x="-15414" y="370961"/>
                  <a:pt x="50594" y="226106"/>
                  <a:pt x="0" y="0"/>
                </a:cubicBezTo>
                <a:close/>
              </a:path>
            </a:pathLst>
          </a:custGeom>
          <a:solidFill>
            <a:srgbClr val="31859C">
              <a:alpha val="30196"/>
            </a:srgbClr>
          </a:solidFill>
          <a:ln w="76200">
            <a:solidFill>
              <a:schemeClr val="accent5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46664708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How much performance of GAMM modeling and abundance indicator prevision vary according to the data preprocessing ? </a:t>
            </a:r>
          </a:p>
        </p:txBody>
      </p:sp>
      <p:pic>
        <p:nvPicPr>
          <p:cNvPr id="24" name="Image 23" descr="Une image contenant transport, embarcation, bateau, dessin&#10;&#10;Description générée automatiquement">
            <a:extLst>
              <a:ext uri="{FF2B5EF4-FFF2-40B4-BE49-F238E27FC236}">
                <a16:creationId xmlns:a16="http://schemas.microsoft.com/office/drawing/2014/main" id="{564CA2EB-B4E9-3725-981A-F7C932076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5917">
            <a:off x="850103" y="9766593"/>
            <a:ext cx="5963337" cy="5963337"/>
          </a:xfrm>
          <a:prstGeom prst="rect">
            <a:avLst/>
          </a:prstGeom>
        </p:spPr>
      </p:pic>
      <p:pic>
        <p:nvPicPr>
          <p:cNvPr id="31" name="Image 30" descr="Une image contenant poisson, Aileron, dessin, art&#10;&#10;Description générée automatiquement">
            <a:extLst>
              <a:ext uri="{FF2B5EF4-FFF2-40B4-BE49-F238E27FC236}">
                <a16:creationId xmlns:a16="http://schemas.microsoft.com/office/drawing/2014/main" id="{235619B4-374E-978E-CE18-9263F0D1BC4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1" b="89844" l="4688" r="96973">
                        <a14:foregroundMark x1="30664" y1="41602" x2="30664" y2="41602"/>
                        <a14:foregroundMark x1="29199" y1="40430" x2="29199" y2="40430"/>
                        <a14:foregroundMark x1="5176" y1="51465" x2="5176" y2="51465"/>
                        <a14:foregroundMark x1="9180" y1="49609" x2="9180" y2="49609"/>
                        <a14:foregroundMark x1="4688" y1="53906" x2="4688" y2="53906"/>
                        <a14:foregroundMark x1="18164" y1="58008" x2="18164" y2="58008"/>
                        <a14:foregroundMark x1="18164" y1="56250" x2="18164" y2="56250"/>
                        <a14:foregroundMark x1="23438" y1="57031" x2="23438" y2="57031"/>
                        <a14:foregroundMark x1="45313" y1="50781" x2="45313" y2="50781"/>
                        <a14:foregroundMark x1="48926" y1="44531" x2="48926" y2="44531"/>
                        <a14:foregroundMark x1="49805" y1="44043" x2="49805" y2="44043"/>
                        <a14:foregroundMark x1="59180" y1="45996" x2="59180" y2="45996"/>
                        <a14:foregroundMark x1="43848" y1="17871" x2="43848" y2="17871"/>
                        <a14:foregroundMark x1="44531" y1="17090" x2="44531" y2="17090"/>
                        <a14:foregroundMark x1="45410" y1="16699" x2="45410" y2="16699"/>
                        <a14:foregroundMark x1="53906" y1="18555" x2="53906" y2="18555"/>
                        <a14:foregroundMark x1="54980" y1="17480" x2="54980" y2="17480"/>
                        <a14:foregroundMark x1="55566" y1="17285" x2="55566" y2="17285"/>
                        <a14:foregroundMark x1="88867" y1="41113" x2="88867" y2="41113"/>
                        <a14:foregroundMark x1="93457" y1="33008" x2="93457" y2="33008"/>
                        <a14:foregroundMark x1="96973" y1="30078" x2="96973" y2="30078"/>
                        <a14:foregroundMark x1="90234" y1="65918" x2="90234" y2="65918"/>
                        <a14:foregroundMark x1="67090" y1="32031" x2="67090" y2="32031"/>
                        <a14:foregroundMark x1="32617" y1="28320" x2="32617" y2="28320"/>
                        <a14:foregroundMark x1="50879" y1="27832" x2="50879" y2="27832"/>
                        <a14:foregroundMark x1="52148" y1="26953" x2="52148" y2="26953"/>
                        <a14:foregroundMark x1="53320" y1="26465" x2="53320" y2="26465"/>
                        <a14:foregroundMark x1="38672" y1="28613" x2="38672" y2="28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50943">
            <a:off x="23788751" y="10068292"/>
            <a:ext cx="2373908" cy="2373908"/>
          </a:xfrm>
          <a:prstGeom prst="rect">
            <a:avLst/>
          </a:prstGeom>
        </p:spPr>
      </p:pic>
      <p:pic>
        <p:nvPicPr>
          <p:cNvPr id="32" name="Image 31" descr="Une image contenant poisson, Aileron, dessin, art&#10;&#10;Description générée automatiquement">
            <a:extLst>
              <a:ext uri="{FF2B5EF4-FFF2-40B4-BE49-F238E27FC236}">
                <a16:creationId xmlns:a16="http://schemas.microsoft.com/office/drawing/2014/main" id="{ED8876FB-D79B-BB62-F0F1-6575F01F549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61" b="89844" l="4688" r="96973">
                        <a14:foregroundMark x1="30664" y1="41602" x2="30664" y2="41602"/>
                        <a14:foregroundMark x1="29199" y1="40430" x2="29199" y2="40430"/>
                        <a14:foregroundMark x1="5176" y1="51465" x2="5176" y2="51465"/>
                        <a14:foregroundMark x1="9180" y1="49609" x2="9180" y2="49609"/>
                        <a14:foregroundMark x1="4688" y1="53906" x2="4688" y2="53906"/>
                        <a14:foregroundMark x1="18164" y1="58008" x2="18164" y2="58008"/>
                        <a14:foregroundMark x1="18164" y1="56250" x2="18164" y2="56250"/>
                        <a14:foregroundMark x1="23438" y1="57031" x2="23438" y2="57031"/>
                        <a14:foregroundMark x1="45313" y1="50781" x2="45313" y2="50781"/>
                        <a14:foregroundMark x1="48926" y1="44531" x2="48926" y2="44531"/>
                        <a14:foregroundMark x1="49805" y1="44043" x2="49805" y2="44043"/>
                        <a14:foregroundMark x1="59180" y1="45996" x2="59180" y2="45996"/>
                        <a14:foregroundMark x1="43848" y1="17871" x2="43848" y2="17871"/>
                        <a14:foregroundMark x1="44531" y1="17090" x2="44531" y2="17090"/>
                        <a14:foregroundMark x1="45410" y1="16699" x2="45410" y2="16699"/>
                        <a14:foregroundMark x1="53906" y1="18555" x2="53906" y2="18555"/>
                        <a14:foregroundMark x1="54980" y1="17480" x2="54980" y2="17480"/>
                        <a14:foregroundMark x1="55566" y1="17285" x2="55566" y2="17285"/>
                        <a14:foregroundMark x1="88867" y1="41113" x2="88867" y2="41113"/>
                        <a14:foregroundMark x1="93457" y1="33008" x2="93457" y2="33008"/>
                        <a14:foregroundMark x1="96973" y1="30078" x2="96973" y2="30078"/>
                        <a14:foregroundMark x1="90234" y1="65918" x2="90234" y2="65918"/>
                        <a14:foregroundMark x1="67090" y1="32031" x2="67090" y2="32031"/>
                        <a14:foregroundMark x1="32617" y1="28320" x2="32617" y2="28320"/>
                        <a14:foregroundMark x1="50879" y1="27832" x2="50879" y2="27832"/>
                        <a14:foregroundMark x1="52148" y1="26953" x2="52148" y2="26953"/>
                        <a14:foregroundMark x1="53320" y1="26465" x2="53320" y2="26465"/>
                        <a14:foregroundMark x1="38672" y1="28613" x2="38672" y2="28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7275">
            <a:off x="28069876" y="14056562"/>
            <a:ext cx="1616597" cy="1616597"/>
          </a:xfrm>
          <a:prstGeom prst="rect">
            <a:avLst/>
          </a:prstGeom>
        </p:spPr>
      </p:pic>
      <p:pic>
        <p:nvPicPr>
          <p:cNvPr id="33" name="Image 32" descr="Une image contenant poisson, Aileron, dessin, art&#10;&#10;Description générée automatiquement">
            <a:extLst>
              <a:ext uri="{FF2B5EF4-FFF2-40B4-BE49-F238E27FC236}">
                <a16:creationId xmlns:a16="http://schemas.microsoft.com/office/drawing/2014/main" id="{94E210A1-0E0F-B77E-8DE4-DBF5ACE909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1" b="89844" l="4688" r="96973">
                        <a14:foregroundMark x1="30664" y1="41602" x2="30664" y2="41602"/>
                        <a14:foregroundMark x1="29199" y1="40430" x2="29199" y2="40430"/>
                        <a14:foregroundMark x1="5176" y1="51465" x2="5176" y2="51465"/>
                        <a14:foregroundMark x1="9180" y1="49609" x2="9180" y2="49609"/>
                        <a14:foregroundMark x1="4688" y1="53906" x2="4688" y2="53906"/>
                        <a14:foregroundMark x1="18164" y1="58008" x2="18164" y2="58008"/>
                        <a14:foregroundMark x1="18164" y1="56250" x2="18164" y2="56250"/>
                        <a14:foregroundMark x1="23438" y1="57031" x2="23438" y2="57031"/>
                        <a14:foregroundMark x1="45313" y1="50781" x2="45313" y2="50781"/>
                        <a14:foregroundMark x1="48926" y1="44531" x2="48926" y2="44531"/>
                        <a14:foregroundMark x1="49805" y1="44043" x2="49805" y2="44043"/>
                        <a14:foregroundMark x1="59180" y1="45996" x2="59180" y2="45996"/>
                        <a14:foregroundMark x1="43848" y1="17871" x2="43848" y2="17871"/>
                        <a14:foregroundMark x1="44531" y1="17090" x2="44531" y2="17090"/>
                        <a14:foregroundMark x1="45410" y1="16699" x2="45410" y2="16699"/>
                        <a14:foregroundMark x1="53906" y1="18555" x2="53906" y2="18555"/>
                        <a14:foregroundMark x1="54980" y1="17480" x2="54980" y2="17480"/>
                        <a14:foregroundMark x1="55566" y1="17285" x2="55566" y2="17285"/>
                        <a14:foregroundMark x1="88867" y1="41113" x2="88867" y2="41113"/>
                        <a14:foregroundMark x1="93457" y1="33008" x2="93457" y2="33008"/>
                        <a14:foregroundMark x1="96973" y1="30078" x2="96973" y2="30078"/>
                        <a14:foregroundMark x1="90234" y1="65918" x2="90234" y2="65918"/>
                        <a14:foregroundMark x1="67090" y1="32031" x2="67090" y2="32031"/>
                        <a14:foregroundMark x1="32617" y1="28320" x2="32617" y2="28320"/>
                        <a14:foregroundMark x1="50879" y1="27832" x2="50879" y2="27832"/>
                        <a14:foregroundMark x1="52148" y1="26953" x2="52148" y2="26953"/>
                        <a14:foregroundMark x1="53320" y1="26465" x2="53320" y2="26465"/>
                        <a14:foregroundMark x1="38672" y1="28613" x2="38672" y2="28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8063">
            <a:off x="27357439" y="9809005"/>
            <a:ext cx="2373908" cy="237390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1DF204-FB12-ABF0-3F15-6E5E3F9B660F}"/>
              </a:ext>
            </a:extLst>
          </p:cNvPr>
          <p:cNvSpPr/>
          <p:nvPr/>
        </p:nvSpPr>
        <p:spPr>
          <a:xfrm rot="5400000">
            <a:off x="15929093" y="8319899"/>
            <a:ext cx="1242659" cy="25865077"/>
          </a:xfrm>
          <a:custGeom>
            <a:avLst/>
            <a:gdLst>
              <a:gd name="connsiteX0" fmla="*/ 0 w 1242659"/>
              <a:gd name="connsiteY0" fmla="*/ 0 h 25865077"/>
              <a:gd name="connsiteX1" fmla="*/ 621330 w 1242659"/>
              <a:gd name="connsiteY1" fmla="*/ 0 h 25865077"/>
              <a:gd name="connsiteX2" fmla="*/ 1242659 w 1242659"/>
              <a:gd name="connsiteY2" fmla="*/ 0 h 25865077"/>
              <a:gd name="connsiteX3" fmla="*/ 1242659 w 1242659"/>
              <a:gd name="connsiteY3" fmla="*/ 1216358 h 25865077"/>
              <a:gd name="connsiteX4" fmla="*/ 1242659 w 1242659"/>
              <a:gd name="connsiteY4" fmla="*/ 1656763 h 25865077"/>
              <a:gd name="connsiteX5" fmla="*/ 1242659 w 1242659"/>
              <a:gd name="connsiteY5" fmla="*/ 2097168 h 25865077"/>
              <a:gd name="connsiteX6" fmla="*/ 1242659 w 1242659"/>
              <a:gd name="connsiteY6" fmla="*/ 3313526 h 25865077"/>
              <a:gd name="connsiteX7" fmla="*/ 1242659 w 1242659"/>
              <a:gd name="connsiteY7" fmla="*/ 3236630 h 25865077"/>
              <a:gd name="connsiteX8" fmla="*/ 1242659 w 1242659"/>
              <a:gd name="connsiteY8" fmla="*/ 3677035 h 25865077"/>
              <a:gd name="connsiteX9" fmla="*/ 1242659 w 1242659"/>
              <a:gd name="connsiteY9" fmla="*/ 4117441 h 25865077"/>
              <a:gd name="connsiteX10" fmla="*/ 1242659 w 1242659"/>
              <a:gd name="connsiteY10" fmla="*/ 5075148 h 25865077"/>
              <a:gd name="connsiteX11" fmla="*/ 1242659 w 1242659"/>
              <a:gd name="connsiteY11" fmla="*/ 6291505 h 25865077"/>
              <a:gd name="connsiteX12" fmla="*/ 1242659 w 1242659"/>
              <a:gd name="connsiteY12" fmla="*/ 7507863 h 25865077"/>
              <a:gd name="connsiteX13" fmla="*/ 1242659 w 1242659"/>
              <a:gd name="connsiteY13" fmla="*/ 7430967 h 25865077"/>
              <a:gd name="connsiteX14" fmla="*/ 1242659 w 1242659"/>
              <a:gd name="connsiteY14" fmla="*/ 7612721 h 25865077"/>
              <a:gd name="connsiteX15" fmla="*/ 1242659 w 1242659"/>
              <a:gd name="connsiteY15" fmla="*/ 7794476 h 25865077"/>
              <a:gd name="connsiteX16" fmla="*/ 1242659 w 1242659"/>
              <a:gd name="connsiteY16" fmla="*/ 8234881 h 25865077"/>
              <a:gd name="connsiteX17" fmla="*/ 1242659 w 1242659"/>
              <a:gd name="connsiteY17" fmla="*/ 8675287 h 25865077"/>
              <a:gd name="connsiteX18" fmla="*/ 1242659 w 1242659"/>
              <a:gd name="connsiteY18" fmla="*/ 9632994 h 25865077"/>
              <a:gd name="connsiteX19" fmla="*/ 1242659 w 1242659"/>
              <a:gd name="connsiteY19" fmla="*/ 10073399 h 25865077"/>
              <a:gd name="connsiteX20" fmla="*/ 1242659 w 1242659"/>
              <a:gd name="connsiteY20" fmla="*/ 10772455 h 25865077"/>
              <a:gd name="connsiteX21" fmla="*/ 1242659 w 1242659"/>
              <a:gd name="connsiteY21" fmla="*/ 11988813 h 25865077"/>
              <a:gd name="connsiteX22" fmla="*/ 1242659 w 1242659"/>
              <a:gd name="connsiteY22" fmla="*/ 13205170 h 25865077"/>
              <a:gd name="connsiteX23" fmla="*/ 1242659 w 1242659"/>
              <a:gd name="connsiteY23" fmla="*/ 13904227 h 25865077"/>
              <a:gd name="connsiteX24" fmla="*/ 1242659 w 1242659"/>
              <a:gd name="connsiteY24" fmla="*/ 14861933 h 25865077"/>
              <a:gd name="connsiteX25" fmla="*/ 1242659 w 1242659"/>
              <a:gd name="connsiteY25" fmla="*/ 15819640 h 25865077"/>
              <a:gd name="connsiteX26" fmla="*/ 1242659 w 1242659"/>
              <a:gd name="connsiteY26" fmla="*/ 15742744 h 25865077"/>
              <a:gd name="connsiteX27" fmla="*/ 1242659 w 1242659"/>
              <a:gd name="connsiteY27" fmla="*/ 15924499 h 25865077"/>
              <a:gd name="connsiteX28" fmla="*/ 1242659 w 1242659"/>
              <a:gd name="connsiteY28" fmla="*/ 16882206 h 25865077"/>
              <a:gd name="connsiteX29" fmla="*/ 1242659 w 1242659"/>
              <a:gd name="connsiteY29" fmla="*/ 18098563 h 25865077"/>
              <a:gd name="connsiteX30" fmla="*/ 1242659 w 1242659"/>
              <a:gd name="connsiteY30" fmla="*/ 18021667 h 25865077"/>
              <a:gd name="connsiteX31" fmla="*/ 1242659 w 1242659"/>
              <a:gd name="connsiteY31" fmla="*/ 19238025 h 25865077"/>
              <a:gd name="connsiteX32" fmla="*/ 1242659 w 1242659"/>
              <a:gd name="connsiteY32" fmla="*/ 19161129 h 25865077"/>
              <a:gd name="connsiteX33" fmla="*/ 1242659 w 1242659"/>
              <a:gd name="connsiteY33" fmla="*/ 19601534 h 25865077"/>
              <a:gd name="connsiteX34" fmla="*/ 1242659 w 1242659"/>
              <a:gd name="connsiteY34" fmla="*/ 20041939 h 25865077"/>
              <a:gd name="connsiteX35" fmla="*/ 1242659 w 1242659"/>
              <a:gd name="connsiteY35" fmla="*/ 20999646 h 25865077"/>
              <a:gd name="connsiteX36" fmla="*/ 1242659 w 1242659"/>
              <a:gd name="connsiteY36" fmla="*/ 21181401 h 25865077"/>
              <a:gd name="connsiteX37" fmla="*/ 1242659 w 1242659"/>
              <a:gd name="connsiteY37" fmla="*/ 22139108 h 25865077"/>
              <a:gd name="connsiteX38" fmla="*/ 1242659 w 1242659"/>
              <a:gd name="connsiteY38" fmla="*/ 23355465 h 25865077"/>
              <a:gd name="connsiteX39" fmla="*/ 1242659 w 1242659"/>
              <a:gd name="connsiteY39" fmla="*/ 24313172 h 25865077"/>
              <a:gd name="connsiteX40" fmla="*/ 1242659 w 1242659"/>
              <a:gd name="connsiteY40" fmla="*/ 25012229 h 25865077"/>
              <a:gd name="connsiteX41" fmla="*/ 1242659 w 1242659"/>
              <a:gd name="connsiteY41" fmla="*/ 25865077 h 25865077"/>
              <a:gd name="connsiteX42" fmla="*/ 658609 w 1242659"/>
              <a:gd name="connsiteY42" fmla="*/ 25865077 h 25865077"/>
              <a:gd name="connsiteX43" fmla="*/ 0 w 1242659"/>
              <a:gd name="connsiteY43" fmla="*/ 25865077 h 25865077"/>
              <a:gd name="connsiteX44" fmla="*/ 0 w 1242659"/>
              <a:gd name="connsiteY44" fmla="*/ 25424672 h 25865077"/>
              <a:gd name="connsiteX45" fmla="*/ 0 w 1242659"/>
              <a:gd name="connsiteY45" fmla="*/ 24466965 h 25865077"/>
              <a:gd name="connsiteX46" fmla="*/ 0 w 1242659"/>
              <a:gd name="connsiteY46" fmla="*/ 24026559 h 25865077"/>
              <a:gd name="connsiteX47" fmla="*/ 0 w 1242659"/>
              <a:gd name="connsiteY47" fmla="*/ 22810202 h 25865077"/>
              <a:gd name="connsiteX48" fmla="*/ 0 w 1242659"/>
              <a:gd name="connsiteY48" fmla="*/ 21852495 h 25865077"/>
              <a:gd name="connsiteX49" fmla="*/ 0 w 1242659"/>
              <a:gd name="connsiteY49" fmla="*/ 21412089 h 25865077"/>
              <a:gd name="connsiteX50" fmla="*/ 0 w 1242659"/>
              <a:gd name="connsiteY50" fmla="*/ 20971684 h 25865077"/>
              <a:gd name="connsiteX51" fmla="*/ 0 w 1242659"/>
              <a:gd name="connsiteY51" fmla="*/ 20531279 h 25865077"/>
              <a:gd name="connsiteX52" fmla="*/ 0 w 1242659"/>
              <a:gd name="connsiteY52" fmla="*/ 20349524 h 25865077"/>
              <a:gd name="connsiteX53" fmla="*/ 0 w 1242659"/>
              <a:gd name="connsiteY53" fmla="*/ 20167769 h 25865077"/>
              <a:gd name="connsiteX54" fmla="*/ 0 w 1242659"/>
              <a:gd name="connsiteY54" fmla="*/ 18951412 h 25865077"/>
              <a:gd name="connsiteX55" fmla="*/ 0 w 1242659"/>
              <a:gd name="connsiteY55" fmla="*/ 18252356 h 25865077"/>
              <a:gd name="connsiteX56" fmla="*/ 0 w 1242659"/>
              <a:gd name="connsiteY56" fmla="*/ 17553300 h 25865077"/>
              <a:gd name="connsiteX57" fmla="*/ 0 w 1242659"/>
              <a:gd name="connsiteY57" fmla="*/ 17371545 h 25865077"/>
              <a:gd name="connsiteX58" fmla="*/ 0 w 1242659"/>
              <a:gd name="connsiteY58" fmla="*/ 17189790 h 25865077"/>
              <a:gd name="connsiteX59" fmla="*/ 0 w 1242659"/>
              <a:gd name="connsiteY59" fmla="*/ 16749385 h 25865077"/>
              <a:gd name="connsiteX60" fmla="*/ 0 w 1242659"/>
              <a:gd name="connsiteY60" fmla="*/ 15791678 h 25865077"/>
              <a:gd name="connsiteX61" fmla="*/ 0 w 1242659"/>
              <a:gd name="connsiteY61" fmla="*/ 14833971 h 25865077"/>
              <a:gd name="connsiteX62" fmla="*/ 0 w 1242659"/>
              <a:gd name="connsiteY62" fmla="*/ 14393566 h 25865077"/>
              <a:gd name="connsiteX63" fmla="*/ 0 w 1242659"/>
              <a:gd name="connsiteY63" fmla="*/ 14211811 h 25865077"/>
              <a:gd name="connsiteX64" fmla="*/ 0 w 1242659"/>
              <a:gd name="connsiteY64" fmla="*/ 14030057 h 25865077"/>
              <a:gd name="connsiteX65" fmla="*/ 0 w 1242659"/>
              <a:gd name="connsiteY65" fmla="*/ 13848302 h 25865077"/>
              <a:gd name="connsiteX66" fmla="*/ 0 w 1242659"/>
              <a:gd name="connsiteY66" fmla="*/ 13666547 h 25865077"/>
              <a:gd name="connsiteX67" fmla="*/ 0 w 1242659"/>
              <a:gd name="connsiteY67" fmla="*/ 12967491 h 25865077"/>
              <a:gd name="connsiteX68" fmla="*/ 0 w 1242659"/>
              <a:gd name="connsiteY68" fmla="*/ 12009784 h 25865077"/>
              <a:gd name="connsiteX69" fmla="*/ 0 w 1242659"/>
              <a:gd name="connsiteY69" fmla="*/ 12086681 h 25865077"/>
              <a:gd name="connsiteX70" fmla="*/ 0 w 1242659"/>
              <a:gd name="connsiteY70" fmla="*/ 11128974 h 25865077"/>
              <a:gd name="connsiteX71" fmla="*/ 0 w 1242659"/>
              <a:gd name="connsiteY71" fmla="*/ 10171267 h 25865077"/>
              <a:gd name="connsiteX72" fmla="*/ 0 w 1242659"/>
              <a:gd name="connsiteY72" fmla="*/ 9213560 h 25865077"/>
              <a:gd name="connsiteX73" fmla="*/ 0 w 1242659"/>
              <a:gd name="connsiteY73" fmla="*/ 9031805 h 25865077"/>
              <a:gd name="connsiteX74" fmla="*/ 0 w 1242659"/>
              <a:gd name="connsiteY74" fmla="*/ 8850051 h 25865077"/>
              <a:gd name="connsiteX75" fmla="*/ 0 w 1242659"/>
              <a:gd name="connsiteY75" fmla="*/ 7892344 h 25865077"/>
              <a:gd name="connsiteX76" fmla="*/ 0 w 1242659"/>
              <a:gd name="connsiteY76" fmla="*/ 7451938 h 25865077"/>
              <a:gd name="connsiteX77" fmla="*/ 0 w 1242659"/>
              <a:gd name="connsiteY77" fmla="*/ 6494231 h 25865077"/>
              <a:gd name="connsiteX78" fmla="*/ 0 w 1242659"/>
              <a:gd name="connsiteY78" fmla="*/ 5536525 h 25865077"/>
              <a:gd name="connsiteX79" fmla="*/ 0 w 1242659"/>
              <a:gd name="connsiteY79" fmla="*/ 4578818 h 25865077"/>
              <a:gd name="connsiteX80" fmla="*/ 0 w 1242659"/>
              <a:gd name="connsiteY80" fmla="*/ 4138412 h 25865077"/>
              <a:gd name="connsiteX81" fmla="*/ 0 w 1242659"/>
              <a:gd name="connsiteY81" fmla="*/ 3956658 h 25865077"/>
              <a:gd name="connsiteX82" fmla="*/ 0 w 1242659"/>
              <a:gd name="connsiteY82" fmla="*/ 2998951 h 25865077"/>
              <a:gd name="connsiteX83" fmla="*/ 0 w 1242659"/>
              <a:gd name="connsiteY83" fmla="*/ 2817196 h 25865077"/>
              <a:gd name="connsiteX84" fmla="*/ 0 w 1242659"/>
              <a:gd name="connsiteY84" fmla="*/ 1859489 h 25865077"/>
              <a:gd name="connsiteX85" fmla="*/ 0 w 1242659"/>
              <a:gd name="connsiteY85" fmla="*/ 1160433 h 25865077"/>
              <a:gd name="connsiteX86" fmla="*/ 0 w 1242659"/>
              <a:gd name="connsiteY86" fmla="*/ 0 h 2586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42659" h="25865077" fill="none" extrusionOk="0">
                <a:moveTo>
                  <a:pt x="0" y="0"/>
                </a:moveTo>
                <a:cubicBezTo>
                  <a:pt x="306820" y="-15132"/>
                  <a:pt x="380092" y="-20648"/>
                  <a:pt x="621330" y="0"/>
                </a:cubicBezTo>
                <a:cubicBezTo>
                  <a:pt x="862568" y="20648"/>
                  <a:pt x="1038511" y="26157"/>
                  <a:pt x="1242659" y="0"/>
                </a:cubicBezTo>
                <a:cubicBezTo>
                  <a:pt x="1264178" y="583858"/>
                  <a:pt x="1277806" y="900840"/>
                  <a:pt x="1242659" y="1216358"/>
                </a:cubicBezTo>
                <a:cubicBezTo>
                  <a:pt x="1207512" y="1531876"/>
                  <a:pt x="1220977" y="1503508"/>
                  <a:pt x="1242659" y="1656763"/>
                </a:cubicBezTo>
                <a:cubicBezTo>
                  <a:pt x="1264341" y="1810019"/>
                  <a:pt x="1224714" y="1904838"/>
                  <a:pt x="1242659" y="2097168"/>
                </a:cubicBezTo>
                <a:cubicBezTo>
                  <a:pt x="1260604" y="2289498"/>
                  <a:pt x="1282843" y="2894607"/>
                  <a:pt x="1242659" y="3313526"/>
                </a:cubicBezTo>
                <a:cubicBezTo>
                  <a:pt x="1282843" y="2894607"/>
                  <a:pt x="1243818" y="3253983"/>
                  <a:pt x="1242659" y="3236630"/>
                </a:cubicBezTo>
                <a:cubicBezTo>
                  <a:pt x="1243818" y="3253983"/>
                  <a:pt x="1250042" y="3472163"/>
                  <a:pt x="1242659" y="3677035"/>
                </a:cubicBezTo>
                <a:cubicBezTo>
                  <a:pt x="1235276" y="3881907"/>
                  <a:pt x="1255364" y="3957044"/>
                  <a:pt x="1242659" y="4117441"/>
                </a:cubicBezTo>
                <a:cubicBezTo>
                  <a:pt x="1229954" y="4277838"/>
                  <a:pt x="1288281" y="4695945"/>
                  <a:pt x="1242659" y="5075148"/>
                </a:cubicBezTo>
                <a:cubicBezTo>
                  <a:pt x="1197037" y="5454351"/>
                  <a:pt x="1275367" y="5778500"/>
                  <a:pt x="1242659" y="6291505"/>
                </a:cubicBezTo>
                <a:cubicBezTo>
                  <a:pt x="1209951" y="6804510"/>
                  <a:pt x="1256907" y="7078014"/>
                  <a:pt x="1242659" y="7507863"/>
                </a:cubicBezTo>
                <a:cubicBezTo>
                  <a:pt x="1256907" y="7078014"/>
                  <a:pt x="1239008" y="7463156"/>
                  <a:pt x="1242659" y="7430967"/>
                </a:cubicBezTo>
                <a:cubicBezTo>
                  <a:pt x="1239008" y="7463156"/>
                  <a:pt x="1250047" y="7543489"/>
                  <a:pt x="1242659" y="7612721"/>
                </a:cubicBezTo>
                <a:cubicBezTo>
                  <a:pt x="1235271" y="7681953"/>
                  <a:pt x="1249042" y="7720910"/>
                  <a:pt x="1242659" y="7794476"/>
                </a:cubicBezTo>
                <a:cubicBezTo>
                  <a:pt x="1236276" y="7868043"/>
                  <a:pt x="1239411" y="8071939"/>
                  <a:pt x="1242659" y="8234881"/>
                </a:cubicBezTo>
                <a:cubicBezTo>
                  <a:pt x="1245907" y="8397824"/>
                  <a:pt x="1255169" y="8508281"/>
                  <a:pt x="1242659" y="8675287"/>
                </a:cubicBezTo>
                <a:cubicBezTo>
                  <a:pt x="1230149" y="8842293"/>
                  <a:pt x="1290318" y="9321226"/>
                  <a:pt x="1242659" y="9632994"/>
                </a:cubicBezTo>
                <a:cubicBezTo>
                  <a:pt x="1195000" y="9944762"/>
                  <a:pt x="1261160" y="9856877"/>
                  <a:pt x="1242659" y="10073399"/>
                </a:cubicBezTo>
                <a:cubicBezTo>
                  <a:pt x="1224158" y="10289922"/>
                  <a:pt x="1235992" y="10616929"/>
                  <a:pt x="1242659" y="10772455"/>
                </a:cubicBezTo>
                <a:cubicBezTo>
                  <a:pt x="1249326" y="10927981"/>
                  <a:pt x="1183468" y="11629179"/>
                  <a:pt x="1242659" y="11988813"/>
                </a:cubicBezTo>
                <a:cubicBezTo>
                  <a:pt x="1301850" y="12348447"/>
                  <a:pt x="1292995" y="12907920"/>
                  <a:pt x="1242659" y="13205170"/>
                </a:cubicBezTo>
                <a:cubicBezTo>
                  <a:pt x="1192323" y="13502420"/>
                  <a:pt x="1262561" y="13653414"/>
                  <a:pt x="1242659" y="13904227"/>
                </a:cubicBezTo>
                <a:cubicBezTo>
                  <a:pt x="1222757" y="14155040"/>
                  <a:pt x="1235424" y="14440173"/>
                  <a:pt x="1242659" y="14861933"/>
                </a:cubicBezTo>
                <a:cubicBezTo>
                  <a:pt x="1249894" y="15283693"/>
                  <a:pt x="1218561" y="15385697"/>
                  <a:pt x="1242659" y="15819640"/>
                </a:cubicBezTo>
                <a:cubicBezTo>
                  <a:pt x="1218561" y="15385697"/>
                  <a:pt x="1244995" y="15765091"/>
                  <a:pt x="1242659" y="15742744"/>
                </a:cubicBezTo>
                <a:cubicBezTo>
                  <a:pt x="1244995" y="15765091"/>
                  <a:pt x="1237861" y="15851623"/>
                  <a:pt x="1242659" y="15924499"/>
                </a:cubicBezTo>
                <a:cubicBezTo>
                  <a:pt x="1247457" y="15997375"/>
                  <a:pt x="1256782" y="16433060"/>
                  <a:pt x="1242659" y="16882206"/>
                </a:cubicBezTo>
                <a:cubicBezTo>
                  <a:pt x="1228536" y="17331352"/>
                  <a:pt x="1274578" y="17641304"/>
                  <a:pt x="1242659" y="18098563"/>
                </a:cubicBezTo>
                <a:cubicBezTo>
                  <a:pt x="1274578" y="17641304"/>
                  <a:pt x="1239367" y="18057064"/>
                  <a:pt x="1242659" y="18021667"/>
                </a:cubicBezTo>
                <a:cubicBezTo>
                  <a:pt x="1239367" y="18057064"/>
                  <a:pt x="1293900" y="18960407"/>
                  <a:pt x="1242659" y="19238025"/>
                </a:cubicBezTo>
                <a:cubicBezTo>
                  <a:pt x="1293900" y="18960407"/>
                  <a:pt x="1244839" y="19194805"/>
                  <a:pt x="1242659" y="19161129"/>
                </a:cubicBezTo>
                <a:cubicBezTo>
                  <a:pt x="1244839" y="19194805"/>
                  <a:pt x="1259299" y="19422867"/>
                  <a:pt x="1242659" y="19601534"/>
                </a:cubicBezTo>
                <a:cubicBezTo>
                  <a:pt x="1226019" y="19780202"/>
                  <a:pt x="1261484" y="19940798"/>
                  <a:pt x="1242659" y="20041939"/>
                </a:cubicBezTo>
                <a:cubicBezTo>
                  <a:pt x="1223834" y="20143080"/>
                  <a:pt x="1235472" y="20618235"/>
                  <a:pt x="1242659" y="20999646"/>
                </a:cubicBezTo>
                <a:cubicBezTo>
                  <a:pt x="1249846" y="21381057"/>
                  <a:pt x="1235219" y="21119737"/>
                  <a:pt x="1242659" y="21181401"/>
                </a:cubicBezTo>
                <a:cubicBezTo>
                  <a:pt x="1250099" y="21243066"/>
                  <a:pt x="1219453" y="21710071"/>
                  <a:pt x="1242659" y="22139108"/>
                </a:cubicBezTo>
                <a:cubicBezTo>
                  <a:pt x="1265865" y="22568145"/>
                  <a:pt x="1246594" y="23020982"/>
                  <a:pt x="1242659" y="23355465"/>
                </a:cubicBezTo>
                <a:cubicBezTo>
                  <a:pt x="1238724" y="23689948"/>
                  <a:pt x="1216189" y="23849658"/>
                  <a:pt x="1242659" y="24313172"/>
                </a:cubicBezTo>
                <a:cubicBezTo>
                  <a:pt x="1269129" y="24776686"/>
                  <a:pt x="1277485" y="24804763"/>
                  <a:pt x="1242659" y="25012229"/>
                </a:cubicBezTo>
                <a:cubicBezTo>
                  <a:pt x="1207833" y="25219695"/>
                  <a:pt x="1219958" y="25574931"/>
                  <a:pt x="1242659" y="25865077"/>
                </a:cubicBezTo>
                <a:cubicBezTo>
                  <a:pt x="1113444" y="25838147"/>
                  <a:pt x="878683" y="25875634"/>
                  <a:pt x="658609" y="25865077"/>
                </a:cubicBezTo>
                <a:cubicBezTo>
                  <a:pt x="438535" y="25854521"/>
                  <a:pt x="243235" y="25862918"/>
                  <a:pt x="0" y="25865077"/>
                </a:cubicBezTo>
                <a:cubicBezTo>
                  <a:pt x="12435" y="25730180"/>
                  <a:pt x="1144" y="25625193"/>
                  <a:pt x="0" y="25424672"/>
                </a:cubicBezTo>
                <a:cubicBezTo>
                  <a:pt x="-1144" y="25224151"/>
                  <a:pt x="45980" y="24893845"/>
                  <a:pt x="0" y="24466965"/>
                </a:cubicBezTo>
                <a:cubicBezTo>
                  <a:pt x="-45980" y="24040085"/>
                  <a:pt x="10394" y="24117278"/>
                  <a:pt x="0" y="24026559"/>
                </a:cubicBezTo>
                <a:cubicBezTo>
                  <a:pt x="-10394" y="23935840"/>
                  <a:pt x="-11225" y="23178233"/>
                  <a:pt x="0" y="22810202"/>
                </a:cubicBezTo>
                <a:cubicBezTo>
                  <a:pt x="11225" y="22442171"/>
                  <a:pt x="19282" y="22069302"/>
                  <a:pt x="0" y="21852495"/>
                </a:cubicBezTo>
                <a:cubicBezTo>
                  <a:pt x="-19282" y="21635688"/>
                  <a:pt x="-3051" y="21510126"/>
                  <a:pt x="0" y="21412089"/>
                </a:cubicBezTo>
                <a:cubicBezTo>
                  <a:pt x="3051" y="21314052"/>
                  <a:pt x="21547" y="21158584"/>
                  <a:pt x="0" y="20971684"/>
                </a:cubicBezTo>
                <a:cubicBezTo>
                  <a:pt x="-21547" y="20784785"/>
                  <a:pt x="14504" y="20709923"/>
                  <a:pt x="0" y="20531279"/>
                </a:cubicBezTo>
                <a:cubicBezTo>
                  <a:pt x="-14504" y="20352636"/>
                  <a:pt x="6253" y="20396755"/>
                  <a:pt x="0" y="20349524"/>
                </a:cubicBezTo>
                <a:cubicBezTo>
                  <a:pt x="-6253" y="20302294"/>
                  <a:pt x="-8338" y="20238377"/>
                  <a:pt x="0" y="20167769"/>
                </a:cubicBezTo>
                <a:cubicBezTo>
                  <a:pt x="8338" y="20097161"/>
                  <a:pt x="-11528" y="19382008"/>
                  <a:pt x="0" y="18951412"/>
                </a:cubicBezTo>
                <a:cubicBezTo>
                  <a:pt x="11528" y="18520816"/>
                  <a:pt x="-4166" y="18478086"/>
                  <a:pt x="0" y="18252356"/>
                </a:cubicBezTo>
                <a:cubicBezTo>
                  <a:pt x="4166" y="18026626"/>
                  <a:pt x="9865" y="17812674"/>
                  <a:pt x="0" y="17553300"/>
                </a:cubicBezTo>
                <a:cubicBezTo>
                  <a:pt x="-9865" y="17293926"/>
                  <a:pt x="7007" y="17417789"/>
                  <a:pt x="0" y="17371545"/>
                </a:cubicBezTo>
                <a:cubicBezTo>
                  <a:pt x="-7007" y="17325302"/>
                  <a:pt x="-8150" y="17243038"/>
                  <a:pt x="0" y="17189790"/>
                </a:cubicBezTo>
                <a:cubicBezTo>
                  <a:pt x="8150" y="17136542"/>
                  <a:pt x="9322" y="16906683"/>
                  <a:pt x="0" y="16749385"/>
                </a:cubicBezTo>
                <a:cubicBezTo>
                  <a:pt x="-9322" y="16592088"/>
                  <a:pt x="-6661" y="16141385"/>
                  <a:pt x="0" y="15791678"/>
                </a:cubicBezTo>
                <a:cubicBezTo>
                  <a:pt x="6661" y="15441971"/>
                  <a:pt x="3618" y="15034114"/>
                  <a:pt x="0" y="14833971"/>
                </a:cubicBezTo>
                <a:cubicBezTo>
                  <a:pt x="-3618" y="14633828"/>
                  <a:pt x="6110" y="14490280"/>
                  <a:pt x="0" y="14393566"/>
                </a:cubicBezTo>
                <a:cubicBezTo>
                  <a:pt x="-6110" y="14296853"/>
                  <a:pt x="5032" y="14276519"/>
                  <a:pt x="0" y="14211811"/>
                </a:cubicBezTo>
                <a:cubicBezTo>
                  <a:pt x="-5032" y="14147103"/>
                  <a:pt x="-3998" y="14101412"/>
                  <a:pt x="0" y="14030057"/>
                </a:cubicBezTo>
                <a:cubicBezTo>
                  <a:pt x="3998" y="13958702"/>
                  <a:pt x="2444" y="13933353"/>
                  <a:pt x="0" y="13848302"/>
                </a:cubicBezTo>
                <a:cubicBezTo>
                  <a:pt x="-2444" y="13763252"/>
                  <a:pt x="8271" y="13751842"/>
                  <a:pt x="0" y="13666547"/>
                </a:cubicBezTo>
                <a:cubicBezTo>
                  <a:pt x="-8271" y="13581253"/>
                  <a:pt x="-10530" y="13282830"/>
                  <a:pt x="0" y="12967491"/>
                </a:cubicBezTo>
                <a:cubicBezTo>
                  <a:pt x="10530" y="12652152"/>
                  <a:pt x="8452" y="12443624"/>
                  <a:pt x="0" y="12009784"/>
                </a:cubicBezTo>
                <a:cubicBezTo>
                  <a:pt x="8452" y="12443624"/>
                  <a:pt x="-1890" y="12050930"/>
                  <a:pt x="0" y="12086681"/>
                </a:cubicBezTo>
                <a:cubicBezTo>
                  <a:pt x="-1890" y="12050930"/>
                  <a:pt x="-21594" y="11528391"/>
                  <a:pt x="0" y="11128974"/>
                </a:cubicBezTo>
                <a:cubicBezTo>
                  <a:pt x="21594" y="10729557"/>
                  <a:pt x="9466" y="10531525"/>
                  <a:pt x="0" y="10171267"/>
                </a:cubicBezTo>
                <a:cubicBezTo>
                  <a:pt x="-9466" y="9811009"/>
                  <a:pt x="-22362" y="9651185"/>
                  <a:pt x="0" y="9213560"/>
                </a:cubicBezTo>
                <a:cubicBezTo>
                  <a:pt x="22362" y="8775935"/>
                  <a:pt x="-145" y="9110060"/>
                  <a:pt x="0" y="9031805"/>
                </a:cubicBezTo>
                <a:cubicBezTo>
                  <a:pt x="145" y="8953551"/>
                  <a:pt x="-5017" y="8904177"/>
                  <a:pt x="0" y="8850051"/>
                </a:cubicBezTo>
                <a:cubicBezTo>
                  <a:pt x="5017" y="8795925"/>
                  <a:pt x="-11364" y="8335097"/>
                  <a:pt x="0" y="7892344"/>
                </a:cubicBezTo>
                <a:cubicBezTo>
                  <a:pt x="11364" y="7449591"/>
                  <a:pt x="-7438" y="7580462"/>
                  <a:pt x="0" y="7451938"/>
                </a:cubicBezTo>
                <a:cubicBezTo>
                  <a:pt x="7438" y="7323414"/>
                  <a:pt x="-13282" y="6893757"/>
                  <a:pt x="0" y="6494231"/>
                </a:cubicBezTo>
                <a:cubicBezTo>
                  <a:pt x="13282" y="6094705"/>
                  <a:pt x="47738" y="5773872"/>
                  <a:pt x="0" y="5536525"/>
                </a:cubicBezTo>
                <a:cubicBezTo>
                  <a:pt x="-47738" y="5299178"/>
                  <a:pt x="-32947" y="5022063"/>
                  <a:pt x="0" y="4578818"/>
                </a:cubicBezTo>
                <a:cubicBezTo>
                  <a:pt x="32947" y="4135573"/>
                  <a:pt x="10344" y="4235822"/>
                  <a:pt x="0" y="4138412"/>
                </a:cubicBezTo>
                <a:cubicBezTo>
                  <a:pt x="-10344" y="4041002"/>
                  <a:pt x="5776" y="4024110"/>
                  <a:pt x="0" y="3956658"/>
                </a:cubicBezTo>
                <a:cubicBezTo>
                  <a:pt x="-5776" y="3889206"/>
                  <a:pt x="-34482" y="3442875"/>
                  <a:pt x="0" y="2998951"/>
                </a:cubicBezTo>
                <a:cubicBezTo>
                  <a:pt x="34482" y="2555027"/>
                  <a:pt x="1937" y="2884037"/>
                  <a:pt x="0" y="2817196"/>
                </a:cubicBezTo>
                <a:cubicBezTo>
                  <a:pt x="-1937" y="2750356"/>
                  <a:pt x="-19048" y="2300461"/>
                  <a:pt x="0" y="1859489"/>
                </a:cubicBezTo>
                <a:cubicBezTo>
                  <a:pt x="19048" y="1418517"/>
                  <a:pt x="8213" y="1371897"/>
                  <a:pt x="0" y="1160433"/>
                </a:cubicBezTo>
                <a:cubicBezTo>
                  <a:pt x="-8213" y="948969"/>
                  <a:pt x="-14423" y="357713"/>
                  <a:pt x="0" y="0"/>
                </a:cubicBezTo>
                <a:close/>
              </a:path>
              <a:path w="1242659" h="25865077" stroke="0" extrusionOk="0">
                <a:moveTo>
                  <a:pt x="0" y="0"/>
                </a:moveTo>
                <a:cubicBezTo>
                  <a:pt x="157796" y="29558"/>
                  <a:pt x="463109" y="18561"/>
                  <a:pt x="596476" y="0"/>
                </a:cubicBezTo>
                <a:cubicBezTo>
                  <a:pt x="729843" y="-18561"/>
                  <a:pt x="1052468" y="9448"/>
                  <a:pt x="1242659" y="0"/>
                </a:cubicBezTo>
                <a:cubicBezTo>
                  <a:pt x="1191877" y="436632"/>
                  <a:pt x="1282191" y="682705"/>
                  <a:pt x="1242659" y="1216358"/>
                </a:cubicBezTo>
                <a:cubicBezTo>
                  <a:pt x="1203127" y="1750011"/>
                  <a:pt x="1230803" y="1939184"/>
                  <a:pt x="1242659" y="2174065"/>
                </a:cubicBezTo>
                <a:cubicBezTo>
                  <a:pt x="1254515" y="2408946"/>
                  <a:pt x="1255440" y="2575734"/>
                  <a:pt x="1242659" y="2873121"/>
                </a:cubicBezTo>
                <a:cubicBezTo>
                  <a:pt x="1255440" y="2575734"/>
                  <a:pt x="1242374" y="2833334"/>
                  <a:pt x="1242659" y="2796225"/>
                </a:cubicBezTo>
                <a:cubicBezTo>
                  <a:pt x="1242944" y="2759116"/>
                  <a:pt x="1243732" y="2740907"/>
                  <a:pt x="1242659" y="2719328"/>
                </a:cubicBezTo>
                <a:cubicBezTo>
                  <a:pt x="1243732" y="2740907"/>
                  <a:pt x="1221117" y="2957146"/>
                  <a:pt x="1242659" y="3159734"/>
                </a:cubicBezTo>
                <a:cubicBezTo>
                  <a:pt x="1264201" y="3362322"/>
                  <a:pt x="1242112" y="3436894"/>
                  <a:pt x="1242659" y="3600139"/>
                </a:cubicBezTo>
                <a:cubicBezTo>
                  <a:pt x="1243206" y="3763385"/>
                  <a:pt x="1239097" y="3880108"/>
                  <a:pt x="1242659" y="4040544"/>
                </a:cubicBezTo>
                <a:cubicBezTo>
                  <a:pt x="1246221" y="4200981"/>
                  <a:pt x="1203380" y="4636139"/>
                  <a:pt x="1242659" y="4998251"/>
                </a:cubicBezTo>
                <a:cubicBezTo>
                  <a:pt x="1281938" y="5360363"/>
                  <a:pt x="1244543" y="5131352"/>
                  <a:pt x="1242659" y="5180006"/>
                </a:cubicBezTo>
                <a:cubicBezTo>
                  <a:pt x="1240775" y="5228660"/>
                  <a:pt x="1236422" y="5710898"/>
                  <a:pt x="1242659" y="5879062"/>
                </a:cubicBezTo>
                <a:cubicBezTo>
                  <a:pt x="1248896" y="6047226"/>
                  <a:pt x="1256692" y="6125149"/>
                  <a:pt x="1242659" y="6319467"/>
                </a:cubicBezTo>
                <a:cubicBezTo>
                  <a:pt x="1228626" y="6513786"/>
                  <a:pt x="1252511" y="7046914"/>
                  <a:pt x="1242659" y="7535825"/>
                </a:cubicBezTo>
                <a:cubicBezTo>
                  <a:pt x="1232807" y="8024736"/>
                  <a:pt x="1206056" y="8286317"/>
                  <a:pt x="1242659" y="8493532"/>
                </a:cubicBezTo>
                <a:cubicBezTo>
                  <a:pt x="1279262" y="8700747"/>
                  <a:pt x="1248866" y="9210339"/>
                  <a:pt x="1242659" y="9709890"/>
                </a:cubicBezTo>
                <a:cubicBezTo>
                  <a:pt x="1236452" y="10209441"/>
                  <a:pt x="1239522" y="9816841"/>
                  <a:pt x="1242659" y="9891644"/>
                </a:cubicBezTo>
                <a:cubicBezTo>
                  <a:pt x="1245796" y="9966447"/>
                  <a:pt x="1223818" y="10723191"/>
                  <a:pt x="1242659" y="11108002"/>
                </a:cubicBezTo>
                <a:cubicBezTo>
                  <a:pt x="1261500" y="11492813"/>
                  <a:pt x="1231813" y="11439057"/>
                  <a:pt x="1242659" y="11548407"/>
                </a:cubicBezTo>
                <a:cubicBezTo>
                  <a:pt x="1231813" y="11439057"/>
                  <a:pt x="1239342" y="11500551"/>
                  <a:pt x="1242659" y="11471511"/>
                </a:cubicBezTo>
                <a:cubicBezTo>
                  <a:pt x="1239342" y="11500551"/>
                  <a:pt x="1238735" y="11581952"/>
                  <a:pt x="1242659" y="11653266"/>
                </a:cubicBezTo>
                <a:cubicBezTo>
                  <a:pt x="1246583" y="11724580"/>
                  <a:pt x="1216256" y="12365783"/>
                  <a:pt x="1242659" y="12610973"/>
                </a:cubicBezTo>
                <a:cubicBezTo>
                  <a:pt x="1269062" y="12856163"/>
                  <a:pt x="1227380" y="13167329"/>
                  <a:pt x="1242659" y="13310029"/>
                </a:cubicBezTo>
                <a:cubicBezTo>
                  <a:pt x="1257938" y="13452729"/>
                  <a:pt x="1204675" y="13798711"/>
                  <a:pt x="1242659" y="14267736"/>
                </a:cubicBezTo>
                <a:cubicBezTo>
                  <a:pt x="1280643" y="14736761"/>
                  <a:pt x="1274286" y="15191196"/>
                  <a:pt x="1242659" y="15484093"/>
                </a:cubicBezTo>
                <a:cubicBezTo>
                  <a:pt x="1211032" y="15776990"/>
                  <a:pt x="1251740" y="15626030"/>
                  <a:pt x="1242659" y="15665848"/>
                </a:cubicBezTo>
                <a:cubicBezTo>
                  <a:pt x="1233578" y="15705666"/>
                  <a:pt x="1255512" y="15906258"/>
                  <a:pt x="1242659" y="16106253"/>
                </a:cubicBezTo>
                <a:cubicBezTo>
                  <a:pt x="1229806" y="16306249"/>
                  <a:pt x="1221695" y="16362691"/>
                  <a:pt x="1242659" y="16546659"/>
                </a:cubicBezTo>
                <a:cubicBezTo>
                  <a:pt x="1263623" y="16730627"/>
                  <a:pt x="1247121" y="16641013"/>
                  <a:pt x="1242659" y="16728413"/>
                </a:cubicBezTo>
                <a:cubicBezTo>
                  <a:pt x="1238197" y="16815813"/>
                  <a:pt x="1283040" y="17253564"/>
                  <a:pt x="1242659" y="17686120"/>
                </a:cubicBezTo>
                <a:cubicBezTo>
                  <a:pt x="1283040" y="17253564"/>
                  <a:pt x="1244573" y="17632336"/>
                  <a:pt x="1242659" y="17609224"/>
                </a:cubicBezTo>
                <a:cubicBezTo>
                  <a:pt x="1244573" y="17632336"/>
                  <a:pt x="1249894" y="17994240"/>
                  <a:pt x="1242659" y="18308280"/>
                </a:cubicBezTo>
                <a:cubicBezTo>
                  <a:pt x="1235424" y="18622320"/>
                  <a:pt x="1198321" y="18849321"/>
                  <a:pt x="1242659" y="19265987"/>
                </a:cubicBezTo>
                <a:cubicBezTo>
                  <a:pt x="1286997" y="19682653"/>
                  <a:pt x="1257686" y="19521262"/>
                  <a:pt x="1242659" y="19706392"/>
                </a:cubicBezTo>
                <a:cubicBezTo>
                  <a:pt x="1227632" y="19891523"/>
                  <a:pt x="1251714" y="20001562"/>
                  <a:pt x="1242659" y="20146798"/>
                </a:cubicBezTo>
                <a:cubicBezTo>
                  <a:pt x="1233604" y="20292034"/>
                  <a:pt x="1250173" y="20254919"/>
                  <a:pt x="1242659" y="20328552"/>
                </a:cubicBezTo>
                <a:cubicBezTo>
                  <a:pt x="1250173" y="20254919"/>
                  <a:pt x="1246206" y="20279743"/>
                  <a:pt x="1242659" y="20251656"/>
                </a:cubicBezTo>
                <a:cubicBezTo>
                  <a:pt x="1246206" y="20279743"/>
                  <a:pt x="1250380" y="20760379"/>
                  <a:pt x="1242659" y="21209363"/>
                </a:cubicBezTo>
                <a:cubicBezTo>
                  <a:pt x="1234938" y="21658347"/>
                  <a:pt x="1264351" y="21635947"/>
                  <a:pt x="1242659" y="21908419"/>
                </a:cubicBezTo>
                <a:cubicBezTo>
                  <a:pt x="1220967" y="22180891"/>
                  <a:pt x="1290384" y="22396919"/>
                  <a:pt x="1242659" y="22866126"/>
                </a:cubicBezTo>
                <a:cubicBezTo>
                  <a:pt x="1194934" y="23335333"/>
                  <a:pt x="1260282" y="23169511"/>
                  <a:pt x="1242659" y="23306532"/>
                </a:cubicBezTo>
                <a:cubicBezTo>
                  <a:pt x="1225036" y="23443553"/>
                  <a:pt x="1224047" y="23748285"/>
                  <a:pt x="1242659" y="24005588"/>
                </a:cubicBezTo>
                <a:cubicBezTo>
                  <a:pt x="1224047" y="23748285"/>
                  <a:pt x="1242520" y="23945905"/>
                  <a:pt x="1242659" y="23928692"/>
                </a:cubicBezTo>
                <a:cubicBezTo>
                  <a:pt x="1242520" y="23945905"/>
                  <a:pt x="1223018" y="24302939"/>
                  <a:pt x="1242659" y="24627748"/>
                </a:cubicBezTo>
                <a:cubicBezTo>
                  <a:pt x="1262300" y="24952557"/>
                  <a:pt x="1256024" y="24916199"/>
                  <a:pt x="1242659" y="25068153"/>
                </a:cubicBezTo>
                <a:cubicBezTo>
                  <a:pt x="1229294" y="25220108"/>
                  <a:pt x="1235687" y="25692787"/>
                  <a:pt x="1242659" y="25865077"/>
                </a:cubicBezTo>
                <a:cubicBezTo>
                  <a:pt x="962650" y="25850525"/>
                  <a:pt x="735926" y="25894564"/>
                  <a:pt x="596476" y="25865077"/>
                </a:cubicBezTo>
                <a:cubicBezTo>
                  <a:pt x="457026" y="25835590"/>
                  <a:pt x="257606" y="25862486"/>
                  <a:pt x="0" y="25865077"/>
                </a:cubicBezTo>
                <a:cubicBezTo>
                  <a:pt x="8634" y="25805244"/>
                  <a:pt x="33" y="25734950"/>
                  <a:pt x="0" y="25683322"/>
                </a:cubicBezTo>
                <a:cubicBezTo>
                  <a:pt x="33" y="25734950"/>
                  <a:pt x="3668" y="25728204"/>
                  <a:pt x="0" y="25760219"/>
                </a:cubicBezTo>
                <a:cubicBezTo>
                  <a:pt x="3668" y="25728204"/>
                  <a:pt x="26770" y="25276017"/>
                  <a:pt x="0" y="25061162"/>
                </a:cubicBezTo>
                <a:cubicBezTo>
                  <a:pt x="-26770" y="24846307"/>
                  <a:pt x="30102" y="24397558"/>
                  <a:pt x="0" y="23844805"/>
                </a:cubicBezTo>
                <a:cubicBezTo>
                  <a:pt x="-30102" y="23292052"/>
                  <a:pt x="32103" y="22959187"/>
                  <a:pt x="0" y="22628447"/>
                </a:cubicBezTo>
                <a:cubicBezTo>
                  <a:pt x="-32103" y="22297707"/>
                  <a:pt x="-1672" y="22519092"/>
                  <a:pt x="0" y="22446692"/>
                </a:cubicBezTo>
                <a:cubicBezTo>
                  <a:pt x="1672" y="22374292"/>
                  <a:pt x="4456" y="22185233"/>
                  <a:pt x="0" y="22006287"/>
                </a:cubicBezTo>
                <a:cubicBezTo>
                  <a:pt x="-4456" y="21827342"/>
                  <a:pt x="-8716" y="21882213"/>
                  <a:pt x="0" y="21824533"/>
                </a:cubicBezTo>
                <a:cubicBezTo>
                  <a:pt x="8716" y="21766853"/>
                  <a:pt x="6002" y="21081993"/>
                  <a:pt x="0" y="20608175"/>
                </a:cubicBezTo>
                <a:cubicBezTo>
                  <a:pt x="6002" y="21081993"/>
                  <a:pt x="-2074" y="20663556"/>
                  <a:pt x="0" y="20685071"/>
                </a:cubicBezTo>
                <a:cubicBezTo>
                  <a:pt x="-2074" y="20663556"/>
                  <a:pt x="-17771" y="20182119"/>
                  <a:pt x="0" y="19986015"/>
                </a:cubicBezTo>
                <a:cubicBezTo>
                  <a:pt x="17771" y="19789911"/>
                  <a:pt x="-1277" y="19856163"/>
                  <a:pt x="0" y="19804260"/>
                </a:cubicBezTo>
                <a:cubicBezTo>
                  <a:pt x="1277" y="19752357"/>
                  <a:pt x="13" y="19370222"/>
                  <a:pt x="0" y="19105204"/>
                </a:cubicBezTo>
                <a:cubicBezTo>
                  <a:pt x="-13" y="18840186"/>
                  <a:pt x="34533" y="18538221"/>
                  <a:pt x="0" y="18147497"/>
                </a:cubicBezTo>
                <a:cubicBezTo>
                  <a:pt x="-34533" y="17756773"/>
                  <a:pt x="-60444" y="17490658"/>
                  <a:pt x="0" y="16931140"/>
                </a:cubicBezTo>
                <a:cubicBezTo>
                  <a:pt x="60444" y="16371622"/>
                  <a:pt x="8476" y="16557798"/>
                  <a:pt x="0" y="16232083"/>
                </a:cubicBezTo>
                <a:cubicBezTo>
                  <a:pt x="-8476" y="15906368"/>
                  <a:pt x="14683" y="15920701"/>
                  <a:pt x="0" y="15791678"/>
                </a:cubicBezTo>
                <a:cubicBezTo>
                  <a:pt x="-14683" y="15662656"/>
                  <a:pt x="9219" y="15549197"/>
                  <a:pt x="0" y="15351273"/>
                </a:cubicBezTo>
                <a:cubicBezTo>
                  <a:pt x="-9219" y="15153349"/>
                  <a:pt x="20683" y="14659557"/>
                  <a:pt x="0" y="14134915"/>
                </a:cubicBezTo>
                <a:cubicBezTo>
                  <a:pt x="-20683" y="13610273"/>
                  <a:pt x="7069" y="13905012"/>
                  <a:pt x="0" y="13694510"/>
                </a:cubicBezTo>
                <a:cubicBezTo>
                  <a:pt x="-7069" y="13484009"/>
                  <a:pt x="-8520" y="13139967"/>
                  <a:pt x="0" y="12995454"/>
                </a:cubicBezTo>
                <a:cubicBezTo>
                  <a:pt x="8520" y="12850941"/>
                  <a:pt x="-41016" y="12325670"/>
                  <a:pt x="0" y="11779096"/>
                </a:cubicBezTo>
                <a:cubicBezTo>
                  <a:pt x="-41016" y="12325670"/>
                  <a:pt x="-1375" y="11820338"/>
                  <a:pt x="0" y="11855992"/>
                </a:cubicBezTo>
                <a:cubicBezTo>
                  <a:pt x="1375" y="11891646"/>
                  <a:pt x="1195" y="11904331"/>
                  <a:pt x="0" y="11932888"/>
                </a:cubicBezTo>
                <a:cubicBezTo>
                  <a:pt x="1195" y="11904331"/>
                  <a:pt x="9010" y="11800755"/>
                  <a:pt x="0" y="11751134"/>
                </a:cubicBezTo>
                <a:cubicBezTo>
                  <a:pt x="-9010" y="11701513"/>
                  <a:pt x="-18791" y="11233344"/>
                  <a:pt x="0" y="10793427"/>
                </a:cubicBezTo>
                <a:cubicBezTo>
                  <a:pt x="18791" y="10353510"/>
                  <a:pt x="9556" y="10182812"/>
                  <a:pt x="0" y="9835720"/>
                </a:cubicBezTo>
                <a:cubicBezTo>
                  <a:pt x="-9556" y="9488628"/>
                  <a:pt x="-3603" y="9702063"/>
                  <a:pt x="0" y="9653965"/>
                </a:cubicBezTo>
                <a:cubicBezTo>
                  <a:pt x="3603" y="9605868"/>
                  <a:pt x="-23111" y="9141192"/>
                  <a:pt x="0" y="8954909"/>
                </a:cubicBezTo>
                <a:cubicBezTo>
                  <a:pt x="23111" y="8768626"/>
                  <a:pt x="-773" y="8861829"/>
                  <a:pt x="0" y="8773154"/>
                </a:cubicBezTo>
                <a:cubicBezTo>
                  <a:pt x="773" y="8684480"/>
                  <a:pt x="13810" y="8251401"/>
                  <a:pt x="0" y="8074098"/>
                </a:cubicBezTo>
                <a:cubicBezTo>
                  <a:pt x="-13810" y="7896795"/>
                  <a:pt x="-43801" y="7586403"/>
                  <a:pt x="0" y="7116391"/>
                </a:cubicBezTo>
                <a:cubicBezTo>
                  <a:pt x="43801" y="6646379"/>
                  <a:pt x="5129" y="7005726"/>
                  <a:pt x="0" y="6934637"/>
                </a:cubicBezTo>
                <a:cubicBezTo>
                  <a:pt x="-5129" y="6863548"/>
                  <a:pt x="7903" y="6823135"/>
                  <a:pt x="0" y="6752882"/>
                </a:cubicBezTo>
                <a:cubicBezTo>
                  <a:pt x="-7903" y="6682630"/>
                  <a:pt x="-2108" y="6614934"/>
                  <a:pt x="0" y="6571128"/>
                </a:cubicBezTo>
                <a:cubicBezTo>
                  <a:pt x="2108" y="6527322"/>
                  <a:pt x="10321" y="5866281"/>
                  <a:pt x="0" y="5354770"/>
                </a:cubicBezTo>
                <a:cubicBezTo>
                  <a:pt x="-10321" y="4843259"/>
                  <a:pt x="-28549" y="4874341"/>
                  <a:pt x="0" y="4655714"/>
                </a:cubicBezTo>
                <a:cubicBezTo>
                  <a:pt x="28549" y="4437087"/>
                  <a:pt x="8098" y="4511791"/>
                  <a:pt x="0" y="4473959"/>
                </a:cubicBezTo>
                <a:cubicBezTo>
                  <a:pt x="-8098" y="4436127"/>
                  <a:pt x="18134" y="4211771"/>
                  <a:pt x="0" y="4033554"/>
                </a:cubicBezTo>
                <a:cubicBezTo>
                  <a:pt x="-18134" y="3855338"/>
                  <a:pt x="-34411" y="3205308"/>
                  <a:pt x="0" y="2817196"/>
                </a:cubicBezTo>
                <a:cubicBezTo>
                  <a:pt x="34411" y="2429084"/>
                  <a:pt x="7374" y="2686290"/>
                  <a:pt x="0" y="2635442"/>
                </a:cubicBezTo>
                <a:cubicBezTo>
                  <a:pt x="-7374" y="2584594"/>
                  <a:pt x="-14204" y="2017052"/>
                  <a:pt x="0" y="1419084"/>
                </a:cubicBezTo>
                <a:cubicBezTo>
                  <a:pt x="-14204" y="2017052"/>
                  <a:pt x="3006" y="1478493"/>
                  <a:pt x="0" y="1495980"/>
                </a:cubicBezTo>
                <a:cubicBezTo>
                  <a:pt x="3006" y="1478493"/>
                  <a:pt x="-15995" y="1076091"/>
                  <a:pt x="0" y="796924"/>
                </a:cubicBezTo>
                <a:cubicBezTo>
                  <a:pt x="15995" y="517757"/>
                  <a:pt x="-37191" y="170212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141653085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At least 1 sequence of red mullet by vessel × year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7C0CFA-E73A-E5B7-8B64-0711DA5FD90E}"/>
              </a:ext>
            </a:extLst>
          </p:cNvPr>
          <p:cNvSpPr/>
          <p:nvPr/>
        </p:nvSpPr>
        <p:spPr>
          <a:xfrm rot="5400000">
            <a:off x="6282260" y="15209113"/>
            <a:ext cx="1440000" cy="6768752"/>
          </a:xfrm>
          <a:custGeom>
            <a:avLst/>
            <a:gdLst>
              <a:gd name="connsiteX0" fmla="*/ 0 w 1440000"/>
              <a:gd name="connsiteY0" fmla="*/ 0 h 6768752"/>
              <a:gd name="connsiteX1" fmla="*/ 436800 w 1440000"/>
              <a:gd name="connsiteY1" fmla="*/ 0 h 6768752"/>
              <a:gd name="connsiteX2" fmla="*/ 902400 w 1440000"/>
              <a:gd name="connsiteY2" fmla="*/ 0 h 6768752"/>
              <a:gd name="connsiteX3" fmla="*/ 1440000 w 1440000"/>
              <a:gd name="connsiteY3" fmla="*/ 0 h 6768752"/>
              <a:gd name="connsiteX4" fmla="*/ 1440000 w 1440000"/>
              <a:gd name="connsiteY4" fmla="*/ 744563 h 6768752"/>
              <a:gd name="connsiteX5" fmla="*/ 1440000 w 1440000"/>
              <a:gd name="connsiteY5" fmla="*/ 1421438 h 6768752"/>
              <a:gd name="connsiteX6" fmla="*/ 1440000 w 1440000"/>
              <a:gd name="connsiteY6" fmla="*/ 2030626 h 6768752"/>
              <a:gd name="connsiteX7" fmla="*/ 1440000 w 1440000"/>
              <a:gd name="connsiteY7" fmla="*/ 2842876 h 6768752"/>
              <a:gd name="connsiteX8" fmla="*/ 1440000 w 1440000"/>
              <a:gd name="connsiteY8" fmla="*/ 3452064 h 6768752"/>
              <a:gd name="connsiteX9" fmla="*/ 1440000 w 1440000"/>
              <a:gd name="connsiteY9" fmla="*/ 3993564 h 6768752"/>
              <a:gd name="connsiteX10" fmla="*/ 1440000 w 1440000"/>
              <a:gd name="connsiteY10" fmla="*/ 4670439 h 6768752"/>
              <a:gd name="connsiteX11" fmla="*/ 1440000 w 1440000"/>
              <a:gd name="connsiteY11" fmla="*/ 5415002 h 6768752"/>
              <a:gd name="connsiteX12" fmla="*/ 1440000 w 1440000"/>
              <a:gd name="connsiteY12" fmla="*/ 6159564 h 6768752"/>
              <a:gd name="connsiteX13" fmla="*/ 1440000 w 1440000"/>
              <a:gd name="connsiteY13" fmla="*/ 6768752 h 6768752"/>
              <a:gd name="connsiteX14" fmla="*/ 974400 w 1440000"/>
              <a:gd name="connsiteY14" fmla="*/ 6768752 h 6768752"/>
              <a:gd name="connsiteX15" fmla="*/ 480000 w 1440000"/>
              <a:gd name="connsiteY15" fmla="*/ 6768752 h 6768752"/>
              <a:gd name="connsiteX16" fmla="*/ 0 w 1440000"/>
              <a:gd name="connsiteY16" fmla="*/ 6768752 h 6768752"/>
              <a:gd name="connsiteX17" fmla="*/ 0 w 1440000"/>
              <a:gd name="connsiteY17" fmla="*/ 6159564 h 6768752"/>
              <a:gd name="connsiteX18" fmla="*/ 0 w 1440000"/>
              <a:gd name="connsiteY18" fmla="*/ 5685752 h 6768752"/>
              <a:gd name="connsiteX19" fmla="*/ 0 w 1440000"/>
              <a:gd name="connsiteY19" fmla="*/ 4941189 h 6768752"/>
              <a:gd name="connsiteX20" fmla="*/ 0 w 1440000"/>
              <a:gd name="connsiteY20" fmla="*/ 4467376 h 6768752"/>
              <a:gd name="connsiteX21" fmla="*/ 0 w 1440000"/>
              <a:gd name="connsiteY21" fmla="*/ 3925876 h 6768752"/>
              <a:gd name="connsiteX22" fmla="*/ 0 w 1440000"/>
              <a:gd name="connsiteY22" fmla="*/ 3384376 h 6768752"/>
              <a:gd name="connsiteX23" fmla="*/ 0 w 1440000"/>
              <a:gd name="connsiteY23" fmla="*/ 2775188 h 6768752"/>
              <a:gd name="connsiteX24" fmla="*/ 0 w 1440000"/>
              <a:gd name="connsiteY24" fmla="*/ 1962938 h 6768752"/>
              <a:gd name="connsiteX25" fmla="*/ 0 w 1440000"/>
              <a:gd name="connsiteY25" fmla="*/ 1353750 h 6768752"/>
              <a:gd name="connsiteX26" fmla="*/ 0 w 1440000"/>
              <a:gd name="connsiteY26" fmla="*/ 879938 h 6768752"/>
              <a:gd name="connsiteX27" fmla="*/ 0 w 1440000"/>
              <a:gd name="connsiteY27" fmla="*/ 0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40000" h="6768752" fill="none" extrusionOk="0">
                <a:moveTo>
                  <a:pt x="0" y="0"/>
                </a:moveTo>
                <a:cubicBezTo>
                  <a:pt x="202511" y="-7390"/>
                  <a:pt x="275801" y="14438"/>
                  <a:pt x="436800" y="0"/>
                </a:cubicBezTo>
                <a:cubicBezTo>
                  <a:pt x="597799" y="-14438"/>
                  <a:pt x="682971" y="-19214"/>
                  <a:pt x="902400" y="0"/>
                </a:cubicBezTo>
                <a:cubicBezTo>
                  <a:pt x="1121829" y="19214"/>
                  <a:pt x="1240121" y="4158"/>
                  <a:pt x="1440000" y="0"/>
                </a:cubicBezTo>
                <a:cubicBezTo>
                  <a:pt x="1405673" y="366422"/>
                  <a:pt x="1440885" y="578112"/>
                  <a:pt x="1440000" y="744563"/>
                </a:cubicBezTo>
                <a:cubicBezTo>
                  <a:pt x="1439115" y="911014"/>
                  <a:pt x="1462904" y="1148666"/>
                  <a:pt x="1440000" y="1421438"/>
                </a:cubicBezTo>
                <a:cubicBezTo>
                  <a:pt x="1417096" y="1694211"/>
                  <a:pt x="1425948" y="1857028"/>
                  <a:pt x="1440000" y="2030626"/>
                </a:cubicBezTo>
                <a:cubicBezTo>
                  <a:pt x="1454052" y="2204224"/>
                  <a:pt x="1465666" y="2663737"/>
                  <a:pt x="1440000" y="2842876"/>
                </a:cubicBezTo>
                <a:cubicBezTo>
                  <a:pt x="1414335" y="3022015"/>
                  <a:pt x="1451221" y="3263211"/>
                  <a:pt x="1440000" y="3452064"/>
                </a:cubicBezTo>
                <a:cubicBezTo>
                  <a:pt x="1428779" y="3640917"/>
                  <a:pt x="1433107" y="3799299"/>
                  <a:pt x="1440000" y="3993564"/>
                </a:cubicBezTo>
                <a:cubicBezTo>
                  <a:pt x="1446893" y="4187829"/>
                  <a:pt x="1439068" y="4350932"/>
                  <a:pt x="1440000" y="4670439"/>
                </a:cubicBezTo>
                <a:cubicBezTo>
                  <a:pt x="1440932" y="4989947"/>
                  <a:pt x="1429872" y="5190548"/>
                  <a:pt x="1440000" y="5415002"/>
                </a:cubicBezTo>
                <a:cubicBezTo>
                  <a:pt x="1450128" y="5639456"/>
                  <a:pt x="1419141" y="5846767"/>
                  <a:pt x="1440000" y="6159564"/>
                </a:cubicBezTo>
                <a:cubicBezTo>
                  <a:pt x="1460859" y="6472361"/>
                  <a:pt x="1412598" y="6594414"/>
                  <a:pt x="1440000" y="6768752"/>
                </a:cubicBezTo>
                <a:cubicBezTo>
                  <a:pt x="1292946" y="6759096"/>
                  <a:pt x="1183892" y="6770977"/>
                  <a:pt x="974400" y="6768752"/>
                </a:cubicBezTo>
                <a:cubicBezTo>
                  <a:pt x="764908" y="6766527"/>
                  <a:pt x="602536" y="6788554"/>
                  <a:pt x="480000" y="6768752"/>
                </a:cubicBezTo>
                <a:cubicBezTo>
                  <a:pt x="357464" y="6748950"/>
                  <a:pt x="97113" y="6773128"/>
                  <a:pt x="0" y="6768752"/>
                </a:cubicBezTo>
                <a:cubicBezTo>
                  <a:pt x="-18138" y="6611419"/>
                  <a:pt x="-16725" y="6311778"/>
                  <a:pt x="0" y="6159564"/>
                </a:cubicBezTo>
                <a:cubicBezTo>
                  <a:pt x="16725" y="6007350"/>
                  <a:pt x="10132" y="5834638"/>
                  <a:pt x="0" y="5685752"/>
                </a:cubicBezTo>
                <a:cubicBezTo>
                  <a:pt x="-10132" y="5536866"/>
                  <a:pt x="17125" y="5258211"/>
                  <a:pt x="0" y="4941189"/>
                </a:cubicBezTo>
                <a:cubicBezTo>
                  <a:pt x="-17125" y="4624167"/>
                  <a:pt x="22966" y="4566347"/>
                  <a:pt x="0" y="4467376"/>
                </a:cubicBezTo>
                <a:cubicBezTo>
                  <a:pt x="-22966" y="4368405"/>
                  <a:pt x="-23479" y="4079157"/>
                  <a:pt x="0" y="3925876"/>
                </a:cubicBezTo>
                <a:cubicBezTo>
                  <a:pt x="23479" y="3772595"/>
                  <a:pt x="-11875" y="3510144"/>
                  <a:pt x="0" y="3384376"/>
                </a:cubicBezTo>
                <a:cubicBezTo>
                  <a:pt x="11875" y="3258608"/>
                  <a:pt x="-15064" y="3065067"/>
                  <a:pt x="0" y="2775188"/>
                </a:cubicBezTo>
                <a:cubicBezTo>
                  <a:pt x="15064" y="2485309"/>
                  <a:pt x="-40186" y="2197511"/>
                  <a:pt x="0" y="1962938"/>
                </a:cubicBezTo>
                <a:cubicBezTo>
                  <a:pt x="40186" y="1728365"/>
                  <a:pt x="18857" y="1508500"/>
                  <a:pt x="0" y="1353750"/>
                </a:cubicBezTo>
                <a:cubicBezTo>
                  <a:pt x="-18857" y="1199000"/>
                  <a:pt x="-8649" y="1106260"/>
                  <a:pt x="0" y="879938"/>
                </a:cubicBezTo>
                <a:cubicBezTo>
                  <a:pt x="8649" y="653616"/>
                  <a:pt x="-8947" y="382350"/>
                  <a:pt x="0" y="0"/>
                </a:cubicBezTo>
                <a:close/>
              </a:path>
              <a:path w="1440000" h="6768752" stroke="0" extrusionOk="0">
                <a:moveTo>
                  <a:pt x="0" y="0"/>
                </a:moveTo>
                <a:cubicBezTo>
                  <a:pt x="189494" y="-5992"/>
                  <a:pt x="258383" y="-17364"/>
                  <a:pt x="465600" y="0"/>
                </a:cubicBezTo>
                <a:cubicBezTo>
                  <a:pt x="672817" y="17364"/>
                  <a:pt x="746090" y="-15120"/>
                  <a:pt x="945600" y="0"/>
                </a:cubicBezTo>
                <a:cubicBezTo>
                  <a:pt x="1145110" y="15120"/>
                  <a:pt x="1265461" y="15108"/>
                  <a:pt x="1440000" y="0"/>
                </a:cubicBezTo>
                <a:cubicBezTo>
                  <a:pt x="1449091" y="191853"/>
                  <a:pt x="1421451" y="415870"/>
                  <a:pt x="1440000" y="609188"/>
                </a:cubicBezTo>
                <a:cubicBezTo>
                  <a:pt x="1458549" y="802506"/>
                  <a:pt x="1449362" y="1080753"/>
                  <a:pt x="1440000" y="1421438"/>
                </a:cubicBezTo>
                <a:cubicBezTo>
                  <a:pt x="1430639" y="1762123"/>
                  <a:pt x="1460163" y="1766016"/>
                  <a:pt x="1440000" y="1895251"/>
                </a:cubicBezTo>
                <a:cubicBezTo>
                  <a:pt x="1419837" y="2024486"/>
                  <a:pt x="1441349" y="2231079"/>
                  <a:pt x="1440000" y="2369063"/>
                </a:cubicBezTo>
                <a:cubicBezTo>
                  <a:pt x="1438651" y="2507047"/>
                  <a:pt x="1431812" y="2823113"/>
                  <a:pt x="1440000" y="3045938"/>
                </a:cubicBezTo>
                <a:cubicBezTo>
                  <a:pt x="1448188" y="3268763"/>
                  <a:pt x="1429154" y="3400402"/>
                  <a:pt x="1440000" y="3587439"/>
                </a:cubicBezTo>
                <a:cubicBezTo>
                  <a:pt x="1450846" y="3774476"/>
                  <a:pt x="1437193" y="4142496"/>
                  <a:pt x="1440000" y="4332001"/>
                </a:cubicBezTo>
                <a:cubicBezTo>
                  <a:pt x="1442807" y="4521506"/>
                  <a:pt x="1433728" y="4570728"/>
                  <a:pt x="1440000" y="4805814"/>
                </a:cubicBezTo>
                <a:cubicBezTo>
                  <a:pt x="1446272" y="5040900"/>
                  <a:pt x="1476791" y="5384183"/>
                  <a:pt x="1440000" y="5618064"/>
                </a:cubicBezTo>
                <a:cubicBezTo>
                  <a:pt x="1403210" y="5851945"/>
                  <a:pt x="1415931" y="6328393"/>
                  <a:pt x="1440000" y="6768752"/>
                </a:cubicBezTo>
                <a:cubicBezTo>
                  <a:pt x="1260719" y="6757342"/>
                  <a:pt x="1154496" y="6756768"/>
                  <a:pt x="1003200" y="6768752"/>
                </a:cubicBezTo>
                <a:cubicBezTo>
                  <a:pt x="851904" y="6780736"/>
                  <a:pt x="750858" y="6771159"/>
                  <a:pt x="552000" y="6768752"/>
                </a:cubicBezTo>
                <a:cubicBezTo>
                  <a:pt x="353142" y="6766345"/>
                  <a:pt x="222499" y="6788693"/>
                  <a:pt x="0" y="6768752"/>
                </a:cubicBezTo>
                <a:cubicBezTo>
                  <a:pt x="-5111" y="6556842"/>
                  <a:pt x="20809" y="6429364"/>
                  <a:pt x="0" y="6294939"/>
                </a:cubicBezTo>
                <a:cubicBezTo>
                  <a:pt x="-20809" y="6160514"/>
                  <a:pt x="2127" y="5937520"/>
                  <a:pt x="0" y="5821127"/>
                </a:cubicBezTo>
                <a:cubicBezTo>
                  <a:pt x="-2127" y="5704734"/>
                  <a:pt x="18289" y="5422163"/>
                  <a:pt x="0" y="5144252"/>
                </a:cubicBezTo>
                <a:cubicBezTo>
                  <a:pt x="-18289" y="4866341"/>
                  <a:pt x="-4391" y="4854244"/>
                  <a:pt x="0" y="4670439"/>
                </a:cubicBezTo>
                <a:cubicBezTo>
                  <a:pt x="4391" y="4486634"/>
                  <a:pt x="31085" y="4210558"/>
                  <a:pt x="0" y="3858189"/>
                </a:cubicBezTo>
                <a:cubicBezTo>
                  <a:pt x="-31085" y="3505820"/>
                  <a:pt x="-21360" y="3482908"/>
                  <a:pt x="0" y="3384376"/>
                </a:cubicBezTo>
                <a:cubicBezTo>
                  <a:pt x="21360" y="3285844"/>
                  <a:pt x="6613" y="2908212"/>
                  <a:pt x="0" y="2707501"/>
                </a:cubicBezTo>
                <a:cubicBezTo>
                  <a:pt x="-6613" y="2506791"/>
                  <a:pt x="-11618" y="2350965"/>
                  <a:pt x="0" y="2030626"/>
                </a:cubicBezTo>
                <a:cubicBezTo>
                  <a:pt x="11618" y="1710287"/>
                  <a:pt x="-39111" y="1384064"/>
                  <a:pt x="0" y="1218375"/>
                </a:cubicBezTo>
                <a:cubicBezTo>
                  <a:pt x="39111" y="1052686"/>
                  <a:pt x="-12519" y="789125"/>
                  <a:pt x="0" y="676875"/>
                </a:cubicBezTo>
                <a:cubicBezTo>
                  <a:pt x="12519" y="564625"/>
                  <a:pt x="20491" y="280906"/>
                  <a:pt x="0" y="0"/>
                </a:cubicBezTo>
                <a:close/>
              </a:path>
            </a:pathLst>
          </a:custGeom>
          <a:solidFill>
            <a:srgbClr val="FFC000">
              <a:alpha val="69804"/>
            </a:srgbClr>
          </a:solidFill>
          <a:ln w="5715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083136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First method: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without data processing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6B8E59-6213-CB31-868C-4988CC65C332}"/>
              </a:ext>
            </a:extLst>
          </p:cNvPr>
          <p:cNvSpPr/>
          <p:nvPr/>
        </p:nvSpPr>
        <p:spPr>
          <a:xfrm rot="5400000">
            <a:off x="23850424" y="18196860"/>
            <a:ext cx="1705374" cy="9559700"/>
          </a:xfrm>
          <a:custGeom>
            <a:avLst/>
            <a:gdLst>
              <a:gd name="connsiteX0" fmla="*/ 0 w 1705374"/>
              <a:gd name="connsiteY0" fmla="*/ 0 h 9559700"/>
              <a:gd name="connsiteX1" fmla="*/ 602565 w 1705374"/>
              <a:gd name="connsiteY1" fmla="*/ 0 h 9559700"/>
              <a:gd name="connsiteX2" fmla="*/ 1119862 w 1705374"/>
              <a:gd name="connsiteY2" fmla="*/ 0 h 9559700"/>
              <a:gd name="connsiteX3" fmla="*/ 1705374 w 1705374"/>
              <a:gd name="connsiteY3" fmla="*/ 0 h 9559700"/>
              <a:gd name="connsiteX4" fmla="*/ 1705374 w 1705374"/>
              <a:gd name="connsiteY4" fmla="*/ 396045 h 9559700"/>
              <a:gd name="connsiteX5" fmla="*/ 1705374 w 1705374"/>
              <a:gd name="connsiteY5" fmla="*/ 1270074 h 9559700"/>
              <a:gd name="connsiteX6" fmla="*/ 1705374 w 1705374"/>
              <a:gd name="connsiteY6" fmla="*/ 1952910 h 9559700"/>
              <a:gd name="connsiteX7" fmla="*/ 1705374 w 1705374"/>
              <a:gd name="connsiteY7" fmla="*/ 2731343 h 9559700"/>
              <a:gd name="connsiteX8" fmla="*/ 1705374 w 1705374"/>
              <a:gd name="connsiteY8" fmla="*/ 3222985 h 9559700"/>
              <a:gd name="connsiteX9" fmla="*/ 1705374 w 1705374"/>
              <a:gd name="connsiteY9" fmla="*/ 3619029 h 9559700"/>
              <a:gd name="connsiteX10" fmla="*/ 1705374 w 1705374"/>
              <a:gd name="connsiteY10" fmla="*/ 4397462 h 9559700"/>
              <a:gd name="connsiteX11" fmla="*/ 1705374 w 1705374"/>
              <a:gd name="connsiteY11" fmla="*/ 4889104 h 9559700"/>
              <a:gd name="connsiteX12" fmla="*/ 1705374 w 1705374"/>
              <a:gd name="connsiteY12" fmla="*/ 5667536 h 9559700"/>
              <a:gd name="connsiteX13" fmla="*/ 1705374 w 1705374"/>
              <a:gd name="connsiteY13" fmla="*/ 6445969 h 9559700"/>
              <a:gd name="connsiteX14" fmla="*/ 1705374 w 1705374"/>
              <a:gd name="connsiteY14" fmla="*/ 7033208 h 9559700"/>
              <a:gd name="connsiteX15" fmla="*/ 1705374 w 1705374"/>
              <a:gd name="connsiteY15" fmla="*/ 7620447 h 9559700"/>
              <a:gd name="connsiteX16" fmla="*/ 1705374 w 1705374"/>
              <a:gd name="connsiteY16" fmla="*/ 8494476 h 9559700"/>
              <a:gd name="connsiteX17" fmla="*/ 1705374 w 1705374"/>
              <a:gd name="connsiteY17" fmla="*/ 9559700 h 9559700"/>
              <a:gd name="connsiteX18" fmla="*/ 1136916 w 1705374"/>
              <a:gd name="connsiteY18" fmla="*/ 9559700 h 9559700"/>
              <a:gd name="connsiteX19" fmla="*/ 551404 w 1705374"/>
              <a:gd name="connsiteY19" fmla="*/ 9559700 h 9559700"/>
              <a:gd name="connsiteX20" fmla="*/ 0 w 1705374"/>
              <a:gd name="connsiteY20" fmla="*/ 9559700 h 9559700"/>
              <a:gd name="connsiteX21" fmla="*/ 0 w 1705374"/>
              <a:gd name="connsiteY21" fmla="*/ 9068058 h 9559700"/>
              <a:gd name="connsiteX22" fmla="*/ 0 w 1705374"/>
              <a:gd name="connsiteY22" fmla="*/ 8576417 h 9559700"/>
              <a:gd name="connsiteX23" fmla="*/ 0 w 1705374"/>
              <a:gd name="connsiteY23" fmla="*/ 7702387 h 9559700"/>
              <a:gd name="connsiteX24" fmla="*/ 0 w 1705374"/>
              <a:gd name="connsiteY24" fmla="*/ 6923954 h 9559700"/>
              <a:gd name="connsiteX25" fmla="*/ 0 w 1705374"/>
              <a:gd name="connsiteY25" fmla="*/ 6241118 h 9559700"/>
              <a:gd name="connsiteX26" fmla="*/ 0 w 1705374"/>
              <a:gd name="connsiteY26" fmla="*/ 5558283 h 9559700"/>
              <a:gd name="connsiteX27" fmla="*/ 0 w 1705374"/>
              <a:gd name="connsiteY27" fmla="*/ 4684253 h 9559700"/>
              <a:gd name="connsiteX28" fmla="*/ 0 w 1705374"/>
              <a:gd name="connsiteY28" fmla="*/ 4192611 h 9559700"/>
              <a:gd name="connsiteX29" fmla="*/ 0 w 1705374"/>
              <a:gd name="connsiteY29" fmla="*/ 3796567 h 9559700"/>
              <a:gd name="connsiteX30" fmla="*/ 0 w 1705374"/>
              <a:gd name="connsiteY30" fmla="*/ 3209328 h 9559700"/>
              <a:gd name="connsiteX31" fmla="*/ 0 w 1705374"/>
              <a:gd name="connsiteY31" fmla="*/ 2622089 h 9559700"/>
              <a:gd name="connsiteX32" fmla="*/ 0 w 1705374"/>
              <a:gd name="connsiteY32" fmla="*/ 2226044 h 9559700"/>
              <a:gd name="connsiteX33" fmla="*/ 0 w 1705374"/>
              <a:gd name="connsiteY33" fmla="*/ 1543209 h 9559700"/>
              <a:gd name="connsiteX34" fmla="*/ 0 w 1705374"/>
              <a:gd name="connsiteY34" fmla="*/ 955970 h 9559700"/>
              <a:gd name="connsiteX35" fmla="*/ 0 w 1705374"/>
              <a:gd name="connsiteY35" fmla="*/ 0 h 955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05374" h="9559700" fill="none" extrusionOk="0">
                <a:moveTo>
                  <a:pt x="0" y="0"/>
                </a:moveTo>
                <a:cubicBezTo>
                  <a:pt x="189518" y="23974"/>
                  <a:pt x="409383" y="-20453"/>
                  <a:pt x="602565" y="0"/>
                </a:cubicBezTo>
                <a:cubicBezTo>
                  <a:pt x="795748" y="20453"/>
                  <a:pt x="1000593" y="-14399"/>
                  <a:pt x="1119862" y="0"/>
                </a:cubicBezTo>
                <a:cubicBezTo>
                  <a:pt x="1239131" y="14399"/>
                  <a:pt x="1559295" y="-8922"/>
                  <a:pt x="1705374" y="0"/>
                </a:cubicBezTo>
                <a:cubicBezTo>
                  <a:pt x="1723768" y="161421"/>
                  <a:pt x="1698102" y="284386"/>
                  <a:pt x="1705374" y="396045"/>
                </a:cubicBezTo>
                <a:cubicBezTo>
                  <a:pt x="1712646" y="507704"/>
                  <a:pt x="1712563" y="858251"/>
                  <a:pt x="1705374" y="1270074"/>
                </a:cubicBezTo>
                <a:cubicBezTo>
                  <a:pt x="1698185" y="1681897"/>
                  <a:pt x="1715507" y="1728156"/>
                  <a:pt x="1705374" y="1952910"/>
                </a:cubicBezTo>
                <a:cubicBezTo>
                  <a:pt x="1695241" y="2177664"/>
                  <a:pt x="1667209" y="2443073"/>
                  <a:pt x="1705374" y="2731343"/>
                </a:cubicBezTo>
                <a:cubicBezTo>
                  <a:pt x="1743539" y="3019613"/>
                  <a:pt x="1712370" y="3083285"/>
                  <a:pt x="1705374" y="3222985"/>
                </a:cubicBezTo>
                <a:cubicBezTo>
                  <a:pt x="1698378" y="3362685"/>
                  <a:pt x="1686165" y="3499618"/>
                  <a:pt x="1705374" y="3619029"/>
                </a:cubicBezTo>
                <a:cubicBezTo>
                  <a:pt x="1724583" y="3738440"/>
                  <a:pt x="1714752" y="4043474"/>
                  <a:pt x="1705374" y="4397462"/>
                </a:cubicBezTo>
                <a:cubicBezTo>
                  <a:pt x="1695996" y="4751450"/>
                  <a:pt x="1729648" y="4655464"/>
                  <a:pt x="1705374" y="4889104"/>
                </a:cubicBezTo>
                <a:cubicBezTo>
                  <a:pt x="1681100" y="5122744"/>
                  <a:pt x="1721821" y="5418113"/>
                  <a:pt x="1705374" y="5667536"/>
                </a:cubicBezTo>
                <a:cubicBezTo>
                  <a:pt x="1688927" y="5916959"/>
                  <a:pt x="1740698" y="6157228"/>
                  <a:pt x="1705374" y="6445969"/>
                </a:cubicBezTo>
                <a:cubicBezTo>
                  <a:pt x="1670050" y="6734710"/>
                  <a:pt x="1691559" y="6821962"/>
                  <a:pt x="1705374" y="7033208"/>
                </a:cubicBezTo>
                <a:cubicBezTo>
                  <a:pt x="1719189" y="7244454"/>
                  <a:pt x="1684801" y="7433233"/>
                  <a:pt x="1705374" y="7620447"/>
                </a:cubicBezTo>
                <a:cubicBezTo>
                  <a:pt x="1725947" y="7807661"/>
                  <a:pt x="1736289" y="8225877"/>
                  <a:pt x="1705374" y="8494476"/>
                </a:cubicBezTo>
                <a:cubicBezTo>
                  <a:pt x="1674459" y="8763075"/>
                  <a:pt x="1692014" y="9265938"/>
                  <a:pt x="1705374" y="9559700"/>
                </a:cubicBezTo>
                <a:cubicBezTo>
                  <a:pt x="1495472" y="9555332"/>
                  <a:pt x="1326925" y="9549108"/>
                  <a:pt x="1136916" y="9559700"/>
                </a:cubicBezTo>
                <a:cubicBezTo>
                  <a:pt x="946907" y="9570292"/>
                  <a:pt x="722416" y="9570830"/>
                  <a:pt x="551404" y="9559700"/>
                </a:cubicBezTo>
                <a:cubicBezTo>
                  <a:pt x="380392" y="9548570"/>
                  <a:pt x="191515" y="9554421"/>
                  <a:pt x="0" y="9559700"/>
                </a:cubicBezTo>
                <a:cubicBezTo>
                  <a:pt x="-13985" y="9407042"/>
                  <a:pt x="22205" y="9240583"/>
                  <a:pt x="0" y="9068058"/>
                </a:cubicBezTo>
                <a:cubicBezTo>
                  <a:pt x="-22205" y="8895533"/>
                  <a:pt x="3917" y="8784587"/>
                  <a:pt x="0" y="8576417"/>
                </a:cubicBezTo>
                <a:cubicBezTo>
                  <a:pt x="-3917" y="8368247"/>
                  <a:pt x="-4900" y="7916331"/>
                  <a:pt x="0" y="7702387"/>
                </a:cubicBezTo>
                <a:cubicBezTo>
                  <a:pt x="4900" y="7488443"/>
                  <a:pt x="21302" y="7236195"/>
                  <a:pt x="0" y="6923954"/>
                </a:cubicBezTo>
                <a:cubicBezTo>
                  <a:pt x="-21302" y="6611713"/>
                  <a:pt x="29398" y="6567180"/>
                  <a:pt x="0" y="6241118"/>
                </a:cubicBezTo>
                <a:cubicBezTo>
                  <a:pt x="-29398" y="5915056"/>
                  <a:pt x="19425" y="5754419"/>
                  <a:pt x="0" y="5558283"/>
                </a:cubicBezTo>
                <a:cubicBezTo>
                  <a:pt x="-19425" y="5362148"/>
                  <a:pt x="18458" y="4957973"/>
                  <a:pt x="0" y="4684253"/>
                </a:cubicBezTo>
                <a:cubicBezTo>
                  <a:pt x="-18458" y="4410533"/>
                  <a:pt x="4520" y="4311671"/>
                  <a:pt x="0" y="4192611"/>
                </a:cubicBezTo>
                <a:cubicBezTo>
                  <a:pt x="-4520" y="4073551"/>
                  <a:pt x="-7315" y="3894786"/>
                  <a:pt x="0" y="3796567"/>
                </a:cubicBezTo>
                <a:cubicBezTo>
                  <a:pt x="7315" y="3698348"/>
                  <a:pt x="-8638" y="3372951"/>
                  <a:pt x="0" y="3209328"/>
                </a:cubicBezTo>
                <a:cubicBezTo>
                  <a:pt x="8638" y="3045705"/>
                  <a:pt x="2308" y="2903369"/>
                  <a:pt x="0" y="2622089"/>
                </a:cubicBezTo>
                <a:cubicBezTo>
                  <a:pt x="-2308" y="2340809"/>
                  <a:pt x="-13991" y="2420805"/>
                  <a:pt x="0" y="2226044"/>
                </a:cubicBezTo>
                <a:cubicBezTo>
                  <a:pt x="13991" y="2031283"/>
                  <a:pt x="-2831" y="1830563"/>
                  <a:pt x="0" y="1543209"/>
                </a:cubicBezTo>
                <a:cubicBezTo>
                  <a:pt x="2831" y="1255856"/>
                  <a:pt x="12984" y="1127553"/>
                  <a:pt x="0" y="955970"/>
                </a:cubicBezTo>
                <a:cubicBezTo>
                  <a:pt x="-12984" y="784387"/>
                  <a:pt x="-32178" y="337813"/>
                  <a:pt x="0" y="0"/>
                </a:cubicBezTo>
                <a:close/>
              </a:path>
              <a:path w="1705374" h="9559700" stroke="0" extrusionOk="0">
                <a:moveTo>
                  <a:pt x="0" y="0"/>
                </a:moveTo>
                <a:cubicBezTo>
                  <a:pt x="214649" y="26346"/>
                  <a:pt x="370926" y="-391"/>
                  <a:pt x="602565" y="0"/>
                </a:cubicBezTo>
                <a:cubicBezTo>
                  <a:pt x="834205" y="391"/>
                  <a:pt x="983141" y="-19411"/>
                  <a:pt x="1136916" y="0"/>
                </a:cubicBezTo>
                <a:cubicBezTo>
                  <a:pt x="1290691" y="19411"/>
                  <a:pt x="1566217" y="-9779"/>
                  <a:pt x="1705374" y="0"/>
                </a:cubicBezTo>
                <a:cubicBezTo>
                  <a:pt x="1718950" y="90254"/>
                  <a:pt x="1693743" y="280446"/>
                  <a:pt x="1705374" y="396045"/>
                </a:cubicBezTo>
                <a:cubicBezTo>
                  <a:pt x="1717005" y="511644"/>
                  <a:pt x="1712459" y="857543"/>
                  <a:pt x="1705374" y="1078880"/>
                </a:cubicBezTo>
                <a:cubicBezTo>
                  <a:pt x="1698289" y="1300218"/>
                  <a:pt x="1726239" y="1456963"/>
                  <a:pt x="1705374" y="1570522"/>
                </a:cubicBezTo>
                <a:cubicBezTo>
                  <a:pt x="1684509" y="1684081"/>
                  <a:pt x="1724076" y="2064831"/>
                  <a:pt x="1705374" y="2348955"/>
                </a:cubicBezTo>
                <a:cubicBezTo>
                  <a:pt x="1686672" y="2633079"/>
                  <a:pt x="1701032" y="2823108"/>
                  <a:pt x="1705374" y="3222985"/>
                </a:cubicBezTo>
                <a:cubicBezTo>
                  <a:pt x="1709717" y="3622862"/>
                  <a:pt x="1733909" y="3793750"/>
                  <a:pt x="1705374" y="4097014"/>
                </a:cubicBezTo>
                <a:cubicBezTo>
                  <a:pt x="1676839" y="4400278"/>
                  <a:pt x="1717352" y="4368177"/>
                  <a:pt x="1705374" y="4493059"/>
                </a:cubicBezTo>
                <a:cubicBezTo>
                  <a:pt x="1693396" y="4617942"/>
                  <a:pt x="1703111" y="4854141"/>
                  <a:pt x="1705374" y="5175895"/>
                </a:cubicBezTo>
                <a:cubicBezTo>
                  <a:pt x="1707637" y="5497649"/>
                  <a:pt x="1728228" y="5611856"/>
                  <a:pt x="1705374" y="5858730"/>
                </a:cubicBezTo>
                <a:cubicBezTo>
                  <a:pt x="1682520" y="6105605"/>
                  <a:pt x="1690276" y="6286618"/>
                  <a:pt x="1705374" y="6541566"/>
                </a:cubicBezTo>
                <a:cubicBezTo>
                  <a:pt x="1720472" y="6796514"/>
                  <a:pt x="1677938" y="6957217"/>
                  <a:pt x="1705374" y="7128805"/>
                </a:cubicBezTo>
                <a:cubicBezTo>
                  <a:pt x="1732810" y="7300393"/>
                  <a:pt x="1685873" y="7652807"/>
                  <a:pt x="1705374" y="7811641"/>
                </a:cubicBezTo>
                <a:cubicBezTo>
                  <a:pt x="1724875" y="7970475"/>
                  <a:pt x="1724031" y="8497433"/>
                  <a:pt x="1705374" y="8685670"/>
                </a:cubicBezTo>
                <a:cubicBezTo>
                  <a:pt x="1686717" y="8873907"/>
                  <a:pt x="1682432" y="9343425"/>
                  <a:pt x="1705374" y="9559700"/>
                </a:cubicBezTo>
                <a:cubicBezTo>
                  <a:pt x="1574517" y="9581826"/>
                  <a:pt x="1312678" y="9566339"/>
                  <a:pt x="1153970" y="9559700"/>
                </a:cubicBezTo>
                <a:cubicBezTo>
                  <a:pt x="995262" y="9553061"/>
                  <a:pt x="754147" y="9583253"/>
                  <a:pt x="602565" y="9559700"/>
                </a:cubicBezTo>
                <a:cubicBezTo>
                  <a:pt x="450983" y="9536147"/>
                  <a:pt x="223718" y="9544273"/>
                  <a:pt x="0" y="9559700"/>
                </a:cubicBezTo>
                <a:cubicBezTo>
                  <a:pt x="-19317" y="9401847"/>
                  <a:pt x="4336" y="9274332"/>
                  <a:pt x="0" y="9068058"/>
                </a:cubicBezTo>
                <a:cubicBezTo>
                  <a:pt x="-4336" y="8861784"/>
                  <a:pt x="-13443" y="8449425"/>
                  <a:pt x="0" y="8289626"/>
                </a:cubicBezTo>
                <a:cubicBezTo>
                  <a:pt x="13443" y="8129827"/>
                  <a:pt x="33600" y="7768109"/>
                  <a:pt x="0" y="7606790"/>
                </a:cubicBezTo>
                <a:cubicBezTo>
                  <a:pt x="-33600" y="7445471"/>
                  <a:pt x="-11810" y="7366333"/>
                  <a:pt x="0" y="7210745"/>
                </a:cubicBezTo>
                <a:cubicBezTo>
                  <a:pt x="11810" y="7055158"/>
                  <a:pt x="474" y="6910826"/>
                  <a:pt x="0" y="6814700"/>
                </a:cubicBezTo>
                <a:cubicBezTo>
                  <a:pt x="-474" y="6718574"/>
                  <a:pt x="13746" y="6616336"/>
                  <a:pt x="0" y="6418656"/>
                </a:cubicBezTo>
                <a:cubicBezTo>
                  <a:pt x="-13746" y="6220976"/>
                  <a:pt x="-23806" y="5984789"/>
                  <a:pt x="0" y="5735820"/>
                </a:cubicBezTo>
                <a:cubicBezTo>
                  <a:pt x="23806" y="5486851"/>
                  <a:pt x="-26669" y="5313439"/>
                  <a:pt x="0" y="4957387"/>
                </a:cubicBezTo>
                <a:cubicBezTo>
                  <a:pt x="26669" y="4601335"/>
                  <a:pt x="6485" y="4747158"/>
                  <a:pt x="0" y="4561343"/>
                </a:cubicBezTo>
                <a:cubicBezTo>
                  <a:pt x="-6485" y="4375528"/>
                  <a:pt x="2414" y="4312278"/>
                  <a:pt x="0" y="4069701"/>
                </a:cubicBezTo>
                <a:cubicBezTo>
                  <a:pt x="-2414" y="3827124"/>
                  <a:pt x="9629" y="3576137"/>
                  <a:pt x="0" y="3195671"/>
                </a:cubicBezTo>
                <a:cubicBezTo>
                  <a:pt x="-9629" y="2815205"/>
                  <a:pt x="-12172" y="2704229"/>
                  <a:pt x="0" y="2321641"/>
                </a:cubicBezTo>
                <a:cubicBezTo>
                  <a:pt x="12172" y="1939053"/>
                  <a:pt x="-3436" y="1752307"/>
                  <a:pt x="0" y="1543209"/>
                </a:cubicBezTo>
                <a:cubicBezTo>
                  <a:pt x="3436" y="1334111"/>
                  <a:pt x="35840" y="1099603"/>
                  <a:pt x="0" y="669179"/>
                </a:cubicBezTo>
                <a:cubicBezTo>
                  <a:pt x="-35840" y="238755"/>
                  <a:pt x="16471" y="216120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203817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At least 24 fishing sequences by year*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0AA60F-4D9D-109A-D42B-A0D9DB3446EE}"/>
              </a:ext>
            </a:extLst>
          </p:cNvPr>
          <p:cNvSpPr/>
          <p:nvPr/>
        </p:nvSpPr>
        <p:spPr>
          <a:xfrm rot="5400000">
            <a:off x="6077682" y="19664225"/>
            <a:ext cx="1849156" cy="6768752"/>
          </a:xfrm>
          <a:custGeom>
            <a:avLst/>
            <a:gdLst>
              <a:gd name="connsiteX0" fmla="*/ 0 w 1849156"/>
              <a:gd name="connsiteY0" fmla="*/ 0 h 6768752"/>
              <a:gd name="connsiteX1" fmla="*/ 634877 w 1849156"/>
              <a:gd name="connsiteY1" fmla="*/ 0 h 6768752"/>
              <a:gd name="connsiteX2" fmla="*/ 1214279 w 1849156"/>
              <a:gd name="connsiteY2" fmla="*/ 0 h 6768752"/>
              <a:gd name="connsiteX3" fmla="*/ 1849156 w 1849156"/>
              <a:gd name="connsiteY3" fmla="*/ 0 h 6768752"/>
              <a:gd name="connsiteX4" fmla="*/ 1849156 w 1849156"/>
              <a:gd name="connsiteY4" fmla="*/ 609188 h 6768752"/>
              <a:gd name="connsiteX5" fmla="*/ 1849156 w 1849156"/>
              <a:gd name="connsiteY5" fmla="*/ 1083000 h 6768752"/>
              <a:gd name="connsiteX6" fmla="*/ 1849156 w 1849156"/>
              <a:gd name="connsiteY6" fmla="*/ 1895251 h 6768752"/>
              <a:gd name="connsiteX7" fmla="*/ 1849156 w 1849156"/>
              <a:gd name="connsiteY7" fmla="*/ 2504438 h 6768752"/>
              <a:gd name="connsiteX8" fmla="*/ 1849156 w 1849156"/>
              <a:gd name="connsiteY8" fmla="*/ 3316688 h 6768752"/>
              <a:gd name="connsiteX9" fmla="*/ 1849156 w 1849156"/>
              <a:gd name="connsiteY9" fmla="*/ 4128939 h 6768752"/>
              <a:gd name="connsiteX10" fmla="*/ 1849156 w 1849156"/>
              <a:gd name="connsiteY10" fmla="*/ 4805814 h 6768752"/>
              <a:gd name="connsiteX11" fmla="*/ 1849156 w 1849156"/>
              <a:gd name="connsiteY11" fmla="*/ 5618064 h 6768752"/>
              <a:gd name="connsiteX12" fmla="*/ 1849156 w 1849156"/>
              <a:gd name="connsiteY12" fmla="*/ 6159564 h 6768752"/>
              <a:gd name="connsiteX13" fmla="*/ 1849156 w 1849156"/>
              <a:gd name="connsiteY13" fmla="*/ 6768752 h 6768752"/>
              <a:gd name="connsiteX14" fmla="*/ 1214279 w 1849156"/>
              <a:gd name="connsiteY14" fmla="*/ 6768752 h 6768752"/>
              <a:gd name="connsiteX15" fmla="*/ 653368 w 1849156"/>
              <a:gd name="connsiteY15" fmla="*/ 6768752 h 6768752"/>
              <a:gd name="connsiteX16" fmla="*/ 0 w 1849156"/>
              <a:gd name="connsiteY16" fmla="*/ 6768752 h 6768752"/>
              <a:gd name="connsiteX17" fmla="*/ 0 w 1849156"/>
              <a:gd name="connsiteY17" fmla="*/ 6227252 h 6768752"/>
              <a:gd name="connsiteX18" fmla="*/ 0 w 1849156"/>
              <a:gd name="connsiteY18" fmla="*/ 5415002 h 6768752"/>
              <a:gd name="connsiteX19" fmla="*/ 0 w 1849156"/>
              <a:gd name="connsiteY19" fmla="*/ 4738126 h 6768752"/>
              <a:gd name="connsiteX20" fmla="*/ 0 w 1849156"/>
              <a:gd name="connsiteY20" fmla="*/ 3993564 h 6768752"/>
              <a:gd name="connsiteX21" fmla="*/ 0 w 1849156"/>
              <a:gd name="connsiteY21" fmla="*/ 3384376 h 6768752"/>
              <a:gd name="connsiteX22" fmla="*/ 0 w 1849156"/>
              <a:gd name="connsiteY22" fmla="*/ 2775188 h 6768752"/>
              <a:gd name="connsiteX23" fmla="*/ 0 w 1849156"/>
              <a:gd name="connsiteY23" fmla="*/ 2166001 h 6768752"/>
              <a:gd name="connsiteX24" fmla="*/ 0 w 1849156"/>
              <a:gd name="connsiteY24" fmla="*/ 1692188 h 6768752"/>
              <a:gd name="connsiteX25" fmla="*/ 0 w 1849156"/>
              <a:gd name="connsiteY25" fmla="*/ 1083000 h 6768752"/>
              <a:gd name="connsiteX26" fmla="*/ 0 w 1849156"/>
              <a:gd name="connsiteY26" fmla="*/ 609188 h 6768752"/>
              <a:gd name="connsiteX27" fmla="*/ 0 w 1849156"/>
              <a:gd name="connsiteY27" fmla="*/ 0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49156" h="6768752" fill="none" extrusionOk="0">
                <a:moveTo>
                  <a:pt x="0" y="0"/>
                </a:moveTo>
                <a:cubicBezTo>
                  <a:pt x="158979" y="-25597"/>
                  <a:pt x="419506" y="6244"/>
                  <a:pt x="634877" y="0"/>
                </a:cubicBezTo>
                <a:cubicBezTo>
                  <a:pt x="850248" y="-6244"/>
                  <a:pt x="1043827" y="22313"/>
                  <a:pt x="1214279" y="0"/>
                </a:cubicBezTo>
                <a:cubicBezTo>
                  <a:pt x="1384731" y="-22313"/>
                  <a:pt x="1570426" y="-13608"/>
                  <a:pt x="1849156" y="0"/>
                </a:cubicBezTo>
                <a:cubicBezTo>
                  <a:pt x="1858322" y="166873"/>
                  <a:pt x="1844925" y="377996"/>
                  <a:pt x="1849156" y="609188"/>
                </a:cubicBezTo>
                <a:cubicBezTo>
                  <a:pt x="1853387" y="840380"/>
                  <a:pt x="1860517" y="940002"/>
                  <a:pt x="1849156" y="1083000"/>
                </a:cubicBezTo>
                <a:cubicBezTo>
                  <a:pt x="1837795" y="1225998"/>
                  <a:pt x="1842015" y="1655161"/>
                  <a:pt x="1849156" y="1895251"/>
                </a:cubicBezTo>
                <a:cubicBezTo>
                  <a:pt x="1856297" y="2135341"/>
                  <a:pt x="1856240" y="2300868"/>
                  <a:pt x="1849156" y="2504438"/>
                </a:cubicBezTo>
                <a:cubicBezTo>
                  <a:pt x="1842072" y="2708008"/>
                  <a:pt x="1821615" y="2988836"/>
                  <a:pt x="1849156" y="3316688"/>
                </a:cubicBezTo>
                <a:cubicBezTo>
                  <a:pt x="1876698" y="3644540"/>
                  <a:pt x="1864484" y="3735993"/>
                  <a:pt x="1849156" y="4128939"/>
                </a:cubicBezTo>
                <a:cubicBezTo>
                  <a:pt x="1833828" y="4521885"/>
                  <a:pt x="1823459" y="4542365"/>
                  <a:pt x="1849156" y="4805814"/>
                </a:cubicBezTo>
                <a:cubicBezTo>
                  <a:pt x="1874853" y="5069263"/>
                  <a:pt x="1827397" y="5238680"/>
                  <a:pt x="1849156" y="5618064"/>
                </a:cubicBezTo>
                <a:cubicBezTo>
                  <a:pt x="1870916" y="5997448"/>
                  <a:pt x="1839004" y="5971702"/>
                  <a:pt x="1849156" y="6159564"/>
                </a:cubicBezTo>
                <a:cubicBezTo>
                  <a:pt x="1859308" y="6347426"/>
                  <a:pt x="1872061" y="6540952"/>
                  <a:pt x="1849156" y="6768752"/>
                </a:cubicBezTo>
                <a:cubicBezTo>
                  <a:pt x="1621385" y="6779503"/>
                  <a:pt x="1467609" y="6778137"/>
                  <a:pt x="1214279" y="6768752"/>
                </a:cubicBezTo>
                <a:cubicBezTo>
                  <a:pt x="960949" y="6759367"/>
                  <a:pt x="889055" y="6792402"/>
                  <a:pt x="653368" y="6768752"/>
                </a:cubicBezTo>
                <a:cubicBezTo>
                  <a:pt x="417681" y="6745102"/>
                  <a:pt x="151040" y="6763101"/>
                  <a:pt x="0" y="6768752"/>
                </a:cubicBezTo>
                <a:cubicBezTo>
                  <a:pt x="13118" y="6498319"/>
                  <a:pt x="-336" y="6489958"/>
                  <a:pt x="0" y="6227252"/>
                </a:cubicBezTo>
                <a:cubicBezTo>
                  <a:pt x="336" y="5964546"/>
                  <a:pt x="16938" y="5640132"/>
                  <a:pt x="0" y="5415002"/>
                </a:cubicBezTo>
                <a:cubicBezTo>
                  <a:pt x="-16938" y="5189872"/>
                  <a:pt x="-15029" y="4999819"/>
                  <a:pt x="0" y="4738126"/>
                </a:cubicBezTo>
                <a:cubicBezTo>
                  <a:pt x="15029" y="4476433"/>
                  <a:pt x="16486" y="4234925"/>
                  <a:pt x="0" y="3993564"/>
                </a:cubicBezTo>
                <a:cubicBezTo>
                  <a:pt x="-16486" y="3752203"/>
                  <a:pt x="12753" y="3593589"/>
                  <a:pt x="0" y="3384376"/>
                </a:cubicBezTo>
                <a:cubicBezTo>
                  <a:pt x="-12753" y="3175163"/>
                  <a:pt x="4830" y="2969001"/>
                  <a:pt x="0" y="2775188"/>
                </a:cubicBezTo>
                <a:cubicBezTo>
                  <a:pt x="-4830" y="2581375"/>
                  <a:pt x="-645" y="2361570"/>
                  <a:pt x="0" y="2166001"/>
                </a:cubicBezTo>
                <a:cubicBezTo>
                  <a:pt x="645" y="1970432"/>
                  <a:pt x="11632" y="1922303"/>
                  <a:pt x="0" y="1692188"/>
                </a:cubicBezTo>
                <a:cubicBezTo>
                  <a:pt x="-11632" y="1462073"/>
                  <a:pt x="-22210" y="1225358"/>
                  <a:pt x="0" y="1083000"/>
                </a:cubicBezTo>
                <a:cubicBezTo>
                  <a:pt x="22210" y="940642"/>
                  <a:pt x="-10720" y="765599"/>
                  <a:pt x="0" y="609188"/>
                </a:cubicBezTo>
                <a:cubicBezTo>
                  <a:pt x="10720" y="452777"/>
                  <a:pt x="18008" y="172944"/>
                  <a:pt x="0" y="0"/>
                </a:cubicBezTo>
                <a:close/>
              </a:path>
              <a:path w="1849156" h="6768752" stroke="0" extrusionOk="0">
                <a:moveTo>
                  <a:pt x="0" y="0"/>
                </a:moveTo>
                <a:cubicBezTo>
                  <a:pt x="152570" y="-4199"/>
                  <a:pt x="308715" y="28147"/>
                  <a:pt x="616385" y="0"/>
                </a:cubicBezTo>
                <a:cubicBezTo>
                  <a:pt x="924055" y="-28147"/>
                  <a:pt x="1047140" y="10692"/>
                  <a:pt x="1269754" y="0"/>
                </a:cubicBezTo>
                <a:cubicBezTo>
                  <a:pt x="1492368" y="-10692"/>
                  <a:pt x="1611658" y="835"/>
                  <a:pt x="1849156" y="0"/>
                </a:cubicBezTo>
                <a:cubicBezTo>
                  <a:pt x="1862069" y="135061"/>
                  <a:pt x="1860797" y="365775"/>
                  <a:pt x="1849156" y="609188"/>
                </a:cubicBezTo>
                <a:cubicBezTo>
                  <a:pt x="1837515" y="852601"/>
                  <a:pt x="1869452" y="1009698"/>
                  <a:pt x="1849156" y="1353750"/>
                </a:cubicBezTo>
                <a:cubicBezTo>
                  <a:pt x="1828860" y="1697802"/>
                  <a:pt x="1813097" y="1921634"/>
                  <a:pt x="1849156" y="2166001"/>
                </a:cubicBezTo>
                <a:cubicBezTo>
                  <a:pt x="1885215" y="2410368"/>
                  <a:pt x="1867179" y="2574270"/>
                  <a:pt x="1849156" y="2775188"/>
                </a:cubicBezTo>
                <a:cubicBezTo>
                  <a:pt x="1831133" y="2976106"/>
                  <a:pt x="1838957" y="3119062"/>
                  <a:pt x="1849156" y="3452064"/>
                </a:cubicBezTo>
                <a:cubicBezTo>
                  <a:pt x="1859355" y="3785066"/>
                  <a:pt x="1857945" y="3801473"/>
                  <a:pt x="1849156" y="4128939"/>
                </a:cubicBezTo>
                <a:cubicBezTo>
                  <a:pt x="1840367" y="4456406"/>
                  <a:pt x="1813939" y="4600249"/>
                  <a:pt x="1849156" y="4873501"/>
                </a:cubicBezTo>
                <a:cubicBezTo>
                  <a:pt x="1884373" y="5146753"/>
                  <a:pt x="1830839" y="5167454"/>
                  <a:pt x="1849156" y="5347314"/>
                </a:cubicBezTo>
                <a:cubicBezTo>
                  <a:pt x="1867473" y="5527174"/>
                  <a:pt x="1837986" y="5692739"/>
                  <a:pt x="1849156" y="5888814"/>
                </a:cubicBezTo>
                <a:cubicBezTo>
                  <a:pt x="1860326" y="6084889"/>
                  <a:pt x="1836519" y="6469454"/>
                  <a:pt x="1849156" y="6768752"/>
                </a:cubicBezTo>
                <a:cubicBezTo>
                  <a:pt x="1582091" y="6783121"/>
                  <a:pt x="1433222" y="6796394"/>
                  <a:pt x="1232771" y="6768752"/>
                </a:cubicBezTo>
                <a:cubicBezTo>
                  <a:pt x="1032320" y="6741110"/>
                  <a:pt x="841028" y="6762516"/>
                  <a:pt x="653368" y="6768752"/>
                </a:cubicBezTo>
                <a:cubicBezTo>
                  <a:pt x="465708" y="6774988"/>
                  <a:pt x="247939" y="6794334"/>
                  <a:pt x="0" y="6768752"/>
                </a:cubicBezTo>
                <a:cubicBezTo>
                  <a:pt x="11598" y="6439960"/>
                  <a:pt x="-17199" y="6407257"/>
                  <a:pt x="0" y="6091877"/>
                </a:cubicBezTo>
                <a:cubicBezTo>
                  <a:pt x="17199" y="5776498"/>
                  <a:pt x="-6273" y="5813413"/>
                  <a:pt x="0" y="5550377"/>
                </a:cubicBezTo>
                <a:cubicBezTo>
                  <a:pt x="6273" y="5287341"/>
                  <a:pt x="-3866" y="5268472"/>
                  <a:pt x="0" y="5008876"/>
                </a:cubicBezTo>
                <a:cubicBezTo>
                  <a:pt x="3866" y="4749280"/>
                  <a:pt x="-8759" y="4559992"/>
                  <a:pt x="0" y="4264314"/>
                </a:cubicBezTo>
                <a:cubicBezTo>
                  <a:pt x="8759" y="3968636"/>
                  <a:pt x="-10253" y="3842148"/>
                  <a:pt x="0" y="3587439"/>
                </a:cubicBezTo>
                <a:cubicBezTo>
                  <a:pt x="10253" y="3332731"/>
                  <a:pt x="-21031" y="3194189"/>
                  <a:pt x="0" y="3045938"/>
                </a:cubicBezTo>
                <a:cubicBezTo>
                  <a:pt x="21031" y="2897687"/>
                  <a:pt x="-18130" y="2480395"/>
                  <a:pt x="0" y="2301376"/>
                </a:cubicBezTo>
                <a:cubicBezTo>
                  <a:pt x="18130" y="2122357"/>
                  <a:pt x="-17932" y="1707710"/>
                  <a:pt x="0" y="1489125"/>
                </a:cubicBezTo>
                <a:cubicBezTo>
                  <a:pt x="17932" y="1270540"/>
                  <a:pt x="16387" y="1024085"/>
                  <a:pt x="0" y="744563"/>
                </a:cubicBezTo>
                <a:cubicBezTo>
                  <a:pt x="-16387" y="465041"/>
                  <a:pt x="-17237" y="299736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3884387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Fishing time is maximum 1 hour*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7703AB-3BF1-DDF3-0B4A-7CC00F838FB7}"/>
              </a:ext>
            </a:extLst>
          </p:cNvPr>
          <p:cNvSpPr/>
          <p:nvPr/>
        </p:nvSpPr>
        <p:spPr>
          <a:xfrm rot="5400000">
            <a:off x="14308827" y="18579685"/>
            <a:ext cx="1709692" cy="8799096"/>
          </a:xfrm>
          <a:custGeom>
            <a:avLst/>
            <a:gdLst>
              <a:gd name="connsiteX0" fmla="*/ 0 w 1709692"/>
              <a:gd name="connsiteY0" fmla="*/ 0 h 8799096"/>
              <a:gd name="connsiteX1" fmla="*/ 518607 w 1709692"/>
              <a:gd name="connsiteY1" fmla="*/ 0 h 8799096"/>
              <a:gd name="connsiteX2" fmla="*/ 1071407 w 1709692"/>
              <a:gd name="connsiteY2" fmla="*/ 0 h 8799096"/>
              <a:gd name="connsiteX3" fmla="*/ 1709692 w 1709692"/>
              <a:gd name="connsiteY3" fmla="*/ 0 h 8799096"/>
              <a:gd name="connsiteX4" fmla="*/ 1709692 w 1709692"/>
              <a:gd name="connsiteY4" fmla="*/ 412881 h 8799096"/>
              <a:gd name="connsiteX5" fmla="*/ 1709692 w 1709692"/>
              <a:gd name="connsiteY5" fmla="*/ 1265716 h 8799096"/>
              <a:gd name="connsiteX6" fmla="*/ 1709692 w 1709692"/>
              <a:gd name="connsiteY6" fmla="*/ 2030561 h 8799096"/>
              <a:gd name="connsiteX7" fmla="*/ 1709692 w 1709692"/>
              <a:gd name="connsiteY7" fmla="*/ 2707414 h 8799096"/>
              <a:gd name="connsiteX8" fmla="*/ 1709692 w 1709692"/>
              <a:gd name="connsiteY8" fmla="*/ 3472259 h 8799096"/>
              <a:gd name="connsiteX9" fmla="*/ 1709692 w 1709692"/>
              <a:gd name="connsiteY9" fmla="*/ 4061121 h 8799096"/>
              <a:gd name="connsiteX10" fmla="*/ 1709692 w 1709692"/>
              <a:gd name="connsiteY10" fmla="*/ 4737975 h 8799096"/>
              <a:gd name="connsiteX11" fmla="*/ 1709692 w 1709692"/>
              <a:gd name="connsiteY11" fmla="*/ 5326837 h 8799096"/>
              <a:gd name="connsiteX12" fmla="*/ 1709692 w 1709692"/>
              <a:gd name="connsiteY12" fmla="*/ 6179673 h 8799096"/>
              <a:gd name="connsiteX13" fmla="*/ 1709692 w 1709692"/>
              <a:gd name="connsiteY13" fmla="*/ 6944517 h 8799096"/>
              <a:gd name="connsiteX14" fmla="*/ 1709692 w 1709692"/>
              <a:gd name="connsiteY14" fmla="*/ 7533380 h 8799096"/>
              <a:gd name="connsiteX15" fmla="*/ 1709692 w 1709692"/>
              <a:gd name="connsiteY15" fmla="*/ 8799096 h 8799096"/>
              <a:gd name="connsiteX16" fmla="*/ 1105601 w 1709692"/>
              <a:gd name="connsiteY16" fmla="*/ 8799096 h 8799096"/>
              <a:gd name="connsiteX17" fmla="*/ 501510 w 1709692"/>
              <a:gd name="connsiteY17" fmla="*/ 8799096 h 8799096"/>
              <a:gd name="connsiteX18" fmla="*/ 0 w 1709692"/>
              <a:gd name="connsiteY18" fmla="*/ 8799096 h 8799096"/>
              <a:gd name="connsiteX19" fmla="*/ 0 w 1709692"/>
              <a:gd name="connsiteY19" fmla="*/ 8034252 h 8799096"/>
              <a:gd name="connsiteX20" fmla="*/ 0 w 1709692"/>
              <a:gd name="connsiteY20" fmla="*/ 7445389 h 8799096"/>
              <a:gd name="connsiteX21" fmla="*/ 0 w 1709692"/>
              <a:gd name="connsiteY21" fmla="*/ 6680544 h 8799096"/>
              <a:gd name="connsiteX22" fmla="*/ 0 w 1709692"/>
              <a:gd name="connsiteY22" fmla="*/ 5915700 h 8799096"/>
              <a:gd name="connsiteX23" fmla="*/ 0 w 1709692"/>
              <a:gd name="connsiteY23" fmla="*/ 5062864 h 8799096"/>
              <a:gd name="connsiteX24" fmla="*/ 0 w 1709692"/>
              <a:gd name="connsiteY24" fmla="*/ 4210029 h 8799096"/>
              <a:gd name="connsiteX25" fmla="*/ 0 w 1709692"/>
              <a:gd name="connsiteY25" fmla="*/ 3621166 h 8799096"/>
              <a:gd name="connsiteX26" fmla="*/ 0 w 1709692"/>
              <a:gd name="connsiteY26" fmla="*/ 3032304 h 8799096"/>
              <a:gd name="connsiteX27" fmla="*/ 0 w 1709692"/>
              <a:gd name="connsiteY27" fmla="*/ 2179468 h 8799096"/>
              <a:gd name="connsiteX28" fmla="*/ 0 w 1709692"/>
              <a:gd name="connsiteY28" fmla="*/ 1766588 h 8799096"/>
              <a:gd name="connsiteX29" fmla="*/ 0 w 1709692"/>
              <a:gd name="connsiteY29" fmla="*/ 1177725 h 8799096"/>
              <a:gd name="connsiteX30" fmla="*/ 0 w 1709692"/>
              <a:gd name="connsiteY30" fmla="*/ 588863 h 8799096"/>
              <a:gd name="connsiteX31" fmla="*/ 0 w 1709692"/>
              <a:gd name="connsiteY31" fmla="*/ 0 h 879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09692" h="8799096" fill="none" extrusionOk="0">
                <a:moveTo>
                  <a:pt x="0" y="0"/>
                </a:moveTo>
                <a:cubicBezTo>
                  <a:pt x="125557" y="-10107"/>
                  <a:pt x="363489" y="7211"/>
                  <a:pt x="518607" y="0"/>
                </a:cubicBezTo>
                <a:cubicBezTo>
                  <a:pt x="673725" y="-7211"/>
                  <a:pt x="890390" y="-8712"/>
                  <a:pt x="1071407" y="0"/>
                </a:cubicBezTo>
                <a:cubicBezTo>
                  <a:pt x="1252424" y="8712"/>
                  <a:pt x="1471059" y="19750"/>
                  <a:pt x="1709692" y="0"/>
                </a:cubicBezTo>
                <a:cubicBezTo>
                  <a:pt x="1697709" y="196822"/>
                  <a:pt x="1712055" y="225153"/>
                  <a:pt x="1709692" y="412881"/>
                </a:cubicBezTo>
                <a:cubicBezTo>
                  <a:pt x="1707329" y="600609"/>
                  <a:pt x="1728295" y="1000815"/>
                  <a:pt x="1709692" y="1265716"/>
                </a:cubicBezTo>
                <a:cubicBezTo>
                  <a:pt x="1691089" y="1530617"/>
                  <a:pt x="1721998" y="1761012"/>
                  <a:pt x="1709692" y="2030561"/>
                </a:cubicBezTo>
                <a:cubicBezTo>
                  <a:pt x="1697386" y="2300110"/>
                  <a:pt x="1679956" y="2423364"/>
                  <a:pt x="1709692" y="2707414"/>
                </a:cubicBezTo>
                <a:cubicBezTo>
                  <a:pt x="1739428" y="2991464"/>
                  <a:pt x="1697880" y="3291603"/>
                  <a:pt x="1709692" y="3472259"/>
                </a:cubicBezTo>
                <a:cubicBezTo>
                  <a:pt x="1721504" y="3652915"/>
                  <a:pt x="1686385" y="3828662"/>
                  <a:pt x="1709692" y="4061121"/>
                </a:cubicBezTo>
                <a:cubicBezTo>
                  <a:pt x="1732999" y="4293580"/>
                  <a:pt x="1737308" y="4483573"/>
                  <a:pt x="1709692" y="4737975"/>
                </a:cubicBezTo>
                <a:cubicBezTo>
                  <a:pt x="1682076" y="4992377"/>
                  <a:pt x="1723932" y="5043679"/>
                  <a:pt x="1709692" y="5326837"/>
                </a:cubicBezTo>
                <a:cubicBezTo>
                  <a:pt x="1695452" y="5609995"/>
                  <a:pt x="1745166" y="5851486"/>
                  <a:pt x="1709692" y="6179673"/>
                </a:cubicBezTo>
                <a:cubicBezTo>
                  <a:pt x="1674218" y="6507860"/>
                  <a:pt x="1726872" y="6712242"/>
                  <a:pt x="1709692" y="6944517"/>
                </a:cubicBezTo>
                <a:cubicBezTo>
                  <a:pt x="1692512" y="7176792"/>
                  <a:pt x="1730325" y="7273306"/>
                  <a:pt x="1709692" y="7533380"/>
                </a:cubicBezTo>
                <a:cubicBezTo>
                  <a:pt x="1689059" y="7793454"/>
                  <a:pt x="1758594" y="8166891"/>
                  <a:pt x="1709692" y="8799096"/>
                </a:cubicBezTo>
                <a:cubicBezTo>
                  <a:pt x="1531674" y="8771299"/>
                  <a:pt x="1357637" y="8828332"/>
                  <a:pt x="1105601" y="8799096"/>
                </a:cubicBezTo>
                <a:cubicBezTo>
                  <a:pt x="853565" y="8769860"/>
                  <a:pt x="767778" y="8813435"/>
                  <a:pt x="501510" y="8799096"/>
                </a:cubicBezTo>
                <a:cubicBezTo>
                  <a:pt x="235242" y="8784757"/>
                  <a:pt x="195852" y="8804604"/>
                  <a:pt x="0" y="8799096"/>
                </a:cubicBezTo>
                <a:cubicBezTo>
                  <a:pt x="-36599" y="8624310"/>
                  <a:pt x="-33090" y="8208335"/>
                  <a:pt x="0" y="8034252"/>
                </a:cubicBezTo>
                <a:cubicBezTo>
                  <a:pt x="33090" y="7860169"/>
                  <a:pt x="22552" y="7617086"/>
                  <a:pt x="0" y="7445389"/>
                </a:cubicBezTo>
                <a:cubicBezTo>
                  <a:pt x="-22552" y="7273692"/>
                  <a:pt x="-11215" y="6876889"/>
                  <a:pt x="0" y="6680544"/>
                </a:cubicBezTo>
                <a:cubicBezTo>
                  <a:pt x="11215" y="6484199"/>
                  <a:pt x="-26763" y="6131666"/>
                  <a:pt x="0" y="5915700"/>
                </a:cubicBezTo>
                <a:cubicBezTo>
                  <a:pt x="26763" y="5699734"/>
                  <a:pt x="-13674" y="5369300"/>
                  <a:pt x="0" y="5062864"/>
                </a:cubicBezTo>
                <a:cubicBezTo>
                  <a:pt x="13674" y="4756428"/>
                  <a:pt x="-2337" y="4418187"/>
                  <a:pt x="0" y="4210029"/>
                </a:cubicBezTo>
                <a:cubicBezTo>
                  <a:pt x="2337" y="4001872"/>
                  <a:pt x="-9358" y="3879016"/>
                  <a:pt x="0" y="3621166"/>
                </a:cubicBezTo>
                <a:cubicBezTo>
                  <a:pt x="9358" y="3363316"/>
                  <a:pt x="-14347" y="3217470"/>
                  <a:pt x="0" y="3032304"/>
                </a:cubicBezTo>
                <a:cubicBezTo>
                  <a:pt x="14347" y="2847138"/>
                  <a:pt x="37394" y="2397256"/>
                  <a:pt x="0" y="2179468"/>
                </a:cubicBezTo>
                <a:cubicBezTo>
                  <a:pt x="-37394" y="1961680"/>
                  <a:pt x="18183" y="1900558"/>
                  <a:pt x="0" y="1766588"/>
                </a:cubicBezTo>
                <a:cubicBezTo>
                  <a:pt x="-18183" y="1632618"/>
                  <a:pt x="-9588" y="1355657"/>
                  <a:pt x="0" y="1177725"/>
                </a:cubicBezTo>
                <a:cubicBezTo>
                  <a:pt x="9588" y="999793"/>
                  <a:pt x="9359" y="823282"/>
                  <a:pt x="0" y="588863"/>
                </a:cubicBezTo>
                <a:cubicBezTo>
                  <a:pt x="-9359" y="354444"/>
                  <a:pt x="26055" y="117998"/>
                  <a:pt x="0" y="0"/>
                </a:cubicBezTo>
                <a:close/>
              </a:path>
              <a:path w="1709692" h="8799096" stroke="0" extrusionOk="0">
                <a:moveTo>
                  <a:pt x="0" y="0"/>
                </a:moveTo>
                <a:cubicBezTo>
                  <a:pt x="185440" y="22902"/>
                  <a:pt x="302997" y="18432"/>
                  <a:pt x="586994" y="0"/>
                </a:cubicBezTo>
                <a:cubicBezTo>
                  <a:pt x="870991" y="-18432"/>
                  <a:pt x="901639" y="-10706"/>
                  <a:pt x="1122698" y="0"/>
                </a:cubicBezTo>
                <a:cubicBezTo>
                  <a:pt x="1343757" y="10706"/>
                  <a:pt x="1424851" y="13939"/>
                  <a:pt x="1709692" y="0"/>
                </a:cubicBezTo>
                <a:cubicBezTo>
                  <a:pt x="1742409" y="326962"/>
                  <a:pt x="1725537" y="393018"/>
                  <a:pt x="1709692" y="676854"/>
                </a:cubicBezTo>
                <a:cubicBezTo>
                  <a:pt x="1693847" y="960690"/>
                  <a:pt x="1687836" y="1022773"/>
                  <a:pt x="1709692" y="1177725"/>
                </a:cubicBezTo>
                <a:cubicBezTo>
                  <a:pt x="1731548" y="1332677"/>
                  <a:pt x="1685695" y="1563623"/>
                  <a:pt x="1709692" y="1766588"/>
                </a:cubicBezTo>
                <a:cubicBezTo>
                  <a:pt x="1733689" y="1969553"/>
                  <a:pt x="1732024" y="2209484"/>
                  <a:pt x="1709692" y="2355450"/>
                </a:cubicBezTo>
                <a:cubicBezTo>
                  <a:pt x="1687360" y="2501416"/>
                  <a:pt x="1716500" y="2846772"/>
                  <a:pt x="1709692" y="3032304"/>
                </a:cubicBezTo>
                <a:cubicBezTo>
                  <a:pt x="1702884" y="3217836"/>
                  <a:pt x="1679338" y="3388010"/>
                  <a:pt x="1709692" y="3709157"/>
                </a:cubicBezTo>
                <a:cubicBezTo>
                  <a:pt x="1740046" y="4030304"/>
                  <a:pt x="1672814" y="4280775"/>
                  <a:pt x="1709692" y="4561993"/>
                </a:cubicBezTo>
                <a:cubicBezTo>
                  <a:pt x="1746570" y="4843211"/>
                  <a:pt x="1730746" y="4862573"/>
                  <a:pt x="1709692" y="5062864"/>
                </a:cubicBezTo>
                <a:cubicBezTo>
                  <a:pt x="1688638" y="5263155"/>
                  <a:pt x="1709018" y="5289826"/>
                  <a:pt x="1709692" y="5475745"/>
                </a:cubicBezTo>
                <a:cubicBezTo>
                  <a:pt x="1710366" y="5661664"/>
                  <a:pt x="1725923" y="5842556"/>
                  <a:pt x="1709692" y="5976617"/>
                </a:cubicBezTo>
                <a:cubicBezTo>
                  <a:pt x="1693461" y="6110678"/>
                  <a:pt x="1690234" y="6325210"/>
                  <a:pt x="1709692" y="6477488"/>
                </a:cubicBezTo>
                <a:cubicBezTo>
                  <a:pt x="1729150" y="6629766"/>
                  <a:pt x="1735397" y="6829073"/>
                  <a:pt x="1709692" y="7154342"/>
                </a:cubicBezTo>
                <a:cubicBezTo>
                  <a:pt x="1683987" y="7479611"/>
                  <a:pt x="1689742" y="7736111"/>
                  <a:pt x="1709692" y="8007177"/>
                </a:cubicBezTo>
                <a:cubicBezTo>
                  <a:pt x="1729642" y="8278244"/>
                  <a:pt x="1713058" y="8566226"/>
                  <a:pt x="1709692" y="8799096"/>
                </a:cubicBezTo>
                <a:cubicBezTo>
                  <a:pt x="1435768" y="8815447"/>
                  <a:pt x="1380777" y="8824560"/>
                  <a:pt x="1122698" y="8799096"/>
                </a:cubicBezTo>
                <a:cubicBezTo>
                  <a:pt x="864619" y="8773632"/>
                  <a:pt x="734988" y="8785765"/>
                  <a:pt x="569897" y="8799096"/>
                </a:cubicBezTo>
                <a:cubicBezTo>
                  <a:pt x="404806" y="8812427"/>
                  <a:pt x="250953" y="8814398"/>
                  <a:pt x="0" y="8799096"/>
                </a:cubicBezTo>
                <a:cubicBezTo>
                  <a:pt x="-2082" y="8550243"/>
                  <a:pt x="19360" y="8478545"/>
                  <a:pt x="0" y="8298224"/>
                </a:cubicBezTo>
                <a:cubicBezTo>
                  <a:pt x="-19360" y="8117903"/>
                  <a:pt x="34250" y="7689226"/>
                  <a:pt x="0" y="7445389"/>
                </a:cubicBezTo>
                <a:cubicBezTo>
                  <a:pt x="-34250" y="7201553"/>
                  <a:pt x="-10452" y="6957530"/>
                  <a:pt x="0" y="6768535"/>
                </a:cubicBezTo>
                <a:cubicBezTo>
                  <a:pt x="10452" y="6579540"/>
                  <a:pt x="24745" y="6266107"/>
                  <a:pt x="0" y="6003691"/>
                </a:cubicBezTo>
                <a:cubicBezTo>
                  <a:pt x="-24745" y="5741275"/>
                  <a:pt x="-138" y="5696153"/>
                  <a:pt x="0" y="5502819"/>
                </a:cubicBezTo>
                <a:cubicBezTo>
                  <a:pt x="138" y="5309485"/>
                  <a:pt x="-29986" y="5023624"/>
                  <a:pt x="0" y="4737975"/>
                </a:cubicBezTo>
                <a:cubicBezTo>
                  <a:pt x="29986" y="4452326"/>
                  <a:pt x="-4214" y="4462335"/>
                  <a:pt x="0" y="4325094"/>
                </a:cubicBezTo>
                <a:cubicBezTo>
                  <a:pt x="4214" y="4187853"/>
                  <a:pt x="21632" y="3719179"/>
                  <a:pt x="0" y="3560250"/>
                </a:cubicBezTo>
                <a:cubicBezTo>
                  <a:pt x="-21632" y="3401321"/>
                  <a:pt x="7678" y="3269823"/>
                  <a:pt x="0" y="3059378"/>
                </a:cubicBezTo>
                <a:cubicBezTo>
                  <a:pt x="-7678" y="2848933"/>
                  <a:pt x="4176" y="2730406"/>
                  <a:pt x="0" y="2558506"/>
                </a:cubicBezTo>
                <a:cubicBezTo>
                  <a:pt x="-4176" y="2386606"/>
                  <a:pt x="-21261" y="2195209"/>
                  <a:pt x="0" y="2057635"/>
                </a:cubicBezTo>
                <a:cubicBezTo>
                  <a:pt x="21261" y="1920061"/>
                  <a:pt x="-14484" y="1710536"/>
                  <a:pt x="0" y="1468772"/>
                </a:cubicBezTo>
                <a:cubicBezTo>
                  <a:pt x="14484" y="1227008"/>
                  <a:pt x="-1337" y="961422"/>
                  <a:pt x="0" y="791919"/>
                </a:cubicBezTo>
                <a:cubicBezTo>
                  <a:pt x="1337" y="622416"/>
                  <a:pt x="35698" y="255769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950211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Fishing time is maximum 1 hour*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Vessel must be present more than 4 years*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830330-4972-8B5D-2107-B002F022F935}"/>
              </a:ext>
            </a:extLst>
          </p:cNvPr>
          <p:cNvSpPr/>
          <p:nvPr/>
        </p:nvSpPr>
        <p:spPr>
          <a:xfrm>
            <a:off x="1929827" y="22124023"/>
            <a:ext cx="1359826" cy="1849156"/>
          </a:xfrm>
          <a:custGeom>
            <a:avLst/>
            <a:gdLst>
              <a:gd name="connsiteX0" fmla="*/ 0 w 1359826"/>
              <a:gd name="connsiteY0" fmla="*/ 0 h 1849156"/>
              <a:gd name="connsiteX1" fmla="*/ 639118 w 1359826"/>
              <a:gd name="connsiteY1" fmla="*/ 0 h 1849156"/>
              <a:gd name="connsiteX2" fmla="*/ 1359826 w 1359826"/>
              <a:gd name="connsiteY2" fmla="*/ 0 h 1849156"/>
              <a:gd name="connsiteX3" fmla="*/ 1359826 w 1359826"/>
              <a:gd name="connsiteY3" fmla="*/ 634877 h 1849156"/>
              <a:gd name="connsiteX4" fmla="*/ 1359826 w 1359826"/>
              <a:gd name="connsiteY4" fmla="*/ 1195788 h 1849156"/>
              <a:gd name="connsiteX5" fmla="*/ 1359826 w 1359826"/>
              <a:gd name="connsiteY5" fmla="*/ 1849156 h 1849156"/>
              <a:gd name="connsiteX6" fmla="*/ 693511 w 1359826"/>
              <a:gd name="connsiteY6" fmla="*/ 1849156 h 1849156"/>
              <a:gd name="connsiteX7" fmla="*/ 0 w 1359826"/>
              <a:gd name="connsiteY7" fmla="*/ 1849156 h 1849156"/>
              <a:gd name="connsiteX8" fmla="*/ 0 w 1359826"/>
              <a:gd name="connsiteY8" fmla="*/ 1214279 h 1849156"/>
              <a:gd name="connsiteX9" fmla="*/ 0 w 1359826"/>
              <a:gd name="connsiteY9" fmla="*/ 579402 h 1849156"/>
              <a:gd name="connsiteX10" fmla="*/ 0 w 1359826"/>
              <a:gd name="connsiteY10" fmla="*/ 0 h 184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9826" h="1849156" fill="none" extrusionOk="0">
                <a:moveTo>
                  <a:pt x="0" y="0"/>
                </a:moveTo>
                <a:cubicBezTo>
                  <a:pt x="271550" y="-10331"/>
                  <a:pt x="425155" y="15317"/>
                  <a:pt x="639118" y="0"/>
                </a:cubicBezTo>
                <a:cubicBezTo>
                  <a:pt x="853081" y="-15317"/>
                  <a:pt x="1094765" y="-28897"/>
                  <a:pt x="1359826" y="0"/>
                </a:cubicBezTo>
                <a:cubicBezTo>
                  <a:pt x="1348274" y="186663"/>
                  <a:pt x="1347393" y="395157"/>
                  <a:pt x="1359826" y="634877"/>
                </a:cubicBezTo>
                <a:cubicBezTo>
                  <a:pt x="1372259" y="874597"/>
                  <a:pt x="1379108" y="1055085"/>
                  <a:pt x="1359826" y="1195788"/>
                </a:cubicBezTo>
                <a:cubicBezTo>
                  <a:pt x="1340544" y="1336491"/>
                  <a:pt x="1378394" y="1536288"/>
                  <a:pt x="1359826" y="1849156"/>
                </a:cubicBezTo>
                <a:cubicBezTo>
                  <a:pt x="1075286" y="1836835"/>
                  <a:pt x="861520" y="1874085"/>
                  <a:pt x="693511" y="1849156"/>
                </a:cubicBezTo>
                <a:cubicBezTo>
                  <a:pt x="525502" y="1824227"/>
                  <a:pt x="205979" y="1872901"/>
                  <a:pt x="0" y="1849156"/>
                </a:cubicBezTo>
                <a:cubicBezTo>
                  <a:pt x="-25386" y="1641959"/>
                  <a:pt x="-3599" y="1465296"/>
                  <a:pt x="0" y="1214279"/>
                </a:cubicBezTo>
                <a:cubicBezTo>
                  <a:pt x="3599" y="963262"/>
                  <a:pt x="12995" y="883775"/>
                  <a:pt x="0" y="579402"/>
                </a:cubicBezTo>
                <a:cubicBezTo>
                  <a:pt x="-12995" y="275029"/>
                  <a:pt x="8078" y="122045"/>
                  <a:pt x="0" y="0"/>
                </a:cubicBezTo>
                <a:close/>
              </a:path>
              <a:path w="1359826" h="1849156" stroke="0" extrusionOk="0">
                <a:moveTo>
                  <a:pt x="0" y="0"/>
                </a:moveTo>
                <a:cubicBezTo>
                  <a:pt x="198049" y="-30120"/>
                  <a:pt x="426385" y="-3186"/>
                  <a:pt x="652716" y="0"/>
                </a:cubicBezTo>
                <a:cubicBezTo>
                  <a:pt x="879047" y="3186"/>
                  <a:pt x="1140946" y="-1931"/>
                  <a:pt x="1359826" y="0"/>
                </a:cubicBezTo>
                <a:cubicBezTo>
                  <a:pt x="1337511" y="298698"/>
                  <a:pt x="1343231" y="361371"/>
                  <a:pt x="1359826" y="653368"/>
                </a:cubicBezTo>
                <a:cubicBezTo>
                  <a:pt x="1376421" y="945365"/>
                  <a:pt x="1339233" y="994629"/>
                  <a:pt x="1359826" y="1306737"/>
                </a:cubicBezTo>
                <a:cubicBezTo>
                  <a:pt x="1380419" y="1618845"/>
                  <a:pt x="1375398" y="1637379"/>
                  <a:pt x="1359826" y="1849156"/>
                </a:cubicBezTo>
                <a:cubicBezTo>
                  <a:pt x="1032290" y="1872953"/>
                  <a:pt x="909138" y="1840981"/>
                  <a:pt x="693511" y="1849156"/>
                </a:cubicBezTo>
                <a:cubicBezTo>
                  <a:pt x="477884" y="1857331"/>
                  <a:pt x="276140" y="1882497"/>
                  <a:pt x="0" y="1849156"/>
                </a:cubicBezTo>
                <a:cubicBezTo>
                  <a:pt x="-17644" y="1601230"/>
                  <a:pt x="-12831" y="1420132"/>
                  <a:pt x="0" y="1232771"/>
                </a:cubicBezTo>
                <a:cubicBezTo>
                  <a:pt x="12831" y="1045410"/>
                  <a:pt x="-30520" y="917508"/>
                  <a:pt x="0" y="616385"/>
                </a:cubicBezTo>
                <a:cubicBezTo>
                  <a:pt x="30520" y="315262"/>
                  <a:pt x="3889" y="237834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141556254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Activity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D5630D-5F57-9A6B-2988-E68EAE5F6E43}"/>
              </a:ext>
            </a:extLst>
          </p:cNvPr>
          <p:cNvSpPr/>
          <p:nvPr/>
        </p:nvSpPr>
        <p:spPr>
          <a:xfrm rot="5400000">
            <a:off x="23706629" y="20403546"/>
            <a:ext cx="1992957" cy="9559699"/>
          </a:xfrm>
          <a:custGeom>
            <a:avLst/>
            <a:gdLst>
              <a:gd name="connsiteX0" fmla="*/ 0 w 1992957"/>
              <a:gd name="connsiteY0" fmla="*/ 0 h 9559699"/>
              <a:gd name="connsiteX1" fmla="*/ 704178 w 1992957"/>
              <a:gd name="connsiteY1" fmla="*/ 0 h 9559699"/>
              <a:gd name="connsiteX2" fmla="*/ 1328638 w 1992957"/>
              <a:gd name="connsiteY2" fmla="*/ 0 h 9559699"/>
              <a:gd name="connsiteX3" fmla="*/ 1992957 w 1992957"/>
              <a:gd name="connsiteY3" fmla="*/ 0 h 9559699"/>
              <a:gd name="connsiteX4" fmla="*/ 1992957 w 1992957"/>
              <a:gd name="connsiteY4" fmla="*/ 396045 h 9559699"/>
              <a:gd name="connsiteX5" fmla="*/ 1992957 w 1992957"/>
              <a:gd name="connsiteY5" fmla="*/ 1270074 h 9559699"/>
              <a:gd name="connsiteX6" fmla="*/ 1992957 w 1992957"/>
              <a:gd name="connsiteY6" fmla="*/ 1857313 h 9559699"/>
              <a:gd name="connsiteX7" fmla="*/ 1992957 w 1992957"/>
              <a:gd name="connsiteY7" fmla="*/ 2540149 h 9559699"/>
              <a:gd name="connsiteX8" fmla="*/ 1992957 w 1992957"/>
              <a:gd name="connsiteY8" fmla="*/ 2936193 h 9559699"/>
              <a:gd name="connsiteX9" fmla="*/ 1992957 w 1992957"/>
              <a:gd name="connsiteY9" fmla="*/ 3619029 h 9559699"/>
              <a:gd name="connsiteX10" fmla="*/ 1992957 w 1992957"/>
              <a:gd name="connsiteY10" fmla="*/ 4397462 h 9559699"/>
              <a:gd name="connsiteX11" fmla="*/ 1992957 w 1992957"/>
              <a:gd name="connsiteY11" fmla="*/ 5080297 h 9559699"/>
              <a:gd name="connsiteX12" fmla="*/ 1992957 w 1992957"/>
              <a:gd name="connsiteY12" fmla="*/ 5763133 h 9559699"/>
              <a:gd name="connsiteX13" fmla="*/ 1992957 w 1992957"/>
              <a:gd name="connsiteY13" fmla="*/ 6159177 h 9559699"/>
              <a:gd name="connsiteX14" fmla="*/ 1992957 w 1992957"/>
              <a:gd name="connsiteY14" fmla="*/ 6746416 h 9559699"/>
              <a:gd name="connsiteX15" fmla="*/ 1992957 w 1992957"/>
              <a:gd name="connsiteY15" fmla="*/ 7142461 h 9559699"/>
              <a:gd name="connsiteX16" fmla="*/ 1992957 w 1992957"/>
              <a:gd name="connsiteY16" fmla="*/ 7538505 h 9559699"/>
              <a:gd name="connsiteX17" fmla="*/ 1992957 w 1992957"/>
              <a:gd name="connsiteY17" fmla="*/ 7934550 h 9559699"/>
              <a:gd name="connsiteX18" fmla="*/ 1992957 w 1992957"/>
              <a:gd name="connsiteY18" fmla="*/ 8808580 h 9559699"/>
              <a:gd name="connsiteX19" fmla="*/ 1992957 w 1992957"/>
              <a:gd name="connsiteY19" fmla="*/ 9559699 h 9559699"/>
              <a:gd name="connsiteX20" fmla="*/ 1348568 w 1992957"/>
              <a:gd name="connsiteY20" fmla="*/ 9559699 h 9559699"/>
              <a:gd name="connsiteX21" fmla="*/ 744037 w 1992957"/>
              <a:gd name="connsiteY21" fmla="*/ 9559699 h 9559699"/>
              <a:gd name="connsiteX22" fmla="*/ 0 w 1992957"/>
              <a:gd name="connsiteY22" fmla="*/ 9559699 h 9559699"/>
              <a:gd name="connsiteX23" fmla="*/ 0 w 1992957"/>
              <a:gd name="connsiteY23" fmla="*/ 8972460 h 9559699"/>
              <a:gd name="connsiteX24" fmla="*/ 0 w 1992957"/>
              <a:gd name="connsiteY24" fmla="*/ 8385222 h 9559699"/>
              <a:gd name="connsiteX25" fmla="*/ 0 w 1992957"/>
              <a:gd name="connsiteY25" fmla="*/ 7797983 h 9559699"/>
              <a:gd name="connsiteX26" fmla="*/ 0 w 1992957"/>
              <a:gd name="connsiteY26" fmla="*/ 7210744 h 9559699"/>
              <a:gd name="connsiteX27" fmla="*/ 0 w 1992957"/>
              <a:gd name="connsiteY27" fmla="*/ 6432312 h 9559699"/>
              <a:gd name="connsiteX28" fmla="*/ 0 w 1992957"/>
              <a:gd name="connsiteY28" fmla="*/ 5558282 h 9559699"/>
              <a:gd name="connsiteX29" fmla="*/ 0 w 1992957"/>
              <a:gd name="connsiteY29" fmla="*/ 4779850 h 9559699"/>
              <a:gd name="connsiteX30" fmla="*/ 0 w 1992957"/>
              <a:gd name="connsiteY30" fmla="*/ 4001417 h 9559699"/>
              <a:gd name="connsiteX31" fmla="*/ 0 w 1992957"/>
              <a:gd name="connsiteY31" fmla="*/ 3605372 h 9559699"/>
              <a:gd name="connsiteX32" fmla="*/ 0 w 1992957"/>
              <a:gd name="connsiteY32" fmla="*/ 3113731 h 9559699"/>
              <a:gd name="connsiteX33" fmla="*/ 0 w 1992957"/>
              <a:gd name="connsiteY33" fmla="*/ 2335298 h 9559699"/>
              <a:gd name="connsiteX34" fmla="*/ 0 w 1992957"/>
              <a:gd name="connsiteY34" fmla="*/ 1556865 h 9559699"/>
              <a:gd name="connsiteX35" fmla="*/ 0 w 1992957"/>
              <a:gd name="connsiteY35" fmla="*/ 778433 h 9559699"/>
              <a:gd name="connsiteX36" fmla="*/ 0 w 1992957"/>
              <a:gd name="connsiteY36" fmla="*/ 0 h 95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92957" h="9559699" fill="none" extrusionOk="0">
                <a:moveTo>
                  <a:pt x="0" y="0"/>
                </a:moveTo>
                <a:cubicBezTo>
                  <a:pt x="230288" y="-7839"/>
                  <a:pt x="494049" y="9642"/>
                  <a:pt x="704178" y="0"/>
                </a:cubicBezTo>
                <a:cubicBezTo>
                  <a:pt x="914307" y="-9642"/>
                  <a:pt x="1046094" y="3193"/>
                  <a:pt x="1328638" y="0"/>
                </a:cubicBezTo>
                <a:cubicBezTo>
                  <a:pt x="1611182" y="-3193"/>
                  <a:pt x="1668067" y="19666"/>
                  <a:pt x="1992957" y="0"/>
                </a:cubicBezTo>
                <a:cubicBezTo>
                  <a:pt x="1991836" y="164077"/>
                  <a:pt x="1976075" y="298485"/>
                  <a:pt x="1992957" y="396045"/>
                </a:cubicBezTo>
                <a:cubicBezTo>
                  <a:pt x="2009839" y="493606"/>
                  <a:pt x="1976619" y="1026018"/>
                  <a:pt x="1992957" y="1270074"/>
                </a:cubicBezTo>
                <a:cubicBezTo>
                  <a:pt x="2009295" y="1514130"/>
                  <a:pt x="1987050" y="1695719"/>
                  <a:pt x="1992957" y="1857313"/>
                </a:cubicBezTo>
                <a:cubicBezTo>
                  <a:pt x="1998864" y="2018907"/>
                  <a:pt x="1997250" y="2344881"/>
                  <a:pt x="1992957" y="2540149"/>
                </a:cubicBezTo>
                <a:cubicBezTo>
                  <a:pt x="1988664" y="2735417"/>
                  <a:pt x="1980875" y="2818557"/>
                  <a:pt x="1992957" y="2936193"/>
                </a:cubicBezTo>
                <a:cubicBezTo>
                  <a:pt x="2005039" y="3053829"/>
                  <a:pt x="1993480" y="3442788"/>
                  <a:pt x="1992957" y="3619029"/>
                </a:cubicBezTo>
                <a:cubicBezTo>
                  <a:pt x="1992434" y="3795270"/>
                  <a:pt x="2021421" y="4055036"/>
                  <a:pt x="1992957" y="4397462"/>
                </a:cubicBezTo>
                <a:cubicBezTo>
                  <a:pt x="1964493" y="4739888"/>
                  <a:pt x="2025227" y="4835827"/>
                  <a:pt x="1992957" y="5080297"/>
                </a:cubicBezTo>
                <a:cubicBezTo>
                  <a:pt x="1960687" y="5324767"/>
                  <a:pt x="1962400" y="5620363"/>
                  <a:pt x="1992957" y="5763133"/>
                </a:cubicBezTo>
                <a:cubicBezTo>
                  <a:pt x="2023514" y="5905903"/>
                  <a:pt x="1993409" y="6018291"/>
                  <a:pt x="1992957" y="6159177"/>
                </a:cubicBezTo>
                <a:cubicBezTo>
                  <a:pt x="1992505" y="6300063"/>
                  <a:pt x="1966242" y="6552139"/>
                  <a:pt x="1992957" y="6746416"/>
                </a:cubicBezTo>
                <a:cubicBezTo>
                  <a:pt x="2019672" y="6940693"/>
                  <a:pt x="2000567" y="7050457"/>
                  <a:pt x="1992957" y="7142461"/>
                </a:cubicBezTo>
                <a:cubicBezTo>
                  <a:pt x="1985347" y="7234466"/>
                  <a:pt x="1988121" y="7456505"/>
                  <a:pt x="1992957" y="7538505"/>
                </a:cubicBezTo>
                <a:cubicBezTo>
                  <a:pt x="1997793" y="7620505"/>
                  <a:pt x="2005876" y="7774740"/>
                  <a:pt x="1992957" y="7934550"/>
                </a:cubicBezTo>
                <a:cubicBezTo>
                  <a:pt x="1980038" y="8094360"/>
                  <a:pt x="2017477" y="8559866"/>
                  <a:pt x="1992957" y="8808580"/>
                </a:cubicBezTo>
                <a:cubicBezTo>
                  <a:pt x="1968438" y="9057294"/>
                  <a:pt x="1973912" y="9305925"/>
                  <a:pt x="1992957" y="9559699"/>
                </a:cubicBezTo>
                <a:cubicBezTo>
                  <a:pt x="1810195" y="9585604"/>
                  <a:pt x="1626895" y="9533623"/>
                  <a:pt x="1348568" y="9559699"/>
                </a:cubicBezTo>
                <a:cubicBezTo>
                  <a:pt x="1070241" y="9585775"/>
                  <a:pt x="869784" y="9559708"/>
                  <a:pt x="744037" y="9559699"/>
                </a:cubicBezTo>
                <a:cubicBezTo>
                  <a:pt x="618290" y="9559690"/>
                  <a:pt x="280613" y="9550871"/>
                  <a:pt x="0" y="9559699"/>
                </a:cubicBezTo>
                <a:cubicBezTo>
                  <a:pt x="-19725" y="9353089"/>
                  <a:pt x="3634" y="9136471"/>
                  <a:pt x="0" y="8972460"/>
                </a:cubicBezTo>
                <a:cubicBezTo>
                  <a:pt x="-3634" y="8808449"/>
                  <a:pt x="18100" y="8555273"/>
                  <a:pt x="0" y="8385222"/>
                </a:cubicBezTo>
                <a:cubicBezTo>
                  <a:pt x="-18100" y="8215171"/>
                  <a:pt x="7664" y="7916052"/>
                  <a:pt x="0" y="7797983"/>
                </a:cubicBezTo>
                <a:cubicBezTo>
                  <a:pt x="-7664" y="7679914"/>
                  <a:pt x="-15168" y="7378376"/>
                  <a:pt x="0" y="7210744"/>
                </a:cubicBezTo>
                <a:cubicBezTo>
                  <a:pt x="15168" y="7043112"/>
                  <a:pt x="21423" y="6653973"/>
                  <a:pt x="0" y="6432312"/>
                </a:cubicBezTo>
                <a:cubicBezTo>
                  <a:pt x="-21423" y="6210651"/>
                  <a:pt x="-29268" y="5756607"/>
                  <a:pt x="0" y="5558282"/>
                </a:cubicBezTo>
                <a:cubicBezTo>
                  <a:pt x="29268" y="5359957"/>
                  <a:pt x="-18688" y="5146360"/>
                  <a:pt x="0" y="4779850"/>
                </a:cubicBezTo>
                <a:cubicBezTo>
                  <a:pt x="18688" y="4413340"/>
                  <a:pt x="-4254" y="4263603"/>
                  <a:pt x="0" y="4001417"/>
                </a:cubicBezTo>
                <a:cubicBezTo>
                  <a:pt x="4254" y="3739231"/>
                  <a:pt x="12803" y="3752678"/>
                  <a:pt x="0" y="3605372"/>
                </a:cubicBezTo>
                <a:cubicBezTo>
                  <a:pt x="-12803" y="3458067"/>
                  <a:pt x="3309" y="3322681"/>
                  <a:pt x="0" y="3113731"/>
                </a:cubicBezTo>
                <a:cubicBezTo>
                  <a:pt x="-3309" y="2904781"/>
                  <a:pt x="3674" y="2712603"/>
                  <a:pt x="0" y="2335298"/>
                </a:cubicBezTo>
                <a:cubicBezTo>
                  <a:pt x="-3674" y="1957993"/>
                  <a:pt x="6421" y="1781671"/>
                  <a:pt x="0" y="1556865"/>
                </a:cubicBezTo>
                <a:cubicBezTo>
                  <a:pt x="-6421" y="1332059"/>
                  <a:pt x="15336" y="1129570"/>
                  <a:pt x="0" y="778433"/>
                </a:cubicBezTo>
                <a:cubicBezTo>
                  <a:pt x="-15336" y="427296"/>
                  <a:pt x="3840" y="306701"/>
                  <a:pt x="0" y="0"/>
                </a:cubicBezTo>
                <a:close/>
              </a:path>
              <a:path w="1992957" h="9559699" stroke="0" extrusionOk="0">
                <a:moveTo>
                  <a:pt x="0" y="0"/>
                </a:moveTo>
                <a:cubicBezTo>
                  <a:pt x="237857" y="9165"/>
                  <a:pt x="344880" y="1273"/>
                  <a:pt x="644389" y="0"/>
                </a:cubicBezTo>
                <a:cubicBezTo>
                  <a:pt x="943898" y="-1273"/>
                  <a:pt x="1126498" y="-33502"/>
                  <a:pt x="1348568" y="0"/>
                </a:cubicBezTo>
                <a:cubicBezTo>
                  <a:pt x="1570638" y="33502"/>
                  <a:pt x="1823983" y="-30932"/>
                  <a:pt x="1992957" y="0"/>
                </a:cubicBezTo>
                <a:cubicBezTo>
                  <a:pt x="1962335" y="323344"/>
                  <a:pt x="2023772" y="585832"/>
                  <a:pt x="1992957" y="778433"/>
                </a:cubicBezTo>
                <a:cubicBezTo>
                  <a:pt x="1962142" y="971034"/>
                  <a:pt x="1972371" y="1072733"/>
                  <a:pt x="1992957" y="1270074"/>
                </a:cubicBezTo>
                <a:cubicBezTo>
                  <a:pt x="2013543" y="1467415"/>
                  <a:pt x="1995306" y="1552527"/>
                  <a:pt x="1992957" y="1666119"/>
                </a:cubicBezTo>
                <a:cubicBezTo>
                  <a:pt x="1990608" y="1779712"/>
                  <a:pt x="2009789" y="1981142"/>
                  <a:pt x="1992957" y="2253358"/>
                </a:cubicBezTo>
                <a:cubicBezTo>
                  <a:pt x="1976125" y="2525574"/>
                  <a:pt x="2018424" y="2624488"/>
                  <a:pt x="1992957" y="2840596"/>
                </a:cubicBezTo>
                <a:cubicBezTo>
                  <a:pt x="1967490" y="3056704"/>
                  <a:pt x="1991461" y="3279528"/>
                  <a:pt x="1992957" y="3714626"/>
                </a:cubicBezTo>
                <a:cubicBezTo>
                  <a:pt x="1994454" y="4149724"/>
                  <a:pt x="2029440" y="4366371"/>
                  <a:pt x="1992957" y="4588656"/>
                </a:cubicBezTo>
                <a:cubicBezTo>
                  <a:pt x="1956475" y="4810941"/>
                  <a:pt x="1991425" y="5118821"/>
                  <a:pt x="1992957" y="5271491"/>
                </a:cubicBezTo>
                <a:cubicBezTo>
                  <a:pt x="1994489" y="5424162"/>
                  <a:pt x="1976361" y="5480990"/>
                  <a:pt x="1992957" y="5667536"/>
                </a:cubicBezTo>
                <a:cubicBezTo>
                  <a:pt x="2009553" y="5854083"/>
                  <a:pt x="1998632" y="5989831"/>
                  <a:pt x="1992957" y="6159177"/>
                </a:cubicBezTo>
                <a:cubicBezTo>
                  <a:pt x="1987282" y="6328523"/>
                  <a:pt x="1958379" y="6747812"/>
                  <a:pt x="1992957" y="6937610"/>
                </a:cubicBezTo>
                <a:cubicBezTo>
                  <a:pt x="2027535" y="7127408"/>
                  <a:pt x="1955757" y="7404029"/>
                  <a:pt x="1992957" y="7716043"/>
                </a:cubicBezTo>
                <a:cubicBezTo>
                  <a:pt x="2030157" y="8028057"/>
                  <a:pt x="2002869" y="8237420"/>
                  <a:pt x="1992957" y="8590072"/>
                </a:cubicBezTo>
                <a:cubicBezTo>
                  <a:pt x="1983045" y="8942724"/>
                  <a:pt x="1992694" y="9308892"/>
                  <a:pt x="1992957" y="9559699"/>
                </a:cubicBezTo>
                <a:cubicBezTo>
                  <a:pt x="1805087" y="9554987"/>
                  <a:pt x="1520519" y="9580606"/>
                  <a:pt x="1328638" y="9559699"/>
                </a:cubicBezTo>
                <a:cubicBezTo>
                  <a:pt x="1136757" y="9538792"/>
                  <a:pt x="920912" y="9528637"/>
                  <a:pt x="644389" y="9559699"/>
                </a:cubicBezTo>
                <a:cubicBezTo>
                  <a:pt x="367866" y="9590761"/>
                  <a:pt x="217115" y="9574022"/>
                  <a:pt x="0" y="9559699"/>
                </a:cubicBezTo>
                <a:cubicBezTo>
                  <a:pt x="16335" y="9450948"/>
                  <a:pt x="4223" y="9285394"/>
                  <a:pt x="0" y="9163654"/>
                </a:cubicBezTo>
                <a:cubicBezTo>
                  <a:pt x="-4223" y="9041915"/>
                  <a:pt x="-5529" y="8790307"/>
                  <a:pt x="0" y="8672013"/>
                </a:cubicBezTo>
                <a:cubicBezTo>
                  <a:pt x="5529" y="8553719"/>
                  <a:pt x="-18047" y="8371489"/>
                  <a:pt x="0" y="8084774"/>
                </a:cubicBezTo>
                <a:cubicBezTo>
                  <a:pt x="18047" y="7798059"/>
                  <a:pt x="-8219" y="7604851"/>
                  <a:pt x="0" y="7306341"/>
                </a:cubicBezTo>
                <a:cubicBezTo>
                  <a:pt x="8219" y="7007831"/>
                  <a:pt x="-15658" y="7049729"/>
                  <a:pt x="0" y="6910297"/>
                </a:cubicBezTo>
                <a:cubicBezTo>
                  <a:pt x="15658" y="6770865"/>
                  <a:pt x="-13283" y="6386612"/>
                  <a:pt x="0" y="6131864"/>
                </a:cubicBezTo>
                <a:cubicBezTo>
                  <a:pt x="13283" y="5877116"/>
                  <a:pt x="-22179" y="5505565"/>
                  <a:pt x="0" y="5257834"/>
                </a:cubicBezTo>
                <a:cubicBezTo>
                  <a:pt x="22179" y="5010103"/>
                  <a:pt x="18885" y="5018953"/>
                  <a:pt x="0" y="4861790"/>
                </a:cubicBezTo>
                <a:cubicBezTo>
                  <a:pt x="-18885" y="4704627"/>
                  <a:pt x="-6078" y="4550163"/>
                  <a:pt x="0" y="4274551"/>
                </a:cubicBezTo>
                <a:cubicBezTo>
                  <a:pt x="6078" y="3998939"/>
                  <a:pt x="-5551" y="3843737"/>
                  <a:pt x="0" y="3591715"/>
                </a:cubicBezTo>
                <a:cubicBezTo>
                  <a:pt x="5551" y="3339693"/>
                  <a:pt x="-22238" y="3289849"/>
                  <a:pt x="0" y="3100074"/>
                </a:cubicBezTo>
                <a:cubicBezTo>
                  <a:pt x="22238" y="2910299"/>
                  <a:pt x="6971" y="2697205"/>
                  <a:pt x="0" y="2512835"/>
                </a:cubicBezTo>
                <a:cubicBezTo>
                  <a:pt x="-6971" y="2328465"/>
                  <a:pt x="9150" y="2151769"/>
                  <a:pt x="0" y="1830000"/>
                </a:cubicBezTo>
                <a:cubicBezTo>
                  <a:pt x="-9150" y="1508232"/>
                  <a:pt x="2445" y="1577092"/>
                  <a:pt x="0" y="1433955"/>
                </a:cubicBezTo>
                <a:cubicBezTo>
                  <a:pt x="-2445" y="1290819"/>
                  <a:pt x="-23723" y="1050411"/>
                  <a:pt x="0" y="942313"/>
                </a:cubicBezTo>
                <a:cubicBezTo>
                  <a:pt x="23723" y="834215"/>
                  <a:pt x="32368" y="325174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6444735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Mesh size between 20 and 320 mm*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7B6EA8-1B5F-0984-7D32-2EA6547BF17E}"/>
              </a:ext>
            </a:extLst>
          </p:cNvPr>
          <p:cNvSpPr/>
          <p:nvPr/>
        </p:nvSpPr>
        <p:spPr>
          <a:xfrm rot="5400000">
            <a:off x="6005783" y="21799014"/>
            <a:ext cx="1992954" cy="6768752"/>
          </a:xfrm>
          <a:custGeom>
            <a:avLst/>
            <a:gdLst>
              <a:gd name="connsiteX0" fmla="*/ 0 w 1992954"/>
              <a:gd name="connsiteY0" fmla="*/ 0 h 6768752"/>
              <a:gd name="connsiteX1" fmla="*/ 604529 w 1992954"/>
              <a:gd name="connsiteY1" fmla="*/ 0 h 6768752"/>
              <a:gd name="connsiteX2" fmla="*/ 1288777 w 1992954"/>
              <a:gd name="connsiteY2" fmla="*/ 0 h 6768752"/>
              <a:gd name="connsiteX3" fmla="*/ 1992954 w 1992954"/>
              <a:gd name="connsiteY3" fmla="*/ 0 h 6768752"/>
              <a:gd name="connsiteX4" fmla="*/ 1992954 w 1992954"/>
              <a:gd name="connsiteY4" fmla="*/ 812250 h 6768752"/>
              <a:gd name="connsiteX5" fmla="*/ 1992954 w 1992954"/>
              <a:gd name="connsiteY5" fmla="*/ 1489125 h 6768752"/>
              <a:gd name="connsiteX6" fmla="*/ 1992954 w 1992954"/>
              <a:gd name="connsiteY6" fmla="*/ 2233688 h 6768752"/>
              <a:gd name="connsiteX7" fmla="*/ 1992954 w 1992954"/>
              <a:gd name="connsiteY7" fmla="*/ 3045938 h 6768752"/>
              <a:gd name="connsiteX8" fmla="*/ 1992954 w 1992954"/>
              <a:gd name="connsiteY8" fmla="*/ 3858189 h 6768752"/>
              <a:gd name="connsiteX9" fmla="*/ 1992954 w 1992954"/>
              <a:gd name="connsiteY9" fmla="*/ 4535064 h 6768752"/>
              <a:gd name="connsiteX10" fmla="*/ 1992954 w 1992954"/>
              <a:gd name="connsiteY10" fmla="*/ 5279627 h 6768752"/>
              <a:gd name="connsiteX11" fmla="*/ 1992954 w 1992954"/>
              <a:gd name="connsiteY11" fmla="*/ 5956502 h 6768752"/>
              <a:gd name="connsiteX12" fmla="*/ 1992954 w 1992954"/>
              <a:gd name="connsiteY12" fmla="*/ 6768752 h 6768752"/>
              <a:gd name="connsiteX13" fmla="*/ 1348566 w 1992954"/>
              <a:gd name="connsiteY13" fmla="*/ 6768752 h 6768752"/>
              <a:gd name="connsiteX14" fmla="*/ 724107 w 1992954"/>
              <a:gd name="connsiteY14" fmla="*/ 6768752 h 6768752"/>
              <a:gd name="connsiteX15" fmla="*/ 0 w 1992954"/>
              <a:gd name="connsiteY15" fmla="*/ 6768752 h 6768752"/>
              <a:gd name="connsiteX16" fmla="*/ 0 w 1992954"/>
              <a:gd name="connsiteY16" fmla="*/ 6159564 h 6768752"/>
              <a:gd name="connsiteX17" fmla="*/ 0 w 1992954"/>
              <a:gd name="connsiteY17" fmla="*/ 5347314 h 6768752"/>
              <a:gd name="connsiteX18" fmla="*/ 0 w 1992954"/>
              <a:gd name="connsiteY18" fmla="*/ 4602751 h 6768752"/>
              <a:gd name="connsiteX19" fmla="*/ 0 w 1992954"/>
              <a:gd name="connsiteY19" fmla="*/ 3790501 h 6768752"/>
              <a:gd name="connsiteX20" fmla="*/ 0 w 1992954"/>
              <a:gd name="connsiteY20" fmla="*/ 3113626 h 6768752"/>
              <a:gd name="connsiteX21" fmla="*/ 0 w 1992954"/>
              <a:gd name="connsiteY21" fmla="*/ 2572126 h 6768752"/>
              <a:gd name="connsiteX22" fmla="*/ 0 w 1992954"/>
              <a:gd name="connsiteY22" fmla="*/ 1827563 h 6768752"/>
              <a:gd name="connsiteX23" fmla="*/ 0 w 1992954"/>
              <a:gd name="connsiteY23" fmla="*/ 1015313 h 6768752"/>
              <a:gd name="connsiteX24" fmla="*/ 0 w 1992954"/>
              <a:gd name="connsiteY24" fmla="*/ 0 h 6768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92954" h="6768752" fill="none" extrusionOk="0">
                <a:moveTo>
                  <a:pt x="0" y="0"/>
                </a:moveTo>
                <a:cubicBezTo>
                  <a:pt x="145132" y="-867"/>
                  <a:pt x="477430" y="-2693"/>
                  <a:pt x="604529" y="0"/>
                </a:cubicBezTo>
                <a:cubicBezTo>
                  <a:pt x="731628" y="2693"/>
                  <a:pt x="953614" y="30732"/>
                  <a:pt x="1288777" y="0"/>
                </a:cubicBezTo>
                <a:cubicBezTo>
                  <a:pt x="1623940" y="-30732"/>
                  <a:pt x="1701167" y="15642"/>
                  <a:pt x="1992954" y="0"/>
                </a:cubicBezTo>
                <a:cubicBezTo>
                  <a:pt x="1970914" y="396979"/>
                  <a:pt x="2015998" y="541816"/>
                  <a:pt x="1992954" y="812250"/>
                </a:cubicBezTo>
                <a:cubicBezTo>
                  <a:pt x="1969911" y="1082684"/>
                  <a:pt x="1964769" y="1303595"/>
                  <a:pt x="1992954" y="1489125"/>
                </a:cubicBezTo>
                <a:cubicBezTo>
                  <a:pt x="2021139" y="1674656"/>
                  <a:pt x="2019988" y="1904164"/>
                  <a:pt x="1992954" y="2233688"/>
                </a:cubicBezTo>
                <a:cubicBezTo>
                  <a:pt x="1965920" y="2563212"/>
                  <a:pt x="2023871" y="2837557"/>
                  <a:pt x="1992954" y="3045938"/>
                </a:cubicBezTo>
                <a:cubicBezTo>
                  <a:pt x="1962038" y="3254319"/>
                  <a:pt x="1971164" y="3648445"/>
                  <a:pt x="1992954" y="3858189"/>
                </a:cubicBezTo>
                <a:cubicBezTo>
                  <a:pt x="2014744" y="4067933"/>
                  <a:pt x="1972885" y="4225592"/>
                  <a:pt x="1992954" y="4535064"/>
                </a:cubicBezTo>
                <a:cubicBezTo>
                  <a:pt x="2013023" y="4844536"/>
                  <a:pt x="2026015" y="5081903"/>
                  <a:pt x="1992954" y="5279627"/>
                </a:cubicBezTo>
                <a:cubicBezTo>
                  <a:pt x="1959893" y="5477351"/>
                  <a:pt x="1962614" y="5658566"/>
                  <a:pt x="1992954" y="5956502"/>
                </a:cubicBezTo>
                <a:cubicBezTo>
                  <a:pt x="2023294" y="6254438"/>
                  <a:pt x="1959072" y="6392500"/>
                  <a:pt x="1992954" y="6768752"/>
                </a:cubicBezTo>
                <a:cubicBezTo>
                  <a:pt x="1705393" y="6783148"/>
                  <a:pt x="1574203" y="6762359"/>
                  <a:pt x="1348566" y="6768752"/>
                </a:cubicBezTo>
                <a:cubicBezTo>
                  <a:pt x="1122929" y="6775145"/>
                  <a:pt x="932073" y="6761170"/>
                  <a:pt x="724107" y="6768752"/>
                </a:cubicBezTo>
                <a:cubicBezTo>
                  <a:pt x="516141" y="6776334"/>
                  <a:pt x="208077" y="6798768"/>
                  <a:pt x="0" y="6768752"/>
                </a:cubicBezTo>
                <a:cubicBezTo>
                  <a:pt x="4225" y="6470604"/>
                  <a:pt x="885" y="6301232"/>
                  <a:pt x="0" y="6159564"/>
                </a:cubicBezTo>
                <a:cubicBezTo>
                  <a:pt x="-885" y="6017896"/>
                  <a:pt x="-3600" y="5591502"/>
                  <a:pt x="0" y="5347314"/>
                </a:cubicBezTo>
                <a:cubicBezTo>
                  <a:pt x="3600" y="5103126"/>
                  <a:pt x="4389" y="4767384"/>
                  <a:pt x="0" y="4602751"/>
                </a:cubicBezTo>
                <a:cubicBezTo>
                  <a:pt x="-4389" y="4438118"/>
                  <a:pt x="-33028" y="4021796"/>
                  <a:pt x="0" y="3790501"/>
                </a:cubicBezTo>
                <a:cubicBezTo>
                  <a:pt x="33028" y="3559206"/>
                  <a:pt x="10827" y="3418445"/>
                  <a:pt x="0" y="3113626"/>
                </a:cubicBezTo>
                <a:cubicBezTo>
                  <a:pt x="-10827" y="2808807"/>
                  <a:pt x="-18452" y="2727192"/>
                  <a:pt x="0" y="2572126"/>
                </a:cubicBezTo>
                <a:cubicBezTo>
                  <a:pt x="18452" y="2417060"/>
                  <a:pt x="-6394" y="2170353"/>
                  <a:pt x="0" y="1827563"/>
                </a:cubicBezTo>
                <a:cubicBezTo>
                  <a:pt x="6394" y="1484773"/>
                  <a:pt x="9338" y="1257627"/>
                  <a:pt x="0" y="1015313"/>
                </a:cubicBezTo>
                <a:cubicBezTo>
                  <a:pt x="-9338" y="772999"/>
                  <a:pt x="-28883" y="287007"/>
                  <a:pt x="0" y="0"/>
                </a:cubicBezTo>
                <a:close/>
              </a:path>
              <a:path w="1992954" h="6768752" stroke="0" extrusionOk="0">
                <a:moveTo>
                  <a:pt x="0" y="0"/>
                </a:moveTo>
                <a:cubicBezTo>
                  <a:pt x="146351" y="15550"/>
                  <a:pt x="526533" y="-23257"/>
                  <a:pt x="704177" y="0"/>
                </a:cubicBezTo>
                <a:cubicBezTo>
                  <a:pt x="881821" y="23257"/>
                  <a:pt x="1155036" y="10104"/>
                  <a:pt x="1348566" y="0"/>
                </a:cubicBezTo>
                <a:cubicBezTo>
                  <a:pt x="1542096" y="-10104"/>
                  <a:pt x="1725553" y="-20746"/>
                  <a:pt x="1992954" y="0"/>
                </a:cubicBezTo>
                <a:cubicBezTo>
                  <a:pt x="2008968" y="244892"/>
                  <a:pt x="1995977" y="467425"/>
                  <a:pt x="1992954" y="676875"/>
                </a:cubicBezTo>
                <a:cubicBezTo>
                  <a:pt x="1989931" y="886325"/>
                  <a:pt x="2032739" y="1161455"/>
                  <a:pt x="1992954" y="1489125"/>
                </a:cubicBezTo>
                <a:cubicBezTo>
                  <a:pt x="1953170" y="1816795"/>
                  <a:pt x="1991542" y="1884240"/>
                  <a:pt x="1992954" y="2166001"/>
                </a:cubicBezTo>
                <a:cubicBezTo>
                  <a:pt x="1994366" y="2447762"/>
                  <a:pt x="2022914" y="2647445"/>
                  <a:pt x="1992954" y="2978251"/>
                </a:cubicBezTo>
                <a:cubicBezTo>
                  <a:pt x="1962995" y="3309057"/>
                  <a:pt x="1965831" y="3381648"/>
                  <a:pt x="1992954" y="3587439"/>
                </a:cubicBezTo>
                <a:cubicBezTo>
                  <a:pt x="2020077" y="3793230"/>
                  <a:pt x="2009811" y="3890000"/>
                  <a:pt x="1992954" y="4061251"/>
                </a:cubicBezTo>
                <a:cubicBezTo>
                  <a:pt x="1976097" y="4232502"/>
                  <a:pt x="2013200" y="4394356"/>
                  <a:pt x="1992954" y="4670439"/>
                </a:cubicBezTo>
                <a:cubicBezTo>
                  <a:pt x="1972708" y="4946522"/>
                  <a:pt x="1983582" y="5033683"/>
                  <a:pt x="1992954" y="5211939"/>
                </a:cubicBezTo>
                <a:cubicBezTo>
                  <a:pt x="2002326" y="5390195"/>
                  <a:pt x="2002078" y="5661551"/>
                  <a:pt x="1992954" y="5888814"/>
                </a:cubicBezTo>
                <a:cubicBezTo>
                  <a:pt x="1983830" y="6116077"/>
                  <a:pt x="2034745" y="6392799"/>
                  <a:pt x="1992954" y="6768752"/>
                </a:cubicBezTo>
                <a:cubicBezTo>
                  <a:pt x="1667083" y="6782145"/>
                  <a:pt x="1495132" y="6779514"/>
                  <a:pt x="1328636" y="6768752"/>
                </a:cubicBezTo>
                <a:cubicBezTo>
                  <a:pt x="1162140" y="6757990"/>
                  <a:pt x="982584" y="6784950"/>
                  <a:pt x="704177" y="6768752"/>
                </a:cubicBezTo>
                <a:cubicBezTo>
                  <a:pt x="425770" y="6752554"/>
                  <a:pt x="181303" y="6773809"/>
                  <a:pt x="0" y="6768752"/>
                </a:cubicBezTo>
                <a:cubicBezTo>
                  <a:pt x="-16488" y="6583868"/>
                  <a:pt x="23771" y="6459783"/>
                  <a:pt x="0" y="6159564"/>
                </a:cubicBezTo>
                <a:cubicBezTo>
                  <a:pt x="-23771" y="5859345"/>
                  <a:pt x="5036" y="5851220"/>
                  <a:pt x="0" y="5618064"/>
                </a:cubicBezTo>
                <a:cubicBezTo>
                  <a:pt x="-5036" y="5384908"/>
                  <a:pt x="-21464" y="5322230"/>
                  <a:pt x="0" y="5144252"/>
                </a:cubicBezTo>
                <a:cubicBezTo>
                  <a:pt x="21464" y="4966274"/>
                  <a:pt x="-348" y="4762743"/>
                  <a:pt x="0" y="4602751"/>
                </a:cubicBezTo>
                <a:cubicBezTo>
                  <a:pt x="348" y="4442759"/>
                  <a:pt x="-7026" y="4278406"/>
                  <a:pt x="0" y="4061251"/>
                </a:cubicBezTo>
                <a:cubicBezTo>
                  <a:pt x="7026" y="3844096"/>
                  <a:pt x="3609" y="3624399"/>
                  <a:pt x="0" y="3384376"/>
                </a:cubicBezTo>
                <a:cubicBezTo>
                  <a:pt x="-3609" y="3144354"/>
                  <a:pt x="-2185" y="3014388"/>
                  <a:pt x="0" y="2910563"/>
                </a:cubicBezTo>
                <a:cubicBezTo>
                  <a:pt x="2185" y="2806738"/>
                  <a:pt x="29526" y="2424261"/>
                  <a:pt x="0" y="2098313"/>
                </a:cubicBezTo>
                <a:cubicBezTo>
                  <a:pt x="-29526" y="1772365"/>
                  <a:pt x="5930" y="1674425"/>
                  <a:pt x="0" y="1353750"/>
                </a:cubicBezTo>
                <a:cubicBezTo>
                  <a:pt x="-5930" y="1033075"/>
                  <a:pt x="26810" y="820069"/>
                  <a:pt x="0" y="609188"/>
                </a:cubicBezTo>
                <a:cubicBezTo>
                  <a:pt x="-26810" y="398307"/>
                  <a:pt x="9828" y="162490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325378578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LPUE is more than 0,4 kg* (1 fish)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D71BEA-9DC6-0565-4B04-1ED32FAD575B}"/>
              </a:ext>
            </a:extLst>
          </p:cNvPr>
          <p:cNvSpPr/>
          <p:nvPr/>
        </p:nvSpPr>
        <p:spPr>
          <a:xfrm rot="5400000">
            <a:off x="14167199" y="20783844"/>
            <a:ext cx="1992950" cy="8799096"/>
          </a:xfrm>
          <a:custGeom>
            <a:avLst/>
            <a:gdLst>
              <a:gd name="connsiteX0" fmla="*/ 0 w 1992950"/>
              <a:gd name="connsiteY0" fmla="*/ 0 h 8799096"/>
              <a:gd name="connsiteX1" fmla="*/ 684246 w 1992950"/>
              <a:gd name="connsiteY1" fmla="*/ 0 h 8799096"/>
              <a:gd name="connsiteX2" fmla="*/ 1308704 w 1992950"/>
              <a:gd name="connsiteY2" fmla="*/ 0 h 8799096"/>
              <a:gd name="connsiteX3" fmla="*/ 1992950 w 1992950"/>
              <a:gd name="connsiteY3" fmla="*/ 0 h 8799096"/>
              <a:gd name="connsiteX4" fmla="*/ 1992950 w 1992950"/>
              <a:gd name="connsiteY4" fmla="*/ 588863 h 8799096"/>
              <a:gd name="connsiteX5" fmla="*/ 1992950 w 1992950"/>
              <a:gd name="connsiteY5" fmla="*/ 1353707 h 8799096"/>
              <a:gd name="connsiteX6" fmla="*/ 1992950 w 1992950"/>
              <a:gd name="connsiteY6" fmla="*/ 1854579 h 8799096"/>
              <a:gd name="connsiteX7" fmla="*/ 1992950 w 1992950"/>
              <a:gd name="connsiteY7" fmla="*/ 2619423 h 8799096"/>
              <a:gd name="connsiteX8" fmla="*/ 1992950 w 1992950"/>
              <a:gd name="connsiteY8" fmla="*/ 3472259 h 8799096"/>
              <a:gd name="connsiteX9" fmla="*/ 1992950 w 1992950"/>
              <a:gd name="connsiteY9" fmla="*/ 4325094 h 8799096"/>
              <a:gd name="connsiteX10" fmla="*/ 1992950 w 1992950"/>
              <a:gd name="connsiteY10" fmla="*/ 4737975 h 8799096"/>
              <a:gd name="connsiteX11" fmla="*/ 1992950 w 1992950"/>
              <a:gd name="connsiteY11" fmla="*/ 5502819 h 8799096"/>
              <a:gd name="connsiteX12" fmla="*/ 1992950 w 1992950"/>
              <a:gd name="connsiteY12" fmla="*/ 6003691 h 8799096"/>
              <a:gd name="connsiteX13" fmla="*/ 1992950 w 1992950"/>
              <a:gd name="connsiteY13" fmla="*/ 6768535 h 8799096"/>
              <a:gd name="connsiteX14" fmla="*/ 1992950 w 1992950"/>
              <a:gd name="connsiteY14" fmla="*/ 7181416 h 8799096"/>
              <a:gd name="connsiteX15" fmla="*/ 1992950 w 1992950"/>
              <a:gd name="connsiteY15" fmla="*/ 8034252 h 8799096"/>
              <a:gd name="connsiteX16" fmla="*/ 1992950 w 1992950"/>
              <a:gd name="connsiteY16" fmla="*/ 8799096 h 8799096"/>
              <a:gd name="connsiteX17" fmla="*/ 1288774 w 1992950"/>
              <a:gd name="connsiteY17" fmla="*/ 8799096 h 8799096"/>
              <a:gd name="connsiteX18" fmla="*/ 604528 w 1992950"/>
              <a:gd name="connsiteY18" fmla="*/ 8799096 h 8799096"/>
              <a:gd name="connsiteX19" fmla="*/ 0 w 1992950"/>
              <a:gd name="connsiteY19" fmla="*/ 8799096 h 8799096"/>
              <a:gd name="connsiteX20" fmla="*/ 0 w 1992950"/>
              <a:gd name="connsiteY20" fmla="*/ 8122242 h 8799096"/>
              <a:gd name="connsiteX21" fmla="*/ 0 w 1992950"/>
              <a:gd name="connsiteY21" fmla="*/ 7357398 h 8799096"/>
              <a:gd name="connsiteX22" fmla="*/ 0 w 1992950"/>
              <a:gd name="connsiteY22" fmla="*/ 6944517 h 8799096"/>
              <a:gd name="connsiteX23" fmla="*/ 0 w 1992950"/>
              <a:gd name="connsiteY23" fmla="*/ 6443646 h 8799096"/>
              <a:gd name="connsiteX24" fmla="*/ 0 w 1992950"/>
              <a:gd name="connsiteY24" fmla="*/ 5766792 h 8799096"/>
              <a:gd name="connsiteX25" fmla="*/ 0 w 1992950"/>
              <a:gd name="connsiteY25" fmla="*/ 5001948 h 8799096"/>
              <a:gd name="connsiteX26" fmla="*/ 0 w 1992950"/>
              <a:gd name="connsiteY26" fmla="*/ 4237103 h 8799096"/>
              <a:gd name="connsiteX27" fmla="*/ 0 w 1992950"/>
              <a:gd name="connsiteY27" fmla="*/ 3384268 h 8799096"/>
              <a:gd name="connsiteX28" fmla="*/ 0 w 1992950"/>
              <a:gd name="connsiteY28" fmla="*/ 2883396 h 8799096"/>
              <a:gd name="connsiteX29" fmla="*/ 0 w 1992950"/>
              <a:gd name="connsiteY29" fmla="*/ 2118552 h 8799096"/>
              <a:gd name="connsiteX30" fmla="*/ 0 w 1992950"/>
              <a:gd name="connsiteY30" fmla="*/ 1441698 h 8799096"/>
              <a:gd name="connsiteX31" fmla="*/ 0 w 1992950"/>
              <a:gd name="connsiteY31" fmla="*/ 940826 h 8799096"/>
              <a:gd name="connsiteX32" fmla="*/ 0 w 1992950"/>
              <a:gd name="connsiteY32" fmla="*/ 0 h 879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992950" h="8799096" fill="none" extrusionOk="0">
                <a:moveTo>
                  <a:pt x="0" y="0"/>
                </a:moveTo>
                <a:cubicBezTo>
                  <a:pt x="206857" y="17765"/>
                  <a:pt x="450261" y="8455"/>
                  <a:pt x="684246" y="0"/>
                </a:cubicBezTo>
                <a:cubicBezTo>
                  <a:pt x="918231" y="-8455"/>
                  <a:pt x="1117622" y="12323"/>
                  <a:pt x="1308704" y="0"/>
                </a:cubicBezTo>
                <a:cubicBezTo>
                  <a:pt x="1499786" y="-12323"/>
                  <a:pt x="1837812" y="-31746"/>
                  <a:pt x="1992950" y="0"/>
                </a:cubicBezTo>
                <a:cubicBezTo>
                  <a:pt x="1990826" y="164221"/>
                  <a:pt x="1969071" y="385387"/>
                  <a:pt x="1992950" y="588863"/>
                </a:cubicBezTo>
                <a:cubicBezTo>
                  <a:pt x="2016829" y="792339"/>
                  <a:pt x="2030128" y="1040860"/>
                  <a:pt x="1992950" y="1353707"/>
                </a:cubicBezTo>
                <a:cubicBezTo>
                  <a:pt x="1955772" y="1666554"/>
                  <a:pt x="1986379" y="1721612"/>
                  <a:pt x="1992950" y="1854579"/>
                </a:cubicBezTo>
                <a:cubicBezTo>
                  <a:pt x="1999521" y="1987546"/>
                  <a:pt x="1989701" y="2283642"/>
                  <a:pt x="1992950" y="2619423"/>
                </a:cubicBezTo>
                <a:cubicBezTo>
                  <a:pt x="1996199" y="2955204"/>
                  <a:pt x="2002232" y="3197128"/>
                  <a:pt x="1992950" y="3472259"/>
                </a:cubicBezTo>
                <a:cubicBezTo>
                  <a:pt x="1983668" y="3747390"/>
                  <a:pt x="1969202" y="4114873"/>
                  <a:pt x="1992950" y="4325094"/>
                </a:cubicBezTo>
                <a:cubicBezTo>
                  <a:pt x="2016698" y="4535315"/>
                  <a:pt x="2002850" y="4632742"/>
                  <a:pt x="1992950" y="4737975"/>
                </a:cubicBezTo>
                <a:cubicBezTo>
                  <a:pt x="1983050" y="4843208"/>
                  <a:pt x="2028580" y="5326213"/>
                  <a:pt x="1992950" y="5502819"/>
                </a:cubicBezTo>
                <a:cubicBezTo>
                  <a:pt x="1957320" y="5679425"/>
                  <a:pt x="1986833" y="5855733"/>
                  <a:pt x="1992950" y="6003691"/>
                </a:cubicBezTo>
                <a:cubicBezTo>
                  <a:pt x="1999067" y="6151649"/>
                  <a:pt x="1960968" y="6594588"/>
                  <a:pt x="1992950" y="6768535"/>
                </a:cubicBezTo>
                <a:cubicBezTo>
                  <a:pt x="2024932" y="6942482"/>
                  <a:pt x="1989709" y="7080429"/>
                  <a:pt x="1992950" y="7181416"/>
                </a:cubicBezTo>
                <a:cubicBezTo>
                  <a:pt x="1996191" y="7282403"/>
                  <a:pt x="2003131" y="7836097"/>
                  <a:pt x="1992950" y="8034252"/>
                </a:cubicBezTo>
                <a:cubicBezTo>
                  <a:pt x="1982769" y="8232407"/>
                  <a:pt x="1965709" y="8573517"/>
                  <a:pt x="1992950" y="8799096"/>
                </a:cubicBezTo>
                <a:cubicBezTo>
                  <a:pt x="1764179" y="8821049"/>
                  <a:pt x="1618044" y="8815777"/>
                  <a:pt x="1288774" y="8799096"/>
                </a:cubicBezTo>
                <a:cubicBezTo>
                  <a:pt x="959504" y="8782415"/>
                  <a:pt x="842890" y="8828713"/>
                  <a:pt x="604528" y="8799096"/>
                </a:cubicBezTo>
                <a:cubicBezTo>
                  <a:pt x="366166" y="8769479"/>
                  <a:pt x="137126" y="8828872"/>
                  <a:pt x="0" y="8799096"/>
                </a:cubicBezTo>
                <a:cubicBezTo>
                  <a:pt x="-29207" y="8661506"/>
                  <a:pt x="-6413" y="8302091"/>
                  <a:pt x="0" y="8122242"/>
                </a:cubicBezTo>
                <a:cubicBezTo>
                  <a:pt x="6413" y="7942393"/>
                  <a:pt x="-7913" y="7622627"/>
                  <a:pt x="0" y="7357398"/>
                </a:cubicBezTo>
                <a:cubicBezTo>
                  <a:pt x="7913" y="7092169"/>
                  <a:pt x="981" y="7039740"/>
                  <a:pt x="0" y="6944517"/>
                </a:cubicBezTo>
                <a:cubicBezTo>
                  <a:pt x="-981" y="6849294"/>
                  <a:pt x="-12468" y="6645683"/>
                  <a:pt x="0" y="6443646"/>
                </a:cubicBezTo>
                <a:cubicBezTo>
                  <a:pt x="12468" y="6241609"/>
                  <a:pt x="25990" y="6049677"/>
                  <a:pt x="0" y="5766792"/>
                </a:cubicBezTo>
                <a:cubicBezTo>
                  <a:pt x="-25990" y="5483907"/>
                  <a:pt x="-31587" y="5177783"/>
                  <a:pt x="0" y="5001948"/>
                </a:cubicBezTo>
                <a:cubicBezTo>
                  <a:pt x="31587" y="4826113"/>
                  <a:pt x="29208" y="4550835"/>
                  <a:pt x="0" y="4237103"/>
                </a:cubicBezTo>
                <a:cubicBezTo>
                  <a:pt x="-29208" y="3923371"/>
                  <a:pt x="-9064" y="3736335"/>
                  <a:pt x="0" y="3384268"/>
                </a:cubicBezTo>
                <a:cubicBezTo>
                  <a:pt x="9064" y="3032201"/>
                  <a:pt x="-16518" y="3038236"/>
                  <a:pt x="0" y="2883396"/>
                </a:cubicBezTo>
                <a:cubicBezTo>
                  <a:pt x="16518" y="2728556"/>
                  <a:pt x="-19924" y="2363313"/>
                  <a:pt x="0" y="2118552"/>
                </a:cubicBezTo>
                <a:cubicBezTo>
                  <a:pt x="19924" y="1873791"/>
                  <a:pt x="10289" y="1663980"/>
                  <a:pt x="0" y="1441698"/>
                </a:cubicBezTo>
                <a:cubicBezTo>
                  <a:pt x="-10289" y="1219416"/>
                  <a:pt x="3476" y="1102127"/>
                  <a:pt x="0" y="940826"/>
                </a:cubicBezTo>
                <a:cubicBezTo>
                  <a:pt x="-3476" y="779525"/>
                  <a:pt x="-15629" y="205553"/>
                  <a:pt x="0" y="0"/>
                </a:cubicBezTo>
                <a:close/>
              </a:path>
              <a:path w="1992950" h="8799096" stroke="0" extrusionOk="0">
                <a:moveTo>
                  <a:pt x="0" y="0"/>
                </a:moveTo>
                <a:cubicBezTo>
                  <a:pt x="328953" y="25324"/>
                  <a:pt x="382872" y="13589"/>
                  <a:pt x="664317" y="0"/>
                </a:cubicBezTo>
                <a:cubicBezTo>
                  <a:pt x="945762" y="-13589"/>
                  <a:pt x="1026850" y="-10233"/>
                  <a:pt x="1368492" y="0"/>
                </a:cubicBezTo>
                <a:cubicBezTo>
                  <a:pt x="1710135" y="10233"/>
                  <a:pt x="1751973" y="6105"/>
                  <a:pt x="1992950" y="0"/>
                </a:cubicBezTo>
                <a:cubicBezTo>
                  <a:pt x="1989465" y="237556"/>
                  <a:pt x="2002787" y="476205"/>
                  <a:pt x="1992950" y="764844"/>
                </a:cubicBezTo>
                <a:cubicBezTo>
                  <a:pt x="1983113" y="1053483"/>
                  <a:pt x="1992796" y="1160160"/>
                  <a:pt x="1992950" y="1353707"/>
                </a:cubicBezTo>
                <a:cubicBezTo>
                  <a:pt x="1993104" y="1547254"/>
                  <a:pt x="1993344" y="1652084"/>
                  <a:pt x="1992950" y="1854579"/>
                </a:cubicBezTo>
                <a:cubicBezTo>
                  <a:pt x="1992556" y="2057074"/>
                  <a:pt x="2012975" y="2457289"/>
                  <a:pt x="1992950" y="2707414"/>
                </a:cubicBezTo>
                <a:cubicBezTo>
                  <a:pt x="1972925" y="2957539"/>
                  <a:pt x="2028085" y="3293564"/>
                  <a:pt x="1992950" y="3560250"/>
                </a:cubicBezTo>
                <a:cubicBezTo>
                  <a:pt x="1957815" y="3826936"/>
                  <a:pt x="2018226" y="4104103"/>
                  <a:pt x="1992950" y="4413085"/>
                </a:cubicBezTo>
                <a:cubicBezTo>
                  <a:pt x="1967674" y="4722067"/>
                  <a:pt x="1997350" y="4856988"/>
                  <a:pt x="1992950" y="5001948"/>
                </a:cubicBezTo>
                <a:cubicBezTo>
                  <a:pt x="1988550" y="5146908"/>
                  <a:pt x="2004637" y="5262098"/>
                  <a:pt x="1992950" y="5414828"/>
                </a:cubicBezTo>
                <a:cubicBezTo>
                  <a:pt x="1981263" y="5567558"/>
                  <a:pt x="1990137" y="5737835"/>
                  <a:pt x="1992950" y="5827709"/>
                </a:cubicBezTo>
                <a:cubicBezTo>
                  <a:pt x="1995763" y="5917583"/>
                  <a:pt x="2011050" y="6323101"/>
                  <a:pt x="1992950" y="6592553"/>
                </a:cubicBezTo>
                <a:cubicBezTo>
                  <a:pt x="1974850" y="6862005"/>
                  <a:pt x="1965590" y="6998919"/>
                  <a:pt x="1992950" y="7269407"/>
                </a:cubicBezTo>
                <a:cubicBezTo>
                  <a:pt x="2020310" y="7539895"/>
                  <a:pt x="2002332" y="7830709"/>
                  <a:pt x="1992950" y="8034252"/>
                </a:cubicBezTo>
                <a:cubicBezTo>
                  <a:pt x="1983568" y="8237795"/>
                  <a:pt x="1959756" y="8501625"/>
                  <a:pt x="1992950" y="8799096"/>
                </a:cubicBezTo>
                <a:cubicBezTo>
                  <a:pt x="1710682" y="8789778"/>
                  <a:pt x="1563148" y="8820694"/>
                  <a:pt x="1388422" y="8799096"/>
                </a:cubicBezTo>
                <a:cubicBezTo>
                  <a:pt x="1213696" y="8777498"/>
                  <a:pt x="862444" y="8771179"/>
                  <a:pt x="724105" y="8799096"/>
                </a:cubicBezTo>
                <a:cubicBezTo>
                  <a:pt x="585766" y="8827013"/>
                  <a:pt x="261627" y="8791771"/>
                  <a:pt x="0" y="8799096"/>
                </a:cubicBezTo>
                <a:cubicBezTo>
                  <a:pt x="-26201" y="8516474"/>
                  <a:pt x="-14147" y="8338246"/>
                  <a:pt x="0" y="8034252"/>
                </a:cubicBezTo>
                <a:cubicBezTo>
                  <a:pt x="14147" y="7730258"/>
                  <a:pt x="-10230" y="7823582"/>
                  <a:pt x="0" y="7621371"/>
                </a:cubicBezTo>
                <a:cubicBezTo>
                  <a:pt x="10230" y="7419160"/>
                  <a:pt x="-19411" y="7339945"/>
                  <a:pt x="0" y="7208490"/>
                </a:cubicBezTo>
                <a:cubicBezTo>
                  <a:pt x="19411" y="7077035"/>
                  <a:pt x="-9530" y="6801606"/>
                  <a:pt x="0" y="6443646"/>
                </a:cubicBezTo>
                <a:cubicBezTo>
                  <a:pt x="9530" y="6085686"/>
                  <a:pt x="19327" y="6097486"/>
                  <a:pt x="0" y="5766792"/>
                </a:cubicBezTo>
                <a:cubicBezTo>
                  <a:pt x="-19327" y="5436098"/>
                  <a:pt x="-23300" y="5353895"/>
                  <a:pt x="0" y="5177930"/>
                </a:cubicBezTo>
                <a:cubicBezTo>
                  <a:pt x="23300" y="5001965"/>
                  <a:pt x="28523" y="4699137"/>
                  <a:pt x="0" y="4413085"/>
                </a:cubicBezTo>
                <a:cubicBezTo>
                  <a:pt x="-28523" y="4127034"/>
                  <a:pt x="8118" y="3932855"/>
                  <a:pt x="0" y="3648241"/>
                </a:cubicBezTo>
                <a:cubicBezTo>
                  <a:pt x="-8118" y="3363627"/>
                  <a:pt x="21816" y="3261832"/>
                  <a:pt x="0" y="2883396"/>
                </a:cubicBezTo>
                <a:cubicBezTo>
                  <a:pt x="-21816" y="2504961"/>
                  <a:pt x="6738" y="2386602"/>
                  <a:pt x="0" y="2118552"/>
                </a:cubicBezTo>
                <a:cubicBezTo>
                  <a:pt x="-6738" y="1850502"/>
                  <a:pt x="7309" y="1501276"/>
                  <a:pt x="0" y="1265716"/>
                </a:cubicBezTo>
                <a:cubicBezTo>
                  <a:pt x="-7309" y="1030156"/>
                  <a:pt x="-5716" y="450552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34520947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Vessel must land more than 500 kg by year*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Mesh size between 20 and 320 mm*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CF484-D755-BF1D-704F-9F8C2B1A6E60}"/>
              </a:ext>
            </a:extLst>
          </p:cNvPr>
          <p:cNvSpPr/>
          <p:nvPr/>
        </p:nvSpPr>
        <p:spPr>
          <a:xfrm>
            <a:off x="1929827" y="24186917"/>
            <a:ext cx="1359826" cy="1992950"/>
          </a:xfrm>
          <a:custGeom>
            <a:avLst/>
            <a:gdLst>
              <a:gd name="connsiteX0" fmla="*/ 0 w 1359826"/>
              <a:gd name="connsiteY0" fmla="*/ 0 h 1992950"/>
              <a:gd name="connsiteX1" fmla="*/ 666315 w 1359826"/>
              <a:gd name="connsiteY1" fmla="*/ 0 h 1992950"/>
              <a:gd name="connsiteX2" fmla="*/ 1359826 w 1359826"/>
              <a:gd name="connsiteY2" fmla="*/ 0 h 1992950"/>
              <a:gd name="connsiteX3" fmla="*/ 1359826 w 1359826"/>
              <a:gd name="connsiteY3" fmla="*/ 704176 h 1992950"/>
              <a:gd name="connsiteX4" fmla="*/ 1359826 w 1359826"/>
              <a:gd name="connsiteY4" fmla="*/ 1368492 h 1992950"/>
              <a:gd name="connsiteX5" fmla="*/ 1359826 w 1359826"/>
              <a:gd name="connsiteY5" fmla="*/ 1992950 h 1992950"/>
              <a:gd name="connsiteX6" fmla="*/ 679913 w 1359826"/>
              <a:gd name="connsiteY6" fmla="*/ 1992950 h 1992950"/>
              <a:gd name="connsiteX7" fmla="*/ 0 w 1359826"/>
              <a:gd name="connsiteY7" fmla="*/ 1992950 h 1992950"/>
              <a:gd name="connsiteX8" fmla="*/ 0 w 1359826"/>
              <a:gd name="connsiteY8" fmla="*/ 1308704 h 1992950"/>
              <a:gd name="connsiteX9" fmla="*/ 0 w 1359826"/>
              <a:gd name="connsiteY9" fmla="*/ 604528 h 1992950"/>
              <a:gd name="connsiteX10" fmla="*/ 0 w 1359826"/>
              <a:gd name="connsiteY10" fmla="*/ 0 h 199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9826" h="1992950" fill="none" extrusionOk="0">
                <a:moveTo>
                  <a:pt x="0" y="0"/>
                </a:moveTo>
                <a:cubicBezTo>
                  <a:pt x="269702" y="-9196"/>
                  <a:pt x="510977" y="-15940"/>
                  <a:pt x="666315" y="0"/>
                </a:cubicBezTo>
                <a:cubicBezTo>
                  <a:pt x="821654" y="15940"/>
                  <a:pt x="1215562" y="-21796"/>
                  <a:pt x="1359826" y="0"/>
                </a:cubicBezTo>
                <a:cubicBezTo>
                  <a:pt x="1342824" y="209237"/>
                  <a:pt x="1381741" y="398414"/>
                  <a:pt x="1359826" y="704176"/>
                </a:cubicBezTo>
                <a:cubicBezTo>
                  <a:pt x="1337911" y="1009938"/>
                  <a:pt x="1364230" y="1216174"/>
                  <a:pt x="1359826" y="1368492"/>
                </a:cubicBezTo>
                <a:cubicBezTo>
                  <a:pt x="1355422" y="1520810"/>
                  <a:pt x="1349654" y="1769294"/>
                  <a:pt x="1359826" y="1992950"/>
                </a:cubicBezTo>
                <a:cubicBezTo>
                  <a:pt x="1136268" y="2009224"/>
                  <a:pt x="926986" y="2005234"/>
                  <a:pt x="679913" y="1992950"/>
                </a:cubicBezTo>
                <a:cubicBezTo>
                  <a:pt x="432840" y="1980666"/>
                  <a:pt x="228664" y="1992013"/>
                  <a:pt x="0" y="1992950"/>
                </a:cubicBezTo>
                <a:cubicBezTo>
                  <a:pt x="-7361" y="1672940"/>
                  <a:pt x="-30135" y="1571603"/>
                  <a:pt x="0" y="1308704"/>
                </a:cubicBezTo>
                <a:cubicBezTo>
                  <a:pt x="30135" y="1045805"/>
                  <a:pt x="7475" y="845705"/>
                  <a:pt x="0" y="604528"/>
                </a:cubicBezTo>
                <a:cubicBezTo>
                  <a:pt x="-7475" y="363351"/>
                  <a:pt x="-23566" y="216646"/>
                  <a:pt x="0" y="0"/>
                </a:cubicBezTo>
                <a:close/>
              </a:path>
              <a:path w="1359826" h="1992950" stroke="0" extrusionOk="0">
                <a:moveTo>
                  <a:pt x="0" y="0"/>
                </a:moveTo>
                <a:cubicBezTo>
                  <a:pt x="237920" y="-7583"/>
                  <a:pt x="410339" y="-5604"/>
                  <a:pt x="679913" y="0"/>
                </a:cubicBezTo>
                <a:cubicBezTo>
                  <a:pt x="949487" y="5604"/>
                  <a:pt x="1039197" y="-11037"/>
                  <a:pt x="1359826" y="0"/>
                </a:cubicBezTo>
                <a:cubicBezTo>
                  <a:pt x="1341560" y="209248"/>
                  <a:pt x="1379114" y="362496"/>
                  <a:pt x="1359826" y="644387"/>
                </a:cubicBezTo>
                <a:cubicBezTo>
                  <a:pt x="1340538" y="926278"/>
                  <a:pt x="1383616" y="1020123"/>
                  <a:pt x="1359826" y="1328633"/>
                </a:cubicBezTo>
                <a:cubicBezTo>
                  <a:pt x="1336036" y="1637143"/>
                  <a:pt x="1349178" y="1851937"/>
                  <a:pt x="1359826" y="1992950"/>
                </a:cubicBezTo>
                <a:cubicBezTo>
                  <a:pt x="1210722" y="1994919"/>
                  <a:pt x="929653" y="2008270"/>
                  <a:pt x="693511" y="1992950"/>
                </a:cubicBezTo>
                <a:cubicBezTo>
                  <a:pt x="457369" y="1977630"/>
                  <a:pt x="312615" y="1990218"/>
                  <a:pt x="0" y="1992950"/>
                </a:cubicBezTo>
                <a:cubicBezTo>
                  <a:pt x="13316" y="1768485"/>
                  <a:pt x="-28059" y="1516500"/>
                  <a:pt x="0" y="1308704"/>
                </a:cubicBezTo>
                <a:cubicBezTo>
                  <a:pt x="28059" y="1100908"/>
                  <a:pt x="-5893" y="863883"/>
                  <a:pt x="0" y="664317"/>
                </a:cubicBezTo>
                <a:cubicBezTo>
                  <a:pt x="5893" y="464751"/>
                  <a:pt x="2611" y="311371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385713539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Fishing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C7C39-9987-62CE-03E8-05A2CF2C3A0D}"/>
              </a:ext>
            </a:extLst>
          </p:cNvPr>
          <p:cNvSpPr/>
          <p:nvPr/>
        </p:nvSpPr>
        <p:spPr>
          <a:xfrm rot="5400000">
            <a:off x="15356186" y="15515970"/>
            <a:ext cx="760994" cy="27490524"/>
          </a:xfrm>
          <a:solidFill>
            <a:srgbClr val="067898"/>
          </a:solidFill>
          <a:ln w="57150">
            <a:solidFill>
              <a:srgbClr val="003F6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9709A1-B755-CF3D-A4F4-4CC039DBD84A}"/>
              </a:ext>
            </a:extLst>
          </p:cNvPr>
          <p:cNvSpPr/>
          <p:nvPr/>
        </p:nvSpPr>
        <p:spPr>
          <a:xfrm rot="5400000">
            <a:off x="23982014" y="25901346"/>
            <a:ext cx="1440162" cy="9559700"/>
          </a:xfrm>
          <a:solidFill>
            <a:srgbClr val="67B2AF"/>
          </a:solidFill>
          <a:ln w="28575">
            <a:solidFill>
              <a:srgbClr val="3185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7CBB05-926A-770E-A1CE-6C3F1DCF07DA}"/>
              </a:ext>
            </a:extLst>
          </p:cNvPr>
          <p:cNvSpPr/>
          <p:nvPr/>
        </p:nvSpPr>
        <p:spPr>
          <a:xfrm>
            <a:off x="1970765" y="30006944"/>
            <a:ext cx="1359826" cy="1440159"/>
          </a:xfrm>
          <a:solidFill>
            <a:srgbClr val="67B2AF"/>
          </a:solidFill>
          <a:ln w="28575">
            <a:solidFill>
              <a:srgbClr val="3185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DB3C04-FB65-422E-D107-4009778669B3}"/>
              </a:ext>
            </a:extLst>
          </p:cNvPr>
          <p:cNvSpPr/>
          <p:nvPr/>
        </p:nvSpPr>
        <p:spPr>
          <a:xfrm>
            <a:off x="1929827" y="20631107"/>
            <a:ext cx="1359826" cy="1258894"/>
          </a:xfrm>
          <a:custGeom>
            <a:avLst/>
            <a:gdLst>
              <a:gd name="connsiteX0" fmla="*/ 0 w 1359826"/>
              <a:gd name="connsiteY0" fmla="*/ 0 h 1258894"/>
              <a:gd name="connsiteX1" fmla="*/ 652716 w 1359826"/>
              <a:gd name="connsiteY1" fmla="*/ 0 h 1258894"/>
              <a:gd name="connsiteX2" fmla="*/ 1359826 w 1359826"/>
              <a:gd name="connsiteY2" fmla="*/ 0 h 1258894"/>
              <a:gd name="connsiteX3" fmla="*/ 1359826 w 1359826"/>
              <a:gd name="connsiteY3" fmla="*/ 591680 h 1258894"/>
              <a:gd name="connsiteX4" fmla="*/ 1359826 w 1359826"/>
              <a:gd name="connsiteY4" fmla="*/ 1258894 h 1258894"/>
              <a:gd name="connsiteX5" fmla="*/ 707110 w 1359826"/>
              <a:gd name="connsiteY5" fmla="*/ 1258894 h 1258894"/>
              <a:gd name="connsiteX6" fmla="*/ 0 w 1359826"/>
              <a:gd name="connsiteY6" fmla="*/ 1258894 h 1258894"/>
              <a:gd name="connsiteX7" fmla="*/ 0 w 1359826"/>
              <a:gd name="connsiteY7" fmla="*/ 667214 h 1258894"/>
              <a:gd name="connsiteX8" fmla="*/ 0 w 1359826"/>
              <a:gd name="connsiteY8" fmla="*/ 0 h 125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9826" h="1258894" fill="none" extrusionOk="0">
                <a:moveTo>
                  <a:pt x="0" y="0"/>
                </a:moveTo>
                <a:cubicBezTo>
                  <a:pt x="322981" y="-27952"/>
                  <a:pt x="390731" y="-10176"/>
                  <a:pt x="652716" y="0"/>
                </a:cubicBezTo>
                <a:cubicBezTo>
                  <a:pt x="914701" y="10176"/>
                  <a:pt x="1176529" y="28063"/>
                  <a:pt x="1359826" y="0"/>
                </a:cubicBezTo>
                <a:cubicBezTo>
                  <a:pt x="1338216" y="286094"/>
                  <a:pt x="1385377" y="373297"/>
                  <a:pt x="1359826" y="591680"/>
                </a:cubicBezTo>
                <a:cubicBezTo>
                  <a:pt x="1334275" y="810063"/>
                  <a:pt x="1390539" y="1023061"/>
                  <a:pt x="1359826" y="1258894"/>
                </a:cubicBezTo>
                <a:cubicBezTo>
                  <a:pt x="1191085" y="1237373"/>
                  <a:pt x="962844" y="1236525"/>
                  <a:pt x="707110" y="1258894"/>
                </a:cubicBezTo>
                <a:cubicBezTo>
                  <a:pt x="451376" y="1281263"/>
                  <a:pt x="150367" y="1234603"/>
                  <a:pt x="0" y="1258894"/>
                </a:cubicBezTo>
                <a:cubicBezTo>
                  <a:pt x="-15927" y="1033734"/>
                  <a:pt x="-7150" y="890005"/>
                  <a:pt x="0" y="667214"/>
                </a:cubicBezTo>
                <a:cubicBezTo>
                  <a:pt x="7150" y="444423"/>
                  <a:pt x="-25815" y="203199"/>
                  <a:pt x="0" y="0"/>
                </a:cubicBezTo>
                <a:close/>
              </a:path>
              <a:path w="1359826" h="1258894" stroke="0" extrusionOk="0">
                <a:moveTo>
                  <a:pt x="0" y="0"/>
                </a:moveTo>
                <a:cubicBezTo>
                  <a:pt x="281581" y="-2960"/>
                  <a:pt x="464570" y="6571"/>
                  <a:pt x="666315" y="0"/>
                </a:cubicBezTo>
                <a:cubicBezTo>
                  <a:pt x="868060" y="-6571"/>
                  <a:pt x="1051712" y="-6178"/>
                  <a:pt x="1359826" y="0"/>
                </a:cubicBezTo>
                <a:cubicBezTo>
                  <a:pt x="1340089" y="140170"/>
                  <a:pt x="1332350" y="474546"/>
                  <a:pt x="1359826" y="604269"/>
                </a:cubicBezTo>
                <a:cubicBezTo>
                  <a:pt x="1387302" y="733992"/>
                  <a:pt x="1327382" y="959366"/>
                  <a:pt x="1359826" y="1258894"/>
                </a:cubicBezTo>
                <a:cubicBezTo>
                  <a:pt x="1216179" y="1287141"/>
                  <a:pt x="980993" y="1291390"/>
                  <a:pt x="707110" y="1258894"/>
                </a:cubicBezTo>
                <a:cubicBezTo>
                  <a:pt x="433227" y="1226398"/>
                  <a:pt x="203188" y="1261151"/>
                  <a:pt x="0" y="1258894"/>
                </a:cubicBezTo>
                <a:cubicBezTo>
                  <a:pt x="-11352" y="1046762"/>
                  <a:pt x="23604" y="798402"/>
                  <a:pt x="0" y="654625"/>
                </a:cubicBezTo>
                <a:cubicBezTo>
                  <a:pt x="-23604" y="510848"/>
                  <a:pt x="32492" y="323084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19430325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32628A-7589-5CAB-5ED0-3139E7638C6D}"/>
              </a:ext>
            </a:extLst>
          </p:cNvPr>
          <p:cNvSpPr/>
          <p:nvPr/>
        </p:nvSpPr>
        <p:spPr>
          <a:xfrm rot="5400000">
            <a:off x="23387268" y="28242301"/>
            <a:ext cx="2629652" cy="9559700"/>
          </a:xfrm>
          <a:solidFill>
            <a:srgbClr val="67B2AF"/>
          </a:solidFill>
          <a:ln w="28575">
            <a:solidFill>
              <a:srgbClr val="3185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07D2F5-28E8-B09E-6578-660917E0F0B7}"/>
              </a:ext>
            </a:extLst>
          </p:cNvPr>
          <p:cNvSpPr/>
          <p:nvPr/>
        </p:nvSpPr>
        <p:spPr>
          <a:xfrm rot="5400000">
            <a:off x="13848846" y="28618898"/>
            <a:ext cx="2629653" cy="8799096"/>
          </a:xfrm>
          <a:solidFill>
            <a:srgbClr val="67B2AF"/>
          </a:solidFill>
          <a:ln w="28575">
            <a:solidFill>
              <a:srgbClr val="3185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C0006E-F35D-BF85-3D71-71433A146C64}"/>
              </a:ext>
            </a:extLst>
          </p:cNvPr>
          <p:cNvSpPr/>
          <p:nvPr/>
        </p:nvSpPr>
        <p:spPr>
          <a:xfrm>
            <a:off x="1929827" y="31703617"/>
            <a:ext cx="1359826" cy="2629655"/>
          </a:xfrm>
          <a:custGeom>
            <a:avLst/>
            <a:gdLst>
              <a:gd name="connsiteX0" fmla="*/ 0 w 1359826"/>
              <a:gd name="connsiteY0" fmla="*/ 0 h 2629655"/>
              <a:gd name="connsiteX1" fmla="*/ 679913 w 1359826"/>
              <a:gd name="connsiteY1" fmla="*/ 0 h 2629655"/>
              <a:gd name="connsiteX2" fmla="*/ 1359826 w 1359826"/>
              <a:gd name="connsiteY2" fmla="*/ 0 h 2629655"/>
              <a:gd name="connsiteX3" fmla="*/ 1359826 w 1359826"/>
              <a:gd name="connsiteY3" fmla="*/ 631117 h 2629655"/>
              <a:gd name="connsiteX4" fmla="*/ 1359826 w 1359826"/>
              <a:gd name="connsiteY4" fmla="*/ 1209641 h 2629655"/>
              <a:gd name="connsiteX5" fmla="*/ 1359826 w 1359826"/>
              <a:gd name="connsiteY5" fmla="*/ 1893352 h 2629655"/>
              <a:gd name="connsiteX6" fmla="*/ 1359826 w 1359826"/>
              <a:gd name="connsiteY6" fmla="*/ 2629655 h 2629655"/>
              <a:gd name="connsiteX7" fmla="*/ 679913 w 1359826"/>
              <a:gd name="connsiteY7" fmla="*/ 2629655 h 2629655"/>
              <a:gd name="connsiteX8" fmla="*/ 0 w 1359826"/>
              <a:gd name="connsiteY8" fmla="*/ 2629655 h 2629655"/>
              <a:gd name="connsiteX9" fmla="*/ 0 w 1359826"/>
              <a:gd name="connsiteY9" fmla="*/ 2024834 h 2629655"/>
              <a:gd name="connsiteX10" fmla="*/ 0 w 1359826"/>
              <a:gd name="connsiteY10" fmla="*/ 1420014 h 2629655"/>
              <a:gd name="connsiteX11" fmla="*/ 0 w 1359826"/>
              <a:gd name="connsiteY11" fmla="*/ 736303 h 2629655"/>
              <a:gd name="connsiteX12" fmla="*/ 0 w 1359826"/>
              <a:gd name="connsiteY12" fmla="*/ 0 h 2629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59826" h="2629655" fill="none" extrusionOk="0">
                <a:moveTo>
                  <a:pt x="0" y="0"/>
                </a:moveTo>
                <a:cubicBezTo>
                  <a:pt x="291928" y="-10122"/>
                  <a:pt x="405621" y="-22638"/>
                  <a:pt x="679913" y="0"/>
                </a:cubicBezTo>
                <a:cubicBezTo>
                  <a:pt x="954205" y="22638"/>
                  <a:pt x="1049811" y="13014"/>
                  <a:pt x="1359826" y="0"/>
                </a:cubicBezTo>
                <a:cubicBezTo>
                  <a:pt x="1365499" y="249156"/>
                  <a:pt x="1333176" y="440738"/>
                  <a:pt x="1359826" y="631117"/>
                </a:cubicBezTo>
                <a:cubicBezTo>
                  <a:pt x="1386476" y="821496"/>
                  <a:pt x="1384913" y="1072082"/>
                  <a:pt x="1359826" y="1209641"/>
                </a:cubicBezTo>
                <a:cubicBezTo>
                  <a:pt x="1334739" y="1347200"/>
                  <a:pt x="1349489" y="1583169"/>
                  <a:pt x="1359826" y="1893352"/>
                </a:cubicBezTo>
                <a:cubicBezTo>
                  <a:pt x="1370163" y="2203535"/>
                  <a:pt x="1367623" y="2399987"/>
                  <a:pt x="1359826" y="2629655"/>
                </a:cubicBezTo>
                <a:cubicBezTo>
                  <a:pt x="1041068" y="2625954"/>
                  <a:pt x="817272" y="2620110"/>
                  <a:pt x="679913" y="2629655"/>
                </a:cubicBezTo>
                <a:cubicBezTo>
                  <a:pt x="542554" y="2639200"/>
                  <a:pt x="201993" y="2645706"/>
                  <a:pt x="0" y="2629655"/>
                </a:cubicBezTo>
                <a:cubicBezTo>
                  <a:pt x="17883" y="2439775"/>
                  <a:pt x="-23505" y="2186597"/>
                  <a:pt x="0" y="2024834"/>
                </a:cubicBezTo>
                <a:cubicBezTo>
                  <a:pt x="23505" y="1863071"/>
                  <a:pt x="-13361" y="1597763"/>
                  <a:pt x="0" y="1420014"/>
                </a:cubicBezTo>
                <a:cubicBezTo>
                  <a:pt x="13361" y="1242265"/>
                  <a:pt x="18598" y="1059608"/>
                  <a:pt x="0" y="736303"/>
                </a:cubicBezTo>
                <a:cubicBezTo>
                  <a:pt x="-18598" y="412998"/>
                  <a:pt x="17382" y="192583"/>
                  <a:pt x="0" y="0"/>
                </a:cubicBezTo>
                <a:close/>
              </a:path>
              <a:path w="1359826" h="2629655" stroke="0" extrusionOk="0">
                <a:moveTo>
                  <a:pt x="0" y="0"/>
                </a:moveTo>
                <a:cubicBezTo>
                  <a:pt x="315310" y="14675"/>
                  <a:pt x="465092" y="27801"/>
                  <a:pt x="679913" y="0"/>
                </a:cubicBezTo>
                <a:cubicBezTo>
                  <a:pt x="894734" y="-27801"/>
                  <a:pt x="1110726" y="17635"/>
                  <a:pt x="1359826" y="0"/>
                </a:cubicBezTo>
                <a:cubicBezTo>
                  <a:pt x="1347989" y="225951"/>
                  <a:pt x="1356655" y="458411"/>
                  <a:pt x="1359826" y="657414"/>
                </a:cubicBezTo>
                <a:cubicBezTo>
                  <a:pt x="1362997" y="856417"/>
                  <a:pt x="1376135" y="1138855"/>
                  <a:pt x="1359826" y="1367421"/>
                </a:cubicBezTo>
                <a:cubicBezTo>
                  <a:pt x="1343517" y="1595987"/>
                  <a:pt x="1343054" y="1855093"/>
                  <a:pt x="1359826" y="2024834"/>
                </a:cubicBezTo>
                <a:cubicBezTo>
                  <a:pt x="1376598" y="2194575"/>
                  <a:pt x="1332723" y="2368627"/>
                  <a:pt x="1359826" y="2629655"/>
                </a:cubicBezTo>
                <a:cubicBezTo>
                  <a:pt x="1046651" y="2648073"/>
                  <a:pt x="868637" y="2603839"/>
                  <a:pt x="679913" y="2629655"/>
                </a:cubicBezTo>
                <a:cubicBezTo>
                  <a:pt x="491189" y="2655471"/>
                  <a:pt x="184710" y="2626065"/>
                  <a:pt x="0" y="2629655"/>
                </a:cubicBezTo>
                <a:cubicBezTo>
                  <a:pt x="-23564" y="2380224"/>
                  <a:pt x="14340" y="2107102"/>
                  <a:pt x="0" y="1919648"/>
                </a:cubicBezTo>
                <a:cubicBezTo>
                  <a:pt x="-14340" y="1732194"/>
                  <a:pt x="22884" y="1548383"/>
                  <a:pt x="0" y="1235938"/>
                </a:cubicBezTo>
                <a:cubicBezTo>
                  <a:pt x="-22884" y="923493"/>
                  <a:pt x="-21647" y="808865"/>
                  <a:pt x="0" y="631117"/>
                </a:cubicBezTo>
                <a:cubicBezTo>
                  <a:pt x="21647" y="453369"/>
                  <a:pt x="9352" y="296879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34475726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Data pre-analysis</a:t>
            </a:r>
          </a:p>
        </p:txBody>
      </p:sp>
      <p:sp>
        <p:nvSpPr>
          <p:cNvPr id="50" name="Flèche : bas 49">
            <a:extLst>
              <a:ext uri="{FF2B5EF4-FFF2-40B4-BE49-F238E27FC236}">
                <a16:creationId xmlns:a16="http://schemas.microsoft.com/office/drawing/2014/main" id="{DF86E009-35ED-BF20-D022-682DE3220601}"/>
              </a:ext>
            </a:extLst>
          </p:cNvPr>
          <p:cNvSpPr/>
          <p:nvPr/>
        </p:nvSpPr>
        <p:spPr>
          <a:xfrm>
            <a:off x="663998" y="17941125"/>
            <a:ext cx="983242" cy="16083587"/>
          </a:xfrm>
          <a:custGeom>
            <a:avLst/>
            <a:gdLst>
              <a:gd name="connsiteX0" fmla="*/ 0 w 983242"/>
              <a:gd name="connsiteY0" fmla="*/ 15591966 h 16083587"/>
              <a:gd name="connsiteX1" fmla="*/ 245811 w 983242"/>
              <a:gd name="connsiteY1" fmla="*/ 15591966 h 16083587"/>
              <a:gd name="connsiteX2" fmla="*/ 245811 w 983242"/>
              <a:gd name="connsiteY2" fmla="*/ 15460034 h 16083587"/>
              <a:gd name="connsiteX3" fmla="*/ 245811 w 983242"/>
              <a:gd name="connsiteY3" fmla="*/ 14548504 h 16083587"/>
              <a:gd name="connsiteX4" fmla="*/ 245811 w 983242"/>
              <a:gd name="connsiteY4" fmla="*/ 14104732 h 16083587"/>
              <a:gd name="connsiteX5" fmla="*/ 245811 w 983242"/>
              <a:gd name="connsiteY5" fmla="*/ 13193202 h 16083587"/>
              <a:gd name="connsiteX6" fmla="*/ 245811 w 983242"/>
              <a:gd name="connsiteY6" fmla="*/ 12749431 h 16083587"/>
              <a:gd name="connsiteX7" fmla="*/ 245811 w 983242"/>
              <a:gd name="connsiteY7" fmla="*/ 12461579 h 16083587"/>
              <a:gd name="connsiteX8" fmla="*/ 245811 w 983242"/>
              <a:gd name="connsiteY8" fmla="*/ 12329647 h 16083587"/>
              <a:gd name="connsiteX9" fmla="*/ 245811 w 983242"/>
              <a:gd name="connsiteY9" fmla="*/ 12197715 h 16083587"/>
              <a:gd name="connsiteX10" fmla="*/ 245811 w 983242"/>
              <a:gd name="connsiteY10" fmla="*/ 12065783 h 16083587"/>
              <a:gd name="connsiteX11" fmla="*/ 245811 w 983242"/>
              <a:gd name="connsiteY11" fmla="*/ 11310172 h 16083587"/>
              <a:gd name="connsiteX12" fmla="*/ 245811 w 983242"/>
              <a:gd name="connsiteY12" fmla="*/ 11178240 h 16083587"/>
              <a:gd name="connsiteX13" fmla="*/ 245811 w 983242"/>
              <a:gd name="connsiteY13" fmla="*/ 10422630 h 16083587"/>
              <a:gd name="connsiteX14" fmla="*/ 245811 w 983242"/>
              <a:gd name="connsiteY14" fmla="*/ 9667019 h 16083587"/>
              <a:gd name="connsiteX15" fmla="*/ 245811 w 983242"/>
              <a:gd name="connsiteY15" fmla="*/ 9067328 h 16083587"/>
              <a:gd name="connsiteX16" fmla="*/ 245811 w 983242"/>
              <a:gd name="connsiteY16" fmla="*/ 8467637 h 16083587"/>
              <a:gd name="connsiteX17" fmla="*/ 245811 w 983242"/>
              <a:gd name="connsiteY17" fmla="*/ 7712026 h 16083587"/>
              <a:gd name="connsiteX18" fmla="*/ 245811 w 983242"/>
              <a:gd name="connsiteY18" fmla="*/ 7580094 h 16083587"/>
              <a:gd name="connsiteX19" fmla="*/ 245811 w 983242"/>
              <a:gd name="connsiteY19" fmla="*/ 7448162 h 16083587"/>
              <a:gd name="connsiteX20" fmla="*/ 245811 w 983242"/>
              <a:gd name="connsiteY20" fmla="*/ 6848471 h 16083587"/>
              <a:gd name="connsiteX21" fmla="*/ 245811 w 983242"/>
              <a:gd name="connsiteY21" fmla="*/ 6248780 h 16083587"/>
              <a:gd name="connsiteX22" fmla="*/ 245811 w 983242"/>
              <a:gd name="connsiteY22" fmla="*/ 5960929 h 16083587"/>
              <a:gd name="connsiteX23" fmla="*/ 245811 w 983242"/>
              <a:gd name="connsiteY23" fmla="*/ 5049398 h 16083587"/>
              <a:gd name="connsiteX24" fmla="*/ 245811 w 983242"/>
              <a:gd name="connsiteY24" fmla="*/ 4137868 h 16083587"/>
              <a:gd name="connsiteX25" fmla="*/ 245811 w 983242"/>
              <a:gd name="connsiteY25" fmla="*/ 3694097 h 16083587"/>
              <a:gd name="connsiteX26" fmla="*/ 245811 w 983242"/>
              <a:gd name="connsiteY26" fmla="*/ 3562165 h 16083587"/>
              <a:gd name="connsiteX27" fmla="*/ 245811 w 983242"/>
              <a:gd name="connsiteY27" fmla="*/ 3430233 h 16083587"/>
              <a:gd name="connsiteX28" fmla="*/ 245811 w 983242"/>
              <a:gd name="connsiteY28" fmla="*/ 2830542 h 16083587"/>
              <a:gd name="connsiteX29" fmla="*/ 245811 w 983242"/>
              <a:gd name="connsiteY29" fmla="*/ 2542690 h 16083587"/>
              <a:gd name="connsiteX30" fmla="*/ 245811 w 983242"/>
              <a:gd name="connsiteY30" fmla="*/ 2098919 h 16083587"/>
              <a:gd name="connsiteX31" fmla="*/ 245811 w 983242"/>
              <a:gd name="connsiteY31" fmla="*/ 1187388 h 16083587"/>
              <a:gd name="connsiteX32" fmla="*/ 245811 w 983242"/>
              <a:gd name="connsiteY32" fmla="*/ 0 h 16083587"/>
              <a:gd name="connsiteX33" fmla="*/ 737432 w 983242"/>
              <a:gd name="connsiteY33" fmla="*/ 0 h 16083587"/>
              <a:gd name="connsiteX34" fmla="*/ 737432 w 983242"/>
              <a:gd name="connsiteY34" fmla="*/ 599691 h 16083587"/>
              <a:gd name="connsiteX35" fmla="*/ 737432 w 983242"/>
              <a:gd name="connsiteY35" fmla="*/ 1511221 h 16083587"/>
              <a:gd name="connsiteX36" fmla="*/ 737432 w 983242"/>
              <a:gd name="connsiteY36" fmla="*/ 2110912 h 16083587"/>
              <a:gd name="connsiteX37" fmla="*/ 737432 w 983242"/>
              <a:gd name="connsiteY37" fmla="*/ 2866523 h 16083587"/>
              <a:gd name="connsiteX38" fmla="*/ 737432 w 983242"/>
              <a:gd name="connsiteY38" fmla="*/ 3310294 h 16083587"/>
              <a:gd name="connsiteX39" fmla="*/ 737432 w 983242"/>
              <a:gd name="connsiteY39" fmla="*/ 3909985 h 16083587"/>
              <a:gd name="connsiteX40" fmla="*/ 737432 w 983242"/>
              <a:gd name="connsiteY40" fmla="*/ 4041917 h 16083587"/>
              <a:gd name="connsiteX41" fmla="*/ 737432 w 983242"/>
              <a:gd name="connsiteY41" fmla="*/ 4173849 h 16083587"/>
              <a:gd name="connsiteX42" fmla="*/ 737432 w 983242"/>
              <a:gd name="connsiteY42" fmla="*/ 4617621 h 16083587"/>
              <a:gd name="connsiteX43" fmla="*/ 737432 w 983242"/>
              <a:gd name="connsiteY43" fmla="*/ 5373231 h 16083587"/>
              <a:gd name="connsiteX44" fmla="*/ 737432 w 983242"/>
              <a:gd name="connsiteY44" fmla="*/ 5972922 h 16083587"/>
              <a:gd name="connsiteX45" fmla="*/ 737432 w 983242"/>
              <a:gd name="connsiteY45" fmla="*/ 6728533 h 16083587"/>
              <a:gd name="connsiteX46" fmla="*/ 737432 w 983242"/>
              <a:gd name="connsiteY46" fmla="*/ 7484144 h 16083587"/>
              <a:gd name="connsiteX47" fmla="*/ 737432 w 983242"/>
              <a:gd name="connsiteY47" fmla="*/ 7771995 h 16083587"/>
              <a:gd name="connsiteX48" fmla="*/ 737432 w 983242"/>
              <a:gd name="connsiteY48" fmla="*/ 7903927 h 16083587"/>
              <a:gd name="connsiteX49" fmla="*/ 737432 w 983242"/>
              <a:gd name="connsiteY49" fmla="*/ 8815458 h 16083587"/>
              <a:gd name="connsiteX50" fmla="*/ 737432 w 983242"/>
              <a:gd name="connsiteY50" fmla="*/ 9415149 h 16083587"/>
              <a:gd name="connsiteX51" fmla="*/ 737432 w 983242"/>
              <a:gd name="connsiteY51" fmla="*/ 10170759 h 16083587"/>
              <a:gd name="connsiteX52" fmla="*/ 737432 w 983242"/>
              <a:gd name="connsiteY52" fmla="*/ 10770450 h 16083587"/>
              <a:gd name="connsiteX53" fmla="*/ 737432 w 983242"/>
              <a:gd name="connsiteY53" fmla="*/ 11370141 h 16083587"/>
              <a:gd name="connsiteX54" fmla="*/ 737432 w 983242"/>
              <a:gd name="connsiteY54" fmla="*/ 12281672 h 16083587"/>
              <a:gd name="connsiteX55" fmla="*/ 737432 w 983242"/>
              <a:gd name="connsiteY55" fmla="*/ 12413604 h 16083587"/>
              <a:gd name="connsiteX56" fmla="*/ 737432 w 983242"/>
              <a:gd name="connsiteY56" fmla="*/ 13013295 h 16083587"/>
              <a:gd name="connsiteX57" fmla="*/ 737432 w 983242"/>
              <a:gd name="connsiteY57" fmla="*/ 13924825 h 16083587"/>
              <a:gd name="connsiteX58" fmla="*/ 737432 w 983242"/>
              <a:gd name="connsiteY58" fmla="*/ 14056757 h 16083587"/>
              <a:gd name="connsiteX59" fmla="*/ 737432 w 983242"/>
              <a:gd name="connsiteY59" fmla="*/ 14344609 h 16083587"/>
              <a:gd name="connsiteX60" fmla="*/ 737432 w 983242"/>
              <a:gd name="connsiteY60" fmla="*/ 14944300 h 16083587"/>
              <a:gd name="connsiteX61" fmla="*/ 737432 w 983242"/>
              <a:gd name="connsiteY61" fmla="*/ 15591966 h 16083587"/>
              <a:gd name="connsiteX62" fmla="*/ 983242 w 983242"/>
              <a:gd name="connsiteY62" fmla="*/ 15591966 h 16083587"/>
              <a:gd name="connsiteX63" fmla="*/ 752180 w 983242"/>
              <a:gd name="connsiteY63" fmla="*/ 15823028 h 16083587"/>
              <a:gd name="connsiteX64" fmla="*/ 491621 w 983242"/>
              <a:gd name="connsiteY64" fmla="*/ 16083587 h 16083587"/>
              <a:gd name="connsiteX65" fmla="*/ 235978 w 983242"/>
              <a:gd name="connsiteY65" fmla="*/ 15827944 h 16083587"/>
              <a:gd name="connsiteX66" fmla="*/ 0 w 983242"/>
              <a:gd name="connsiteY66" fmla="*/ 15591966 h 1608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983242" h="16083587" fill="none" extrusionOk="0">
                <a:moveTo>
                  <a:pt x="0" y="15591966"/>
                </a:moveTo>
                <a:cubicBezTo>
                  <a:pt x="51916" y="15574102"/>
                  <a:pt x="152738" y="15621063"/>
                  <a:pt x="245811" y="15591966"/>
                </a:cubicBezTo>
                <a:cubicBezTo>
                  <a:pt x="236146" y="15561623"/>
                  <a:pt x="253564" y="15506586"/>
                  <a:pt x="245811" y="15460034"/>
                </a:cubicBezTo>
                <a:cubicBezTo>
                  <a:pt x="238058" y="15413482"/>
                  <a:pt x="282928" y="14755658"/>
                  <a:pt x="245811" y="14548504"/>
                </a:cubicBezTo>
                <a:cubicBezTo>
                  <a:pt x="208694" y="14341350"/>
                  <a:pt x="251909" y="14215620"/>
                  <a:pt x="245811" y="14104732"/>
                </a:cubicBezTo>
                <a:cubicBezTo>
                  <a:pt x="239713" y="13993844"/>
                  <a:pt x="317714" y="13388895"/>
                  <a:pt x="245811" y="13193202"/>
                </a:cubicBezTo>
                <a:cubicBezTo>
                  <a:pt x="173908" y="12997509"/>
                  <a:pt x="291325" y="12919116"/>
                  <a:pt x="245811" y="12749431"/>
                </a:cubicBezTo>
                <a:cubicBezTo>
                  <a:pt x="200297" y="12579746"/>
                  <a:pt x="271642" y="12596269"/>
                  <a:pt x="245811" y="12461579"/>
                </a:cubicBezTo>
                <a:cubicBezTo>
                  <a:pt x="219980" y="12326889"/>
                  <a:pt x="253443" y="12384346"/>
                  <a:pt x="245811" y="12329647"/>
                </a:cubicBezTo>
                <a:cubicBezTo>
                  <a:pt x="238179" y="12274948"/>
                  <a:pt x="250295" y="12245598"/>
                  <a:pt x="245811" y="12197715"/>
                </a:cubicBezTo>
                <a:cubicBezTo>
                  <a:pt x="241327" y="12149832"/>
                  <a:pt x="251602" y="12126810"/>
                  <a:pt x="245811" y="12065783"/>
                </a:cubicBezTo>
                <a:cubicBezTo>
                  <a:pt x="240020" y="12004756"/>
                  <a:pt x="284348" y="11549698"/>
                  <a:pt x="245811" y="11310172"/>
                </a:cubicBezTo>
                <a:cubicBezTo>
                  <a:pt x="207274" y="11070646"/>
                  <a:pt x="257230" y="11243903"/>
                  <a:pt x="245811" y="11178240"/>
                </a:cubicBezTo>
                <a:cubicBezTo>
                  <a:pt x="234392" y="11112577"/>
                  <a:pt x="333871" y="10732712"/>
                  <a:pt x="245811" y="10422630"/>
                </a:cubicBezTo>
                <a:cubicBezTo>
                  <a:pt x="157751" y="10112548"/>
                  <a:pt x="247896" y="9867665"/>
                  <a:pt x="245811" y="9667019"/>
                </a:cubicBezTo>
                <a:cubicBezTo>
                  <a:pt x="243726" y="9466373"/>
                  <a:pt x="266546" y="9188742"/>
                  <a:pt x="245811" y="9067328"/>
                </a:cubicBezTo>
                <a:cubicBezTo>
                  <a:pt x="225076" y="8945914"/>
                  <a:pt x="258900" y="8654678"/>
                  <a:pt x="245811" y="8467637"/>
                </a:cubicBezTo>
                <a:cubicBezTo>
                  <a:pt x="232722" y="8280596"/>
                  <a:pt x="268197" y="7984448"/>
                  <a:pt x="245811" y="7712026"/>
                </a:cubicBezTo>
                <a:cubicBezTo>
                  <a:pt x="223425" y="7439604"/>
                  <a:pt x="260128" y="7620949"/>
                  <a:pt x="245811" y="7580094"/>
                </a:cubicBezTo>
                <a:cubicBezTo>
                  <a:pt x="231494" y="7539239"/>
                  <a:pt x="247754" y="7487407"/>
                  <a:pt x="245811" y="7448162"/>
                </a:cubicBezTo>
                <a:cubicBezTo>
                  <a:pt x="243868" y="7408917"/>
                  <a:pt x="311343" y="7134684"/>
                  <a:pt x="245811" y="6848471"/>
                </a:cubicBezTo>
                <a:cubicBezTo>
                  <a:pt x="180279" y="6562258"/>
                  <a:pt x="292140" y="6510749"/>
                  <a:pt x="245811" y="6248780"/>
                </a:cubicBezTo>
                <a:cubicBezTo>
                  <a:pt x="199482" y="5986811"/>
                  <a:pt x="250053" y="6048658"/>
                  <a:pt x="245811" y="5960929"/>
                </a:cubicBezTo>
                <a:cubicBezTo>
                  <a:pt x="241569" y="5873200"/>
                  <a:pt x="318208" y="5364833"/>
                  <a:pt x="245811" y="5049398"/>
                </a:cubicBezTo>
                <a:cubicBezTo>
                  <a:pt x="173414" y="4733963"/>
                  <a:pt x="279978" y="4402326"/>
                  <a:pt x="245811" y="4137868"/>
                </a:cubicBezTo>
                <a:cubicBezTo>
                  <a:pt x="211644" y="3873410"/>
                  <a:pt x="258795" y="3802678"/>
                  <a:pt x="245811" y="3694097"/>
                </a:cubicBezTo>
                <a:cubicBezTo>
                  <a:pt x="232827" y="3585516"/>
                  <a:pt x="260404" y="3626202"/>
                  <a:pt x="245811" y="3562165"/>
                </a:cubicBezTo>
                <a:cubicBezTo>
                  <a:pt x="231218" y="3498128"/>
                  <a:pt x="255541" y="3478872"/>
                  <a:pt x="245811" y="3430233"/>
                </a:cubicBezTo>
                <a:cubicBezTo>
                  <a:pt x="236081" y="3381594"/>
                  <a:pt x="285525" y="3072322"/>
                  <a:pt x="245811" y="2830542"/>
                </a:cubicBezTo>
                <a:cubicBezTo>
                  <a:pt x="206097" y="2588762"/>
                  <a:pt x="277157" y="2656116"/>
                  <a:pt x="245811" y="2542690"/>
                </a:cubicBezTo>
                <a:cubicBezTo>
                  <a:pt x="214465" y="2429264"/>
                  <a:pt x="280328" y="2240144"/>
                  <a:pt x="245811" y="2098919"/>
                </a:cubicBezTo>
                <a:cubicBezTo>
                  <a:pt x="211294" y="1957694"/>
                  <a:pt x="342005" y="1440056"/>
                  <a:pt x="245811" y="1187388"/>
                </a:cubicBezTo>
                <a:cubicBezTo>
                  <a:pt x="149617" y="934720"/>
                  <a:pt x="301362" y="582415"/>
                  <a:pt x="245811" y="0"/>
                </a:cubicBezTo>
                <a:cubicBezTo>
                  <a:pt x="448594" y="-11247"/>
                  <a:pt x="501633" y="53153"/>
                  <a:pt x="737432" y="0"/>
                </a:cubicBezTo>
                <a:cubicBezTo>
                  <a:pt x="768763" y="127231"/>
                  <a:pt x="730606" y="453715"/>
                  <a:pt x="737432" y="599691"/>
                </a:cubicBezTo>
                <a:cubicBezTo>
                  <a:pt x="744258" y="745667"/>
                  <a:pt x="720546" y="1275537"/>
                  <a:pt x="737432" y="1511221"/>
                </a:cubicBezTo>
                <a:cubicBezTo>
                  <a:pt x="754318" y="1746905"/>
                  <a:pt x="728189" y="1944875"/>
                  <a:pt x="737432" y="2110912"/>
                </a:cubicBezTo>
                <a:cubicBezTo>
                  <a:pt x="746675" y="2276949"/>
                  <a:pt x="669339" y="2527211"/>
                  <a:pt x="737432" y="2866523"/>
                </a:cubicBezTo>
                <a:cubicBezTo>
                  <a:pt x="805525" y="3205835"/>
                  <a:pt x="736546" y="3162571"/>
                  <a:pt x="737432" y="3310294"/>
                </a:cubicBezTo>
                <a:cubicBezTo>
                  <a:pt x="738318" y="3458017"/>
                  <a:pt x="729474" y="3649636"/>
                  <a:pt x="737432" y="3909985"/>
                </a:cubicBezTo>
                <a:cubicBezTo>
                  <a:pt x="745390" y="4170334"/>
                  <a:pt x="730317" y="3977625"/>
                  <a:pt x="737432" y="4041917"/>
                </a:cubicBezTo>
                <a:cubicBezTo>
                  <a:pt x="744547" y="4106209"/>
                  <a:pt x="736170" y="4119797"/>
                  <a:pt x="737432" y="4173849"/>
                </a:cubicBezTo>
                <a:cubicBezTo>
                  <a:pt x="738694" y="4227901"/>
                  <a:pt x="726881" y="4454501"/>
                  <a:pt x="737432" y="4617621"/>
                </a:cubicBezTo>
                <a:cubicBezTo>
                  <a:pt x="747983" y="4780741"/>
                  <a:pt x="698260" y="5004477"/>
                  <a:pt x="737432" y="5373231"/>
                </a:cubicBezTo>
                <a:cubicBezTo>
                  <a:pt x="776604" y="5741985"/>
                  <a:pt x="711588" y="5797823"/>
                  <a:pt x="737432" y="5972922"/>
                </a:cubicBezTo>
                <a:cubicBezTo>
                  <a:pt x="763276" y="6148021"/>
                  <a:pt x="710087" y="6460977"/>
                  <a:pt x="737432" y="6728533"/>
                </a:cubicBezTo>
                <a:cubicBezTo>
                  <a:pt x="764777" y="6996089"/>
                  <a:pt x="685436" y="7128629"/>
                  <a:pt x="737432" y="7484144"/>
                </a:cubicBezTo>
                <a:cubicBezTo>
                  <a:pt x="789428" y="7839659"/>
                  <a:pt x="710482" y="7709359"/>
                  <a:pt x="737432" y="7771995"/>
                </a:cubicBezTo>
                <a:cubicBezTo>
                  <a:pt x="764382" y="7834631"/>
                  <a:pt x="735458" y="7855416"/>
                  <a:pt x="737432" y="7903927"/>
                </a:cubicBezTo>
                <a:cubicBezTo>
                  <a:pt x="739406" y="7952438"/>
                  <a:pt x="670791" y="8631030"/>
                  <a:pt x="737432" y="8815458"/>
                </a:cubicBezTo>
                <a:cubicBezTo>
                  <a:pt x="804073" y="8999886"/>
                  <a:pt x="711513" y="9190723"/>
                  <a:pt x="737432" y="9415149"/>
                </a:cubicBezTo>
                <a:cubicBezTo>
                  <a:pt x="763351" y="9639575"/>
                  <a:pt x="703801" y="9896413"/>
                  <a:pt x="737432" y="10170759"/>
                </a:cubicBezTo>
                <a:cubicBezTo>
                  <a:pt x="771063" y="10445105"/>
                  <a:pt x="728422" y="10637459"/>
                  <a:pt x="737432" y="10770450"/>
                </a:cubicBezTo>
                <a:cubicBezTo>
                  <a:pt x="746442" y="10903441"/>
                  <a:pt x="665950" y="11140731"/>
                  <a:pt x="737432" y="11370141"/>
                </a:cubicBezTo>
                <a:cubicBezTo>
                  <a:pt x="808914" y="11599551"/>
                  <a:pt x="686556" y="11908473"/>
                  <a:pt x="737432" y="12281672"/>
                </a:cubicBezTo>
                <a:cubicBezTo>
                  <a:pt x="788308" y="12654871"/>
                  <a:pt x="721941" y="12372602"/>
                  <a:pt x="737432" y="12413604"/>
                </a:cubicBezTo>
                <a:cubicBezTo>
                  <a:pt x="752923" y="12454606"/>
                  <a:pt x="691469" y="12862837"/>
                  <a:pt x="737432" y="13013295"/>
                </a:cubicBezTo>
                <a:cubicBezTo>
                  <a:pt x="783395" y="13163753"/>
                  <a:pt x="725094" y="13635159"/>
                  <a:pt x="737432" y="13924825"/>
                </a:cubicBezTo>
                <a:cubicBezTo>
                  <a:pt x="749770" y="14214491"/>
                  <a:pt x="731433" y="14020901"/>
                  <a:pt x="737432" y="14056757"/>
                </a:cubicBezTo>
                <a:cubicBezTo>
                  <a:pt x="743431" y="14092613"/>
                  <a:pt x="703584" y="14277889"/>
                  <a:pt x="737432" y="14344609"/>
                </a:cubicBezTo>
                <a:cubicBezTo>
                  <a:pt x="771280" y="14411329"/>
                  <a:pt x="668770" y="14820333"/>
                  <a:pt x="737432" y="14944300"/>
                </a:cubicBezTo>
                <a:cubicBezTo>
                  <a:pt x="806094" y="15068267"/>
                  <a:pt x="664052" y="15313726"/>
                  <a:pt x="737432" y="15591966"/>
                </a:cubicBezTo>
                <a:cubicBezTo>
                  <a:pt x="828328" y="15566620"/>
                  <a:pt x="906294" y="15610411"/>
                  <a:pt x="983242" y="15591966"/>
                </a:cubicBezTo>
                <a:cubicBezTo>
                  <a:pt x="903845" y="15724473"/>
                  <a:pt x="834952" y="15730050"/>
                  <a:pt x="752180" y="15823028"/>
                </a:cubicBezTo>
                <a:cubicBezTo>
                  <a:pt x="669408" y="15916006"/>
                  <a:pt x="565458" y="16000521"/>
                  <a:pt x="491621" y="16083587"/>
                </a:cubicBezTo>
                <a:cubicBezTo>
                  <a:pt x="347901" y="15990872"/>
                  <a:pt x="330771" y="15862220"/>
                  <a:pt x="235978" y="15827944"/>
                </a:cubicBezTo>
                <a:cubicBezTo>
                  <a:pt x="141185" y="15793668"/>
                  <a:pt x="72383" y="15615967"/>
                  <a:pt x="0" y="15591966"/>
                </a:cubicBezTo>
                <a:close/>
              </a:path>
              <a:path w="983242" h="16083587" stroke="0" extrusionOk="0">
                <a:moveTo>
                  <a:pt x="0" y="15591966"/>
                </a:moveTo>
                <a:cubicBezTo>
                  <a:pt x="109470" y="15589591"/>
                  <a:pt x="195427" y="15601412"/>
                  <a:pt x="245811" y="15591966"/>
                </a:cubicBezTo>
                <a:cubicBezTo>
                  <a:pt x="187348" y="15358851"/>
                  <a:pt x="296617" y="15266071"/>
                  <a:pt x="245811" y="14992275"/>
                </a:cubicBezTo>
                <a:cubicBezTo>
                  <a:pt x="195005" y="14718479"/>
                  <a:pt x="253428" y="14915180"/>
                  <a:pt x="245811" y="14860343"/>
                </a:cubicBezTo>
                <a:cubicBezTo>
                  <a:pt x="238194" y="14805506"/>
                  <a:pt x="294286" y="14504798"/>
                  <a:pt x="245811" y="14260652"/>
                </a:cubicBezTo>
                <a:cubicBezTo>
                  <a:pt x="197336" y="14016506"/>
                  <a:pt x="258620" y="14163295"/>
                  <a:pt x="245811" y="14128720"/>
                </a:cubicBezTo>
                <a:cubicBezTo>
                  <a:pt x="233002" y="14094145"/>
                  <a:pt x="292636" y="13704129"/>
                  <a:pt x="245811" y="13373109"/>
                </a:cubicBezTo>
                <a:cubicBezTo>
                  <a:pt x="198986" y="13042089"/>
                  <a:pt x="333488" y="12916809"/>
                  <a:pt x="245811" y="12461579"/>
                </a:cubicBezTo>
                <a:cubicBezTo>
                  <a:pt x="158134" y="12006349"/>
                  <a:pt x="248178" y="12374793"/>
                  <a:pt x="245811" y="12329647"/>
                </a:cubicBezTo>
                <a:cubicBezTo>
                  <a:pt x="243444" y="12284501"/>
                  <a:pt x="306236" y="11892420"/>
                  <a:pt x="245811" y="11574036"/>
                </a:cubicBezTo>
                <a:cubicBezTo>
                  <a:pt x="185386" y="11255652"/>
                  <a:pt x="253053" y="11404227"/>
                  <a:pt x="245811" y="11286185"/>
                </a:cubicBezTo>
                <a:cubicBezTo>
                  <a:pt x="238569" y="11168143"/>
                  <a:pt x="258604" y="11219633"/>
                  <a:pt x="245811" y="11154253"/>
                </a:cubicBezTo>
                <a:cubicBezTo>
                  <a:pt x="233018" y="11088873"/>
                  <a:pt x="284745" y="10553685"/>
                  <a:pt x="245811" y="10398642"/>
                </a:cubicBezTo>
                <a:cubicBezTo>
                  <a:pt x="206877" y="10243599"/>
                  <a:pt x="299045" y="10124365"/>
                  <a:pt x="245811" y="9954871"/>
                </a:cubicBezTo>
                <a:cubicBezTo>
                  <a:pt x="192577" y="9785377"/>
                  <a:pt x="269991" y="9322242"/>
                  <a:pt x="245811" y="9043340"/>
                </a:cubicBezTo>
                <a:cubicBezTo>
                  <a:pt x="221631" y="8764438"/>
                  <a:pt x="263155" y="8693291"/>
                  <a:pt x="245811" y="8599569"/>
                </a:cubicBezTo>
                <a:cubicBezTo>
                  <a:pt x="228467" y="8505847"/>
                  <a:pt x="271149" y="8413409"/>
                  <a:pt x="245811" y="8311717"/>
                </a:cubicBezTo>
                <a:cubicBezTo>
                  <a:pt x="220473" y="8210025"/>
                  <a:pt x="339712" y="7607996"/>
                  <a:pt x="245811" y="7400187"/>
                </a:cubicBezTo>
                <a:cubicBezTo>
                  <a:pt x="151910" y="7192378"/>
                  <a:pt x="298038" y="6992191"/>
                  <a:pt x="245811" y="6800496"/>
                </a:cubicBezTo>
                <a:cubicBezTo>
                  <a:pt x="193584" y="6608801"/>
                  <a:pt x="250162" y="6616339"/>
                  <a:pt x="245811" y="6512644"/>
                </a:cubicBezTo>
                <a:cubicBezTo>
                  <a:pt x="241460" y="6408949"/>
                  <a:pt x="271896" y="6258814"/>
                  <a:pt x="245811" y="6068873"/>
                </a:cubicBezTo>
                <a:cubicBezTo>
                  <a:pt x="219726" y="5878932"/>
                  <a:pt x="283883" y="5501533"/>
                  <a:pt x="245811" y="5313262"/>
                </a:cubicBezTo>
                <a:cubicBezTo>
                  <a:pt x="207739" y="5124991"/>
                  <a:pt x="310152" y="4956536"/>
                  <a:pt x="245811" y="4713571"/>
                </a:cubicBezTo>
                <a:cubicBezTo>
                  <a:pt x="181470" y="4470606"/>
                  <a:pt x="245917" y="4399494"/>
                  <a:pt x="245811" y="4113880"/>
                </a:cubicBezTo>
                <a:cubicBezTo>
                  <a:pt x="245705" y="3828266"/>
                  <a:pt x="315726" y="3472790"/>
                  <a:pt x="245811" y="3202350"/>
                </a:cubicBezTo>
                <a:cubicBezTo>
                  <a:pt x="175896" y="2931910"/>
                  <a:pt x="276198" y="3010019"/>
                  <a:pt x="245811" y="2914498"/>
                </a:cubicBezTo>
                <a:cubicBezTo>
                  <a:pt x="215424" y="2818977"/>
                  <a:pt x="344682" y="2451701"/>
                  <a:pt x="245811" y="2002968"/>
                </a:cubicBezTo>
                <a:cubicBezTo>
                  <a:pt x="146940" y="1554235"/>
                  <a:pt x="288351" y="1404057"/>
                  <a:pt x="245811" y="1247357"/>
                </a:cubicBezTo>
                <a:cubicBezTo>
                  <a:pt x="203271" y="1090657"/>
                  <a:pt x="294826" y="940033"/>
                  <a:pt x="245811" y="803586"/>
                </a:cubicBezTo>
                <a:cubicBezTo>
                  <a:pt x="196796" y="667139"/>
                  <a:pt x="341425" y="194050"/>
                  <a:pt x="245811" y="0"/>
                </a:cubicBezTo>
                <a:cubicBezTo>
                  <a:pt x="345466" y="-24300"/>
                  <a:pt x="589546" y="10976"/>
                  <a:pt x="737432" y="0"/>
                </a:cubicBezTo>
                <a:cubicBezTo>
                  <a:pt x="762534" y="437375"/>
                  <a:pt x="736473" y="621337"/>
                  <a:pt x="737432" y="911530"/>
                </a:cubicBezTo>
                <a:cubicBezTo>
                  <a:pt x="738391" y="1201723"/>
                  <a:pt x="722712" y="1015645"/>
                  <a:pt x="737432" y="1043462"/>
                </a:cubicBezTo>
                <a:cubicBezTo>
                  <a:pt x="752152" y="1071279"/>
                  <a:pt x="694321" y="1526319"/>
                  <a:pt x="737432" y="1954993"/>
                </a:cubicBezTo>
                <a:cubicBezTo>
                  <a:pt x="780543" y="2383667"/>
                  <a:pt x="705511" y="2299140"/>
                  <a:pt x="737432" y="2398764"/>
                </a:cubicBezTo>
                <a:cubicBezTo>
                  <a:pt x="769353" y="2498388"/>
                  <a:pt x="689375" y="2666879"/>
                  <a:pt x="737432" y="2842535"/>
                </a:cubicBezTo>
                <a:cubicBezTo>
                  <a:pt x="785489" y="3018191"/>
                  <a:pt x="683077" y="3286251"/>
                  <a:pt x="737432" y="3442226"/>
                </a:cubicBezTo>
                <a:cubicBezTo>
                  <a:pt x="791787" y="3598201"/>
                  <a:pt x="726001" y="3529701"/>
                  <a:pt x="737432" y="3574158"/>
                </a:cubicBezTo>
                <a:cubicBezTo>
                  <a:pt x="748863" y="3618615"/>
                  <a:pt x="725645" y="3673359"/>
                  <a:pt x="737432" y="3706090"/>
                </a:cubicBezTo>
                <a:cubicBezTo>
                  <a:pt x="749219" y="3738821"/>
                  <a:pt x="706171" y="3905287"/>
                  <a:pt x="737432" y="3993942"/>
                </a:cubicBezTo>
                <a:cubicBezTo>
                  <a:pt x="768693" y="4082597"/>
                  <a:pt x="727486" y="4334066"/>
                  <a:pt x="737432" y="4437713"/>
                </a:cubicBezTo>
                <a:cubicBezTo>
                  <a:pt x="747378" y="4541360"/>
                  <a:pt x="708896" y="4730408"/>
                  <a:pt x="737432" y="4881485"/>
                </a:cubicBezTo>
                <a:cubicBezTo>
                  <a:pt x="765968" y="5032562"/>
                  <a:pt x="667837" y="5426647"/>
                  <a:pt x="737432" y="5637095"/>
                </a:cubicBezTo>
                <a:cubicBezTo>
                  <a:pt x="807027" y="5847543"/>
                  <a:pt x="694396" y="5884389"/>
                  <a:pt x="737432" y="6080867"/>
                </a:cubicBezTo>
                <a:cubicBezTo>
                  <a:pt x="780468" y="6277345"/>
                  <a:pt x="727677" y="6262629"/>
                  <a:pt x="737432" y="6368718"/>
                </a:cubicBezTo>
                <a:cubicBezTo>
                  <a:pt x="747187" y="6474807"/>
                  <a:pt x="705611" y="6517469"/>
                  <a:pt x="737432" y="6656570"/>
                </a:cubicBezTo>
                <a:cubicBezTo>
                  <a:pt x="769253" y="6795671"/>
                  <a:pt x="689345" y="6983863"/>
                  <a:pt x="737432" y="7100341"/>
                </a:cubicBezTo>
                <a:cubicBezTo>
                  <a:pt x="785519" y="7216819"/>
                  <a:pt x="725978" y="7524297"/>
                  <a:pt x="737432" y="7700032"/>
                </a:cubicBezTo>
                <a:cubicBezTo>
                  <a:pt x="748886" y="7875767"/>
                  <a:pt x="698492" y="8123119"/>
                  <a:pt x="737432" y="8455643"/>
                </a:cubicBezTo>
                <a:cubicBezTo>
                  <a:pt x="776372" y="8788167"/>
                  <a:pt x="707713" y="8775829"/>
                  <a:pt x="737432" y="9055334"/>
                </a:cubicBezTo>
                <a:cubicBezTo>
                  <a:pt x="767151" y="9334839"/>
                  <a:pt x="666857" y="9445567"/>
                  <a:pt x="737432" y="9810945"/>
                </a:cubicBezTo>
                <a:cubicBezTo>
                  <a:pt x="808007" y="10176323"/>
                  <a:pt x="731592" y="10403526"/>
                  <a:pt x="737432" y="10722475"/>
                </a:cubicBezTo>
                <a:cubicBezTo>
                  <a:pt x="743272" y="11041424"/>
                  <a:pt x="726200" y="10994735"/>
                  <a:pt x="737432" y="11166246"/>
                </a:cubicBezTo>
                <a:cubicBezTo>
                  <a:pt x="748664" y="11337757"/>
                  <a:pt x="735790" y="11310629"/>
                  <a:pt x="737432" y="11454098"/>
                </a:cubicBezTo>
                <a:cubicBezTo>
                  <a:pt x="739074" y="11597567"/>
                  <a:pt x="719198" y="12091849"/>
                  <a:pt x="737432" y="12365628"/>
                </a:cubicBezTo>
                <a:cubicBezTo>
                  <a:pt x="755666" y="12639407"/>
                  <a:pt x="736721" y="12459769"/>
                  <a:pt x="737432" y="12497560"/>
                </a:cubicBezTo>
                <a:cubicBezTo>
                  <a:pt x="738143" y="12535351"/>
                  <a:pt x="701859" y="12796512"/>
                  <a:pt x="737432" y="12941332"/>
                </a:cubicBezTo>
                <a:cubicBezTo>
                  <a:pt x="773005" y="13086152"/>
                  <a:pt x="722768" y="13484922"/>
                  <a:pt x="737432" y="13852862"/>
                </a:cubicBezTo>
                <a:cubicBezTo>
                  <a:pt x="752096" y="14220802"/>
                  <a:pt x="653905" y="14491688"/>
                  <a:pt x="737432" y="14764392"/>
                </a:cubicBezTo>
                <a:cubicBezTo>
                  <a:pt x="820959" y="15037096"/>
                  <a:pt x="727474" y="15310501"/>
                  <a:pt x="737432" y="15591966"/>
                </a:cubicBezTo>
                <a:cubicBezTo>
                  <a:pt x="797937" y="15591058"/>
                  <a:pt x="880268" y="15607581"/>
                  <a:pt x="983242" y="15591966"/>
                </a:cubicBezTo>
                <a:cubicBezTo>
                  <a:pt x="927513" y="15672083"/>
                  <a:pt x="793290" y="15746939"/>
                  <a:pt x="752180" y="15823028"/>
                </a:cubicBezTo>
                <a:cubicBezTo>
                  <a:pt x="711070" y="15899117"/>
                  <a:pt x="527098" y="16009021"/>
                  <a:pt x="491621" y="16083587"/>
                </a:cubicBezTo>
                <a:cubicBezTo>
                  <a:pt x="361124" y="16002948"/>
                  <a:pt x="311865" y="15900463"/>
                  <a:pt x="245811" y="15837777"/>
                </a:cubicBezTo>
                <a:cubicBezTo>
                  <a:pt x="179757" y="15775091"/>
                  <a:pt x="130648" y="15669183"/>
                  <a:pt x="0" y="15591966"/>
                </a:cubicBezTo>
                <a:close/>
              </a:path>
            </a:pathLst>
          </a:custGeom>
          <a:solidFill>
            <a:srgbClr val="067898"/>
          </a:solidFill>
          <a:ln w="57150">
            <a:extLst>
              <a:ext uri="{C807C97D-BFC1-408E-A445-0C87EB9F89A2}">
                <ask:lineSketchStyleProps xmlns:ask="http://schemas.microsoft.com/office/drawing/2018/sketchyshapes" sd="4126753418">
                  <a:prstGeom prst="down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2" name="Image 51" descr="Une image contenant Graphique, logo, graphisme, capture d’écran&#10;&#10;Description générée automatiquement">
            <a:extLst>
              <a:ext uri="{FF2B5EF4-FFF2-40B4-BE49-F238E27FC236}">
                <a16:creationId xmlns:a16="http://schemas.microsoft.com/office/drawing/2014/main" id="{1B808010-F3D1-42C5-A441-386D4DED97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004" y="41119318"/>
            <a:ext cx="4286250" cy="1428750"/>
          </a:xfrm>
          <a:prstGeom prst="rect">
            <a:avLst/>
          </a:prstGeom>
        </p:spPr>
      </p:pic>
      <p:pic>
        <p:nvPicPr>
          <p:cNvPr id="54" name="Image 53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8E19A006-4096-72D6-68ED-2670BD8DBA6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6856" y="41333945"/>
            <a:ext cx="3102480" cy="1172849"/>
          </a:xfrm>
          <a:prstGeom prst="rect">
            <a:avLst/>
          </a:prstGeom>
        </p:spPr>
      </p:pic>
      <p:sp>
        <p:nvSpPr>
          <p:cNvPr id="55" name="Flèche : bas 54">
            <a:extLst>
              <a:ext uri="{FF2B5EF4-FFF2-40B4-BE49-F238E27FC236}">
                <a16:creationId xmlns:a16="http://schemas.microsoft.com/office/drawing/2014/main" id="{323D7C34-B19B-A436-9E28-7BA30C657379}"/>
              </a:ext>
            </a:extLst>
          </p:cNvPr>
          <p:cNvSpPr/>
          <p:nvPr/>
        </p:nvSpPr>
        <p:spPr>
          <a:xfrm rot="18958120">
            <a:off x="6048155" y="36123895"/>
            <a:ext cx="983242" cy="1138051"/>
          </a:xfrm>
          <a:custGeom>
            <a:avLst/>
            <a:gdLst>
              <a:gd name="connsiteX0" fmla="*/ 0 w 983242"/>
              <a:gd name="connsiteY0" fmla="*/ 646430 h 1138051"/>
              <a:gd name="connsiteX1" fmla="*/ 245811 w 983242"/>
              <a:gd name="connsiteY1" fmla="*/ 646430 h 1138051"/>
              <a:gd name="connsiteX2" fmla="*/ 245811 w 983242"/>
              <a:gd name="connsiteY2" fmla="*/ 310286 h 1138051"/>
              <a:gd name="connsiteX3" fmla="*/ 245811 w 983242"/>
              <a:gd name="connsiteY3" fmla="*/ 0 h 1138051"/>
              <a:gd name="connsiteX4" fmla="*/ 737432 w 983242"/>
              <a:gd name="connsiteY4" fmla="*/ 0 h 1138051"/>
              <a:gd name="connsiteX5" fmla="*/ 737432 w 983242"/>
              <a:gd name="connsiteY5" fmla="*/ 316751 h 1138051"/>
              <a:gd name="connsiteX6" fmla="*/ 737432 w 983242"/>
              <a:gd name="connsiteY6" fmla="*/ 646430 h 1138051"/>
              <a:gd name="connsiteX7" fmla="*/ 983242 w 983242"/>
              <a:gd name="connsiteY7" fmla="*/ 646430 h 1138051"/>
              <a:gd name="connsiteX8" fmla="*/ 742348 w 983242"/>
              <a:gd name="connsiteY8" fmla="*/ 887324 h 1138051"/>
              <a:gd name="connsiteX9" fmla="*/ 491621 w 983242"/>
              <a:gd name="connsiteY9" fmla="*/ 1138051 h 1138051"/>
              <a:gd name="connsiteX10" fmla="*/ 240894 w 983242"/>
              <a:gd name="connsiteY10" fmla="*/ 887324 h 1138051"/>
              <a:gd name="connsiteX11" fmla="*/ 0 w 983242"/>
              <a:gd name="connsiteY11" fmla="*/ 646430 h 1138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3242" h="1138051" fill="none" extrusionOk="0">
                <a:moveTo>
                  <a:pt x="0" y="646430"/>
                </a:moveTo>
                <a:cubicBezTo>
                  <a:pt x="85678" y="633281"/>
                  <a:pt x="152905" y="650570"/>
                  <a:pt x="245811" y="646430"/>
                </a:cubicBezTo>
                <a:cubicBezTo>
                  <a:pt x="224206" y="539483"/>
                  <a:pt x="249902" y="421945"/>
                  <a:pt x="245811" y="310286"/>
                </a:cubicBezTo>
                <a:cubicBezTo>
                  <a:pt x="241720" y="198627"/>
                  <a:pt x="246220" y="78666"/>
                  <a:pt x="245811" y="0"/>
                </a:cubicBezTo>
                <a:cubicBezTo>
                  <a:pt x="426558" y="-3249"/>
                  <a:pt x="635346" y="33626"/>
                  <a:pt x="737432" y="0"/>
                </a:cubicBezTo>
                <a:cubicBezTo>
                  <a:pt x="766632" y="69295"/>
                  <a:pt x="709555" y="243034"/>
                  <a:pt x="737432" y="316751"/>
                </a:cubicBezTo>
                <a:cubicBezTo>
                  <a:pt x="765309" y="390468"/>
                  <a:pt x="730896" y="501655"/>
                  <a:pt x="737432" y="646430"/>
                </a:cubicBezTo>
                <a:cubicBezTo>
                  <a:pt x="797503" y="621441"/>
                  <a:pt x="898336" y="646625"/>
                  <a:pt x="983242" y="646430"/>
                </a:cubicBezTo>
                <a:cubicBezTo>
                  <a:pt x="946803" y="721240"/>
                  <a:pt x="848153" y="768300"/>
                  <a:pt x="742348" y="887324"/>
                </a:cubicBezTo>
                <a:cubicBezTo>
                  <a:pt x="636543" y="1006348"/>
                  <a:pt x="531714" y="1045711"/>
                  <a:pt x="491621" y="1138051"/>
                </a:cubicBezTo>
                <a:cubicBezTo>
                  <a:pt x="366048" y="1057569"/>
                  <a:pt x="324778" y="952552"/>
                  <a:pt x="240894" y="887324"/>
                </a:cubicBezTo>
                <a:cubicBezTo>
                  <a:pt x="157010" y="822096"/>
                  <a:pt x="103633" y="733522"/>
                  <a:pt x="0" y="646430"/>
                </a:cubicBezTo>
                <a:close/>
              </a:path>
              <a:path w="983242" h="1138051" stroke="0" extrusionOk="0">
                <a:moveTo>
                  <a:pt x="0" y="646430"/>
                </a:moveTo>
                <a:cubicBezTo>
                  <a:pt x="109470" y="644055"/>
                  <a:pt x="195427" y="655876"/>
                  <a:pt x="245811" y="646430"/>
                </a:cubicBezTo>
                <a:cubicBezTo>
                  <a:pt x="224485" y="522840"/>
                  <a:pt x="274792" y="456371"/>
                  <a:pt x="245811" y="323215"/>
                </a:cubicBezTo>
                <a:cubicBezTo>
                  <a:pt x="216830" y="190059"/>
                  <a:pt x="262085" y="93561"/>
                  <a:pt x="245811" y="0"/>
                </a:cubicBezTo>
                <a:cubicBezTo>
                  <a:pt x="355850" y="-45628"/>
                  <a:pt x="621390" y="42732"/>
                  <a:pt x="737432" y="0"/>
                </a:cubicBezTo>
                <a:cubicBezTo>
                  <a:pt x="770478" y="122272"/>
                  <a:pt x="714755" y="223991"/>
                  <a:pt x="737432" y="310286"/>
                </a:cubicBezTo>
                <a:cubicBezTo>
                  <a:pt x="760109" y="396581"/>
                  <a:pt x="715010" y="535074"/>
                  <a:pt x="737432" y="646430"/>
                </a:cubicBezTo>
                <a:cubicBezTo>
                  <a:pt x="832895" y="624920"/>
                  <a:pt x="863514" y="657090"/>
                  <a:pt x="983242" y="646430"/>
                </a:cubicBezTo>
                <a:cubicBezTo>
                  <a:pt x="953520" y="722957"/>
                  <a:pt x="812056" y="809330"/>
                  <a:pt x="747264" y="882408"/>
                </a:cubicBezTo>
                <a:cubicBezTo>
                  <a:pt x="682472" y="955486"/>
                  <a:pt x="554046" y="1070144"/>
                  <a:pt x="491621" y="1138051"/>
                </a:cubicBezTo>
                <a:cubicBezTo>
                  <a:pt x="405362" y="1073879"/>
                  <a:pt x="366981" y="984139"/>
                  <a:pt x="240894" y="887324"/>
                </a:cubicBezTo>
                <a:cubicBezTo>
                  <a:pt x="114807" y="790509"/>
                  <a:pt x="99706" y="701064"/>
                  <a:pt x="0" y="646430"/>
                </a:cubicBezTo>
                <a:close/>
              </a:path>
            </a:pathLst>
          </a:custGeom>
          <a:solidFill>
            <a:srgbClr val="067898"/>
          </a:solidFill>
          <a:ln w="57150">
            <a:extLst>
              <a:ext uri="{C807C97D-BFC1-408E-A445-0C87EB9F89A2}">
                <ask:lineSketchStyleProps xmlns:ask="http://schemas.microsoft.com/office/drawing/2018/sketchyshapes" sd="4126753418">
                  <a:prstGeom prst="down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lèche : bas 55">
            <a:extLst>
              <a:ext uri="{FF2B5EF4-FFF2-40B4-BE49-F238E27FC236}">
                <a16:creationId xmlns:a16="http://schemas.microsoft.com/office/drawing/2014/main" id="{ED588E33-F1E9-9CAE-B0F7-73D22EB019C8}"/>
              </a:ext>
            </a:extLst>
          </p:cNvPr>
          <p:cNvSpPr/>
          <p:nvPr/>
        </p:nvSpPr>
        <p:spPr>
          <a:xfrm rot="2770158">
            <a:off x="23240051" y="36139495"/>
            <a:ext cx="983242" cy="1122088"/>
          </a:xfrm>
          <a:custGeom>
            <a:avLst/>
            <a:gdLst>
              <a:gd name="connsiteX0" fmla="*/ 0 w 983242"/>
              <a:gd name="connsiteY0" fmla="*/ 630467 h 1122088"/>
              <a:gd name="connsiteX1" fmla="*/ 245811 w 983242"/>
              <a:gd name="connsiteY1" fmla="*/ 630467 h 1122088"/>
              <a:gd name="connsiteX2" fmla="*/ 245811 w 983242"/>
              <a:gd name="connsiteY2" fmla="*/ 302624 h 1122088"/>
              <a:gd name="connsiteX3" fmla="*/ 245811 w 983242"/>
              <a:gd name="connsiteY3" fmla="*/ 0 h 1122088"/>
              <a:gd name="connsiteX4" fmla="*/ 737432 w 983242"/>
              <a:gd name="connsiteY4" fmla="*/ 0 h 1122088"/>
              <a:gd name="connsiteX5" fmla="*/ 737432 w 983242"/>
              <a:gd name="connsiteY5" fmla="*/ 308929 h 1122088"/>
              <a:gd name="connsiteX6" fmla="*/ 737432 w 983242"/>
              <a:gd name="connsiteY6" fmla="*/ 630467 h 1122088"/>
              <a:gd name="connsiteX7" fmla="*/ 983242 w 983242"/>
              <a:gd name="connsiteY7" fmla="*/ 630467 h 1122088"/>
              <a:gd name="connsiteX8" fmla="*/ 742348 w 983242"/>
              <a:gd name="connsiteY8" fmla="*/ 871361 h 1122088"/>
              <a:gd name="connsiteX9" fmla="*/ 491621 w 983242"/>
              <a:gd name="connsiteY9" fmla="*/ 1122088 h 1122088"/>
              <a:gd name="connsiteX10" fmla="*/ 240894 w 983242"/>
              <a:gd name="connsiteY10" fmla="*/ 871361 h 1122088"/>
              <a:gd name="connsiteX11" fmla="*/ 0 w 983242"/>
              <a:gd name="connsiteY11" fmla="*/ 630467 h 112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3242" h="1122088" fill="none" extrusionOk="0">
                <a:moveTo>
                  <a:pt x="0" y="630467"/>
                </a:moveTo>
                <a:cubicBezTo>
                  <a:pt x="85678" y="617318"/>
                  <a:pt x="152905" y="634607"/>
                  <a:pt x="245811" y="630467"/>
                </a:cubicBezTo>
                <a:cubicBezTo>
                  <a:pt x="245618" y="524574"/>
                  <a:pt x="272566" y="432202"/>
                  <a:pt x="245811" y="302624"/>
                </a:cubicBezTo>
                <a:cubicBezTo>
                  <a:pt x="219056" y="173046"/>
                  <a:pt x="251266" y="148930"/>
                  <a:pt x="245811" y="0"/>
                </a:cubicBezTo>
                <a:cubicBezTo>
                  <a:pt x="426558" y="-3249"/>
                  <a:pt x="635346" y="33626"/>
                  <a:pt x="737432" y="0"/>
                </a:cubicBezTo>
                <a:cubicBezTo>
                  <a:pt x="766066" y="92755"/>
                  <a:pt x="716119" y="174496"/>
                  <a:pt x="737432" y="308929"/>
                </a:cubicBezTo>
                <a:cubicBezTo>
                  <a:pt x="758745" y="443362"/>
                  <a:pt x="701476" y="472332"/>
                  <a:pt x="737432" y="630467"/>
                </a:cubicBezTo>
                <a:cubicBezTo>
                  <a:pt x="797503" y="605478"/>
                  <a:pt x="898336" y="630662"/>
                  <a:pt x="983242" y="630467"/>
                </a:cubicBezTo>
                <a:cubicBezTo>
                  <a:pt x="946803" y="705277"/>
                  <a:pt x="848153" y="752337"/>
                  <a:pt x="742348" y="871361"/>
                </a:cubicBezTo>
                <a:cubicBezTo>
                  <a:pt x="636543" y="990385"/>
                  <a:pt x="531714" y="1029748"/>
                  <a:pt x="491621" y="1122088"/>
                </a:cubicBezTo>
                <a:cubicBezTo>
                  <a:pt x="366048" y="1041606"/>
                  <a:pt x="324778" y="936589"/>
                  <a:pt x="240894" y="871361"/>
                </a:cubicBezTo>
                <a:cubicBezTo>
                  <a:pt x="157010" y="806133"/>
                  <a:pt x="103633" y="717559"/>
                  <a:pt x="0" y="630467"/>
                </a:cubicBezTo>
                <a:close/>
              </a:path>
              <a:path w="983242" h="1122088" stroke="0" extrusionOk="0">
                <a:moveTo>
                  <a:pt x="0" y="630467"/>
                </a:moveTo>
                <a:cubicBezTo>
                  <a:pt x="109470" y="628092"/>
                  <a:pt x="195427" y="639913"/>
                  <a:pt x="245811" y="630467"/>
                </a:cubicBezTo>
                <a:cubicBezTo>
                  <a:pt x="208342" y="565452"/>
                  <a:pt x="261564" y="409667"/>
                  <a:pt x="245811" y="315234"/>
                </a:cubicBezTo>
                <a:cubicBezTo>
                  <a:pt x="230058" y="220801"/>
                  <a:pt x="251933" y="94355"/>
                  <a:pt x="245811" y="0"/>
                </a:cubicBezTo>
                <a:cubicBezTo>
                  <a:pt x="355850" y="-45628"/>
                  <a:pt x="621390" y="42732"/>
                  <a:pt x="737432" y="0"/>
                </a:cubicBezTo>
                <a:cubicBezTo>
                  <a:pt x="737440" y="63356"/>
                  <a:pt x="718604" y="240253"/>
                  <a:pt x="737432" y="302624"/>
                </a:cubicBezTo>
                <a:cubicBezTo>
                  <a:pt x="756260" y="364995"/>
                  <a:pt x="735833" y="472559"/>
                  <a:pt x="737432" y="630467"/>
                </a:cubicBezTo>
                <a:cubicBezTo>
                  <a:pt x="832895" y="608957"/>
                  <a:pt x="863514" y="641127"/>
                  <a:pt x="983242" y="630467"/>
                </a:cubicBezTo>
                <a:cubicBezTo>
                  <a:pt x="953520" y="706994"/>
                  <a:pt x="812056" y="793367"/>
                  <a:pt x="747264" y="866445"/>
                </a:cubicBezTo>
                <a:cubicBezTo>
                  <a:pt x="682472" y="939523"/>
                  <a:pt x="554046" y="1054181"/>
                  <a:pt x="491621" y="1122088"/>
                </a:cubicBezTo>
                <a:cubicBezTo>
                  <a:pt x="405362" y="1057916"/>
                  <a:pt x="366981" y="968176"/>
                  <a:pt x="240894" y="871361"/>
                </a:cubicBezTo>
                <a:cubicBezTo>
                  <a:pt x="114807" y="774546"/>
                  <a:pt x="99706" y="685101"/>
                  <a:pt x="0" y="630467"/>
                </a:cubicBezTo>
                <a:close/>
              </a:path>
            </a:pathLst>
          </a:custGeom>
          <a:solidFill>
            <a:srgbClr val="067898"/>
          </a:solidFill>
          <a:ln w="57150">
            <a:extLst>
              <a:ext uri="{C807C97D-BFC1-408E-A445-0C87EB9F89A2}">
                <ask:lineSketchStyleProps xmlns:ask="http://schemas.microsoft.com/office/drawing/2018/sketchyshapes" sd="4126753418">
                  <a:prstGeom prst="down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F77BB8-504B-2451-F920-8686EC717B96}"/>
              </a:ext>
            </a:extLst>
          </p:cNvPr>
          <p:cNvSpPr/>
          <p:nvPr/>
        </p:nvSpPr>
        <p:spPr>
          <a:xfrm rot="5400000">
            <a:off x="14417526" y="30107135"/>
            <a:ext cx="1440160" cy="15969331"/>
          </a:xfrm>
          <a:custGeom>
            <a:avLst/>
            <a:gdLst>
              <a:gd name="connsiteX0" fmla="*/ 0 w 1440160"/>
              <a:gd name="connsiteY0" fmla="*/ 0 h 15969331"/>
              <a:gd name="connsiteX1" fmla="*/ 508857 w 1440160"/>
              <a:gd name="connsiteY1" fmla="*/ 0 h 15969331"/>
              <a:gd name="connsiteX2" fmla="*/ 988910 w 1440160"/>
              <a:gd name="connsiteY2" fmla="*/ 0 h 15969331"/>
              <a:gd name="connsiteX3" fmla="*/ 1440160 w 1440160"/>
              <a:gd name="connsiteY3" fmla="*/ 0 h 15969331"/>
              <a:gd name="connsiteX4" fmla="*/ 1440160 w 1440160"/>
              <a:gd name="connsiteY4" fmla="*/ 272070 h 15969331"/>
              <a:gd name="connsiteX5" fmla="*/ 1440160 w 1440160"/>
              <a:gd name="connsiteY5" fmla="*/ 703833 h 15969331"/>
              <a:gd name="connsiteX6" fmla="*/ 1440160 w 1440160"/>
              <a:gd name="connsiteY6" fmla="*/ 1614677 h 15969331"/>
              <a:gd name="connsiteX7" fmla="*/ 1440160 w 1440160"/>
              <a:gd name="connsiteY7" fmla="*/ 2046440 h 15969331"/>
              <a:gd name="connsiteX8" fmla="*/ 1440160 w 1440160"/>
              <a:gd name="connsiteY8" fmla="*/ 2637897 h 15969331"/>
              <a:gd name="connsiteX9" fmla="*/ 1440160 w 1440160"/>
              <a:gd name="connsiteY9" fmla="*/ 3389047 h 15969331"/>
              <a:gd name="connsiteX10" fmla="*/ 1440160 w 1440160"/>
              <a:gd name="connsiteY10" fmla="*/ 4299890 h 15969331"/>
              <a:gd name="connsiteX11" fmla="*/ 1440160 w 1440160"/>
              <a:gd name="connsiteY11" fmla="*/ 5051040 h 15969331"/>
              <a:gd name="connsiteX12" fmla="*/ 1440160 w 1440160"/>
              <a:gd name="connsiteY12" fmla="*/ 5642497 h 15969331"/>
              <a:gd name="connsiteX13" fmla="*/ 1440160 w 1440160"/>
              <a:gd name="connsiteY13" fmla="*/ 6074260 h 15969331"/>
              <a:gd name="connsiteX14" fmla="*/ 1440160 w 1440160"/>
              <a:gd name="connsiteY14" fmla="*/ 6346330 h 15969331"/>
              <a:gd name="connsiteX15" fmla="*/ 1440160 w 1440160"/>
              <a:gd name="connsiteY15" fmla="*/ 7257174 h 15969331"/>
              <a:gd name="connsiteX16" fmla="*/ 1440160 w 1440160"/>
              <a:gd name="connsiteY16" fmla="*/ 8168017 h 15969331"/>
              <a:gd name="connsiteX17" fmla="*/ 1440160 w 1440160"/>
              <a:gd name="connsiteY17" fmla="*/ 8440087 h 15969331"/>
              <a:gd name="connsiteX18" fmla="*/ 1440160 w 1440160"/>
              <a:gd name="connsiteY18" fmla="*/ 9191237 h 15969331"/>
              <a:gd name="connsiteX19" fmla="*/ 1440160 w 1440160"/>
              <a:gd name="connsiteY19" fmla="*/ 10102080 h 15969331"/>
              <a:gd name="connsiteX20" fmla="*/ 1440160 w 1440160"/>
              <a:gd name="connsiteY20" fmla="*/ 10853231 h 15969331"/>
              <a:gd name="connsiteX21" fmla="*/ 1440160 w 1440160"/>
              <a:gd name="connsiteY21" fmla="*/ 11444687 h 15969331"/>
              <a:gd name="connsiteX22" fmla="*/ 1440160 w 1440160"/>
              <a:gd name="connsiteY22" fmla="*/ 11876451 h 15969331"/>
              <a:gd name="connsiteX23" fmla="*/ 1440160 w 1440160"/>
              <a:gd name="connsiteY23" fmla="*/ 12467907 h 15969331"/>
              <a:gd name="connsiteX24" fmla="*/ 1440160 w 1440160"/>
              <a:gd name="connsiteY24" fmla="*/ 13378751 h 15969331"/>
              <a:gd name="connsiteX25" fmla="*/ 1440160 w 1440160"/>
              <a:gd name="connsiteY25" fmla="*/ 13970207 h 15969331"/>
              <a:gd name="connsiteX26" fmla="*/ 1440160 w 1440160"/>
              <a:gd name="connsiteY26" fmla="*/ 14242277 h 15969331"/>
              <a:gd name="connsiteX27" fmla="*/ 1440160 w 1440160"/>
              <a:gd name="connsiteY27" fmla="*/ 14993427 h 15969331"/>
              <a:gd name="connsiteX28" fmla="*/ 1440160 w 1440160"/>
              <a:gd name="connsiteY28" fmla="*/ 15265498 h 15969331"/>
              <a:gd name="connsiteX29" fmla="*/ 1440160 w 1440160"/>
              <a:gd name="connsiteY29" fmla="*/ 15969331 h 15969331"/>
              <a:gd name="connsiteX30" fmla="*/ 988910 w 1440160"/>
              <a:gd name="connsiteY30" fmla="*/ 15969331 h 15969331"/>
              <a:gd name="connsiteX31" fmla="*/ 537660 w 1440160"/>
              <a:gd name="connsiteY31" fmla="*/ 15969331 h 15969331"/>
              <a:gd name="connsiteX32" fmla="*/ 0 w 1440160"/>
              <a:gd name="connsiteY32" fmla="*/ 15969331 h 15969331"/>
              <a:gd name="connsiteX33" fmla="*/ 0 w 1440160"/>
              <a:gd name="connsiteY33" fmla="*/ 15697261 h 15969331"/>
              <a:gd name="connsiteX34" fmla="*/ 0 w 1440160"/>
              <a:gd name="connsiteY34" fmla="*/ 14946111 h 15969331"/>
              <a:gd name="connsiteX35" fmla="*/ 0 w 1440160"/>
              <a:gd name="connsiteY35" fmla="*/ 14035268 h 15969331"/>
              <a:gd name="connsiteX36" fmla="*/ 0 w 1440160"/>
              <a:gd name="connsiteY36" fmla="*/ 13603504 h 15969331"/>
              <a:gd name="connsiteX37" fmla="*/ 0 w 1440160"/>
              <a:gd name="connsiteY37" fmla="*/ 13491127 h 15969331"/>
              <a:gd name="connsiteX38" fmla="*/ 0 w 1440160"/>
              <a:gd name="connsiteY38" fmla="*/ 12739977 h 15969331"/>
              <a:gd name="connsiteX39" fmla="*/ 0 w 1440160"/>
              <a:gd name="connsiteY39" fmla="*/ 11829134 h 15969331"/>
              <a:gd name="connsiteX40" fmla="*/ 0 w 1440160"/>
              <a:gd name="connsiteY40" fmla="*/ 11077984 h 15969331"/>
              <a:gd name="connsiteX41" fmla="*/ 0 w 1440160"/>
              <a:gd name="connsiteY41" fmla="*/ 10805914 h 15969331"/>
              <a:gd name="connsiteX42" fmla="*/ 0 w 1440160"/>
              <a:gd name="connsiteY42" fmla="*/ 10214457 h 15969331"/>
              <a:gd name="connsiteX43" fmla="*/ 0 w 1440160"/>
              <a:gd name="connsiteY43" fmla="*/ 9463307 h 15969331"/>
              <a:gd name="connsiteX44" fmla="*/ 0 w 1440160"/>
              <a:gd name="connsiteY44" fmla="*/ 8712157 h 15969331"/>
              <a:gd name="connsiteX45" fmla="*/ 0 w 1440160"/>
              <a:gd name="connsiteY45" fmla="*/ 8440087 h 15969331"/>
              <a:gd name="connsiteX46" fmla="*/ 0 w 1440160"/>
              <a:gd name="connsiteY46" fmla="*/ 8008324 h 15969331"/>
              <a:gd name="connsiteX47" fmla="*/ 0 w 1440160"/>
              <a:gd name="connsiteY47" fmla="*/ 7257174 h 15969331"/>
              <a:gd name="connsiteX48" fmla="*/ 0 w 1440160"/>
              <a:gd name="connsiteY48" fmla="*/ 6665717 h 15969331"/>
              <a:gd name="connsiteX49" fmla="*/ 0 w 1440160"/>
              <a:gd name="connsiteY49" fmla="*/ 6553340 h 15969331"/>
              <a:gd name="connsiteX50" fmla="*/ 0 w 1440160"/>
              <a:gd name="connsiteY50" fmla="*/ 6281270 h 15969331"/>
              <a:gd name="connsiteX51" fmla="*/ 0 w 1440160"/>
              <a:gd name="connsiteY51" fmla="*/ 6009200 h 15969331"/>
              <a:gd name="connsiteX52" fmla="*/ 0 w 1440160"/>
              <a:gd name="connsiteY52" fmla="*/ 5896823 h 15969331"/>
              <a:gd name="connsiteX53" fmla="*/ 0 w 1440160"/>
              <a:gd name="connsiteY53" fmla="*/ 5624753 h 15969331"/>
              <a:gd name="connsiteX54" fmla="*/ 0 w 1440160"/>
              <a:gd name="connsiteY54" fmla="*/ 4713910 h 15969331"/>
              <a:gd name="connsiteX55" fmla="*/ 0 w 1440160"/>
              <a:gd name="connsiteY55" fmla="*/ 3962760 h 15969331"/>
              <a:gd name="connsiteX56" fmla="*/ 0 w 1440160"/>
              <a:gd name="connsiteY56" fmla="*/ 3530997 h 15969331"/>
              <a:gd name="connsiteX57" fmla="*/ 0 w 1440160"/>
              <a:gd name="connsiteY57" fmla="*/ 2779847 h 15969331"/>
              <a:gd name="connsiteX58" fmla="*/ 0 w 1440160"/>
              <a:gd name="connsiteY58" fmla="*/ 2188390 h 15969331"/>
              <a:gd name="connsiteX59" fmla="*/ 0 w 1440160"/>
              <a:gd name="connsiteY59" fmla="*/ 1277546 h 15969331"/>
              <a:gd name="connsiteX60" fmla="*/ 0 w 1440160"/>
              <a:gd name="connsiteY60" fmla="*/ 1005476 h 15969331"/>
              <a:gd name="connsiteX61" fmla="*/ 0 w 1440160"/>
              <a:gd name="connsiteY61" fmla="*/ 893100 h 15969331"/>
              <a:gd name="connsiteX62" fmla="*/ 0 w 1440160"/>
              <a:gd name="connsiteY62" fmla="*/ 0 h 15969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440160" h="15969331" fill="none" extrusionOk="0">
                <a:moveTo>
                  <a:pt x="0" y="0"/>
                </a:moveTo>
                <a:cubicBezTo>
                  <a:pt x="171388" y="-22118"/>
                  <a:pt x="369580" y="38372"/>
                  <a:pt x="508857" y="0"/>
                </a:cubicBezTo>
                <a:cubicBezTo>
                  <a:pt x="648134" y="-38372"/>
                  <a:pt x="761652" y="288"/>
                  <a:pt x="988910" y="0"/>
                </a:cubicBezTo>
                <a:cubicBezTo>
                  <a:pt x="1216168" y="-288"/>
                  <a:pt x="1285131" y="9276"/>
                  <a:pt x="1440160" y="0"/>
                </a:cubicBezTo>
                <a:cubicBezTo>
                  <a:pt x="1453602" y="90620"/>
                  <a:pt x="1433251" y="194430"/>
                  <a:pt x="1440160" y="272070"/>
                </a:cubicBezTo>
                <a:cubicBezTo>
                  <a:pt x="1447069" y="349710"/>
                  <a:pt x="1424945" y="583037"/>
                  <a:pt x="1440160" y="703833"/>
                </a:cubicBezTo>
                <a:cubicBezTo>
                  <a:pt x="1455375" y="824629"/>
                  <a:pt x="1334945" y="1249197"/>
                  <a:pt x="1440160" y="1614677"/>
                </a:cubicBezTo>
                <a:cubicBezTo>
                  <a:pt x="1545375" y="1980157"/>
                  <a:pt x="1437229" y="1840048"/>
                  <a:pt x="1440160" y="2046440"/>
                </a:cubicBezTo>
                <a:cubicBezTo>
                  <a:pt x="1443091" y="2252832"/>
                  <a:pt x="1404221" y="2348195"/>
                  <a:pt x="1440160" y="2637897"/>
                </a:cubicBezTo>
                <a:cubicBezTo>
                  <a:pt x="1476099" y="2927599"/>
                  <a:pt x="1422086" y="3136063"/>
                  <a:pt x="1440160" y="3389047"/>
                </a:cubicBezTo>
                <a:cubicBezTo>
                  <a:pt x="1458234" y="3642031"/>
                  <a:pt x="1424545" y="3912924"/>
                  <a:pt x="1440160" y="4299890"/>
                </a:cubicBezTo>
                <a:cubicBezTo>
                  <a:pt x="1455775" y="4686856"/>
                  <a:pt x="1367900" y="4698124"/>
                  <a:pt x="1440160" y="5051040"/>
                </a:cubicBezTo>
                <a:cubicBezTo>
                  <a:pt x="1512420" y="5403956"/>
                  <a:pt x="1373159" y="5443924"/>
                  <a:pt x="1440160" y="5642497"/>
                </a:cubicBezTo>
                <a:cubicBezTo>
                  <a:pt x="1507161" y="5841070"/>
                  <a:pt x="1413495" y="5946442"/>
                  <a:pt x="1440160" y="6074260"/>
                </a:cubicBezTo>
                <a:cubicBezTo>
                  <a:pt x="1466825" y="6202078"/>
                  <a:pt x="1422189" y="6282927"/>
                  <a:pt x="1440160" y="6346330"/>
                </a:cubicBezTo>
                <a:cubicBezTo>
                  <a:pt x="1458131" y="6409733"/>
                  <a:pt x="1367830" y="6842689"/>
                  <a:pt x="1440160" y="7257174"/>
                </a:cubicBezTo>
                <a:cubicBezTo>
                  <a:pt x="1512490" y="7671659"/>
                  <a:pt x="1410094" y="7921900"/>
                  <a:pt x="1440160" y="8168017"/>
                </a:cubicBezTo>
                <a:cubicBezTo>
                  <a:pt x="1470226" y="8414134"/>
                  <a:pt x="1431466" y="8307447"/>
                  <a:pt x="1440160" y="8440087"/>
                </a:cubicBezTo>
                <a:cubicBezTo>
                  <a:pt x="1448854" y="8572727"/>
                  <a:pt x="1375775" y="8888835"/>
                  <a:pt x="1440160" y="9191237"/>
                </a:cubicBezTo>
                <a:cubicBezTo>
                  <a:pt x="1504545" y="9493639"/>
                  <a:pt x="1360676" y="9873236"/>
                  <a:pt x="1440160" y="10102080"/>
                </a:cubicBezTo>
                <a:cubicBezTo>
                  <a:pt x="1519644" y="10330924"/>
                  <a:pt x="1417863" y="10576210"/>
                  <a:pt x="1440160" y="10853231"/>
                </a:cubicBezTo>
                <a:cubicBezTo>
                  <a:pt x="1462457" y="11130252"/>
                  <a:pt x="1432305" y="11245369"/>
                  <a:pt x="1440160" y="11444687"/>
                </a:cubicBezTo>
                <a:cubicBezTo>
                  <a:pt x="1448015" y="11644005"/>
                  <a:pt x="1411690" y="11708845"/>
                  <a:pt x="1440160" y="11876451"/>
                </a:cubicBezTo>
                <a:cubicBezTo>
                  <a:pt x="1468630" y="12044057"/>
                  <a:pt x="1372149" y="12238263"/>
                  <a:pt x="1440160" y="12467907"/>
                </a:cubicBezTo>
                <a:cubicBezTo>
                  <a:pt x="1508171" y="12697551"/>
                  <a:pt x="1348437" y="12938293"/>
                  <a:pt x="1440160" y="13378751"/>
                </a:cubicBezTo>
                <a:cubicBezTo>
                  <a:pt x="1531883" y="13819209"/>
                  <a:pt x="1420084" y="13727685"/>
                  <a:pt x="1440160" y="13970207"/>
                </a:cubicBezTo>
                <a:cubicBezTo>
                  <a:pt x="1460236" y="14212729"/>
                  <a:pt x="1423921" y="14132962"/>
                  <a:pt x="1440160" y="14242277"/>
                </a:cubicBezTo>
                <a:cubicBezTo>
                  <a:pt x="1456399" y="14351592"/>
                  <a:pt x="1382827" y="14821793"/>
                  <a:pt x="1440160" y="14993427"/>
                </a:cubicBezTo>
                <a:cubicBezTo>
                  <a:pt x="1497493" y="15165061"/>
                  <a:pt x="1411962" y="15192362"/>
                  <a:pt x="1440160" y="15265498"/>
                </a:cubicBezTo>
                <a:cubicBezTo>
                  <a:pt x="1468358" y="15338634"/>
                  <a:pt x="1438285" y="15722403"/>
                  <a:pt x="1440160" y="15969331"/>
                </a:cubicBezTo>
                <a:cubicBezTo>
                  <a:pt x="1340586" y="16018098"/>
                  <a:pt x="1200330" y="15948961"/>
                  <a:pt x="988910" y="15969331"/>
                </a:cubicBezTo>
                <a:cubicBezTo>
                  <a:pt x="777490" y="15989701"/>
                  <a:pt x="677328" y="15963134"/>
                  <a:pt x="537660" y="15969331"/>
                </a:cubicBezTo>
                <a:cubicBezTo>
                  <a:pt x="397992" y="15975528"/>
                  <a:pt x="142249" y="15968073"/>
                  <a:pt x="0" y="15969331"/>
                </a:cubicBezTo>
                <a:cubicBezTo>
                  <a:pt x="-1204" y="15834629"/>
                  <a:pt x="21277" y="15831190"/>
                  <a:pt x="0" y="15697261"/>
                </a:cubicBezTo>
                <a:cubicBezTo>
                  <a:pt x="-21277" y="15563332"/>
                  <a:pt x="37568" y="15154935"/>
                  <a:pt x="0" y="14946111"/>
                </a:cubicBezTo>
                <a:cubicBezTo>
                  <a:pt x="-37568" y="14737287"/>
                  <a:pt x="68160" y="14417296"/>
                  <a:pt x="0" y="14035268"/>
                </a:cubicBezTo>
                <a:cubicBezTo>
                  <a:pt x="-68160" y="13653240"/>
                  <a:pt x="5756" y="13720825"/>
                  <a:pt x="0" y="13603504"/>
                </a:cubicBezTo>
                <a:cubicBezTo>
                  <a:pt x="-5756" y="13486183"/>
                  <a:pt x="9707" y="13527054"/>
                  <a:pt x="0" y="13491127"/>
                </a:cubicBezTo>
                <a:cubicBezTo>
                  <a:pt x="-9707" y="13455200"/>
                  <a:pt x="47468" y="13030788"/>
                  <a:pt x="0" y="12739977"/>
                </a:cubicBezTo>
                <a:cubicBezTo>
                  <a:pt x="-47468" y="12449166"/>
                  <a:pt x="63694" y="12029696"/>
                  <a:pt x="0" y="11829134"/>
                </a:cubicBezTo>
                <a:cubicBezTo>
                  <a:pt x="-63694" y="11628572"/>
                  <a:pt x="88672" y="11374439"/>
                  <a:pt x="0" y="11077984"/>
                </a:cubicBezTo>
                <a:cubicBezTo>
                  <a:pt x="-88672" y="10781529"/>
                  <a:pt x="21215" y="10913290"/>
                  <a:pt x="0" y="10805914"/>
                </a:cubicBezTo>
                <a:cubicBezTo>
                  <a:pt x="-21215" y="10698538"/>
                  <a:pt x="32798" y="10360817"/>
                  <a:pt x="0" y="10214457"/>
                </a:cubicBezTo>
                <a:cubicBezTo>
                  <a:pt x="-32798" y="10068097"/>
                  <a:pt x="82779" y="9772418"/>
                  <a:pt x="0" y="9463307"/>
                </a:cubicBezTo>
                <a:cubicBezTo>
                  <a:pt x="-82779" y="9154196"/>
                  <a:pt x="51318" y="9002920"/>
                  <a:pt x="0" y="8712157"/>
                </a:cubicBezTo>
                <a:cubicBezTo>
                  <a:pt x="-51318" y="8421394"/>
                  <a:pt x="21842" y="8511510"/>
                  <a:pt x="0" y="8440087"/>
                </a:cubicBezTo>
                <a:cubicBezTo>
                  <a:pt x="-21842" y="8368664"/>
                  <a:pt x="31423" y="8152470"/>
                  <a:pt x="0" y="8008324"/>
                </a:cubicBezTo>
                <a:cubicBezTo>
                  <a:pt x="-31423" y="7864178"/>
                  <a:pt x="88390" y="7429136"/>
                  <a:pt x="0" y="7257174"/>
                </a:cubicBezTo>
                <a:cubicBezTo>
                  <a:pt x="-88390" y="7085212"/>
                  <a:pt x="48675" y="6956010"/>
                  <a:pt x="0" y="6665717"/>
                </a:cubicBezTo>
                <a:cubicBezTo>
                  <a:pt x="-48675" y="6375424"/>
                  <a:pt x="126" y="6579649"/>
                  <a:pt x="0" y="6553340"/>
                </a:cubicBezTo>
                <a:cubicBezTo>
                  <a:pt x="-126" y="6527031"/>
                  <a:pt x="16849" y="6401054"/>
                  <a:pt x="0" y="6281270"/>
                </a:cubicBezTo>
                <a:cubicBezTo>
                  <a:pt x="-16849" y="6161486"/>
                  <a:pt x="26297" y="6131681"/>
                  <a:pt x="0" y="6009200"/>
                </a:cubicBezTo>
                <a:cubicBezTo>
                  <a:pt x="-26297" y="5886719"/>
                  <a:pt x="1962" y="5938476"/>
                  <a:pt x="0" y="5896823"/>
                </a:cubicBezTo>
                <a:cubicBezTo>
                  <a:pt x="-1962" y="5855170"/>
                  <a:pt x="28338" y="5731138"/>
                  <a:pt x="0" y="5624753"/>
                </a:cubicBezTo>
                <a:cubicBezTo>
                  <a:pt x="-28338" y="5518368"/>
                  <a:pt x="43559" y="5039917"/>
                  <a:pt x="0" y="4713910"/>
                </a:cubicBezTo>
                <a:cubicBezTo>
                  <a:pt x="-43559" y="4387903"/>
                  <a:pt x="12344" y="4311733"/>
                  <a:pt x="0" y="3962760"/>
                </a:cubicBezTo>
                <a:cubicBezTo>
                  <a:pt x="-12344" y="3613787"/>
                  <a:pt x="49744" y="3699893"/>
                  <a:pt x="0" y="3530997"/>
                </a:cubicBezTo>
                <a:cubicBezTo>
                  <a:pt x="-49744" y="3362101"/>
                  <a:pt x="39769" y="3065718"/>
                  <a:pt x="0" y="2779847"/>
                </a:cubicBezTo>
                <a:cubicBezTo>
                  <a:pt x="-39769" y="2493976"/>
                  <a:pt x="26847" y="2480621"/>
                  <a:pt x="0" y="2188390"/>
                </a:cubicBezTo>
                <a:cubicBezTo>
                  <a:pt x="-26847" y="1896159"/>
                  <a:pt x="5131" y="1549001"/>
                  <a:pt x="0" y="1277546"/>
                </a:cubicBezTo>
                <a:cubicBezTo>
                  <a:pt x="-5131" y="1006091"/>
                  <a:pt x="28898" y="1079801"/>
                  <a:pt x="0" y="1005476"/>
                </a:cubicBezTo>
                <a:cubicBezTo>
                  <a:pt x="-28898" y="931151"/>
                  <a:pt x="9957" y="915908"/>
                  <a:pt x="0" y="893100"/>
                </a:cubicBezTo>
                <a:cubicBezTo>
                  <a:pt x="-9957" y="870292"/>
                  <a:pt x="95882" y="360762"/>
                  <a:pt x="0" y="0"/>
                </a:cubicBezTo>
                <a:close/>
              </a:path>
              <a:path w="1440160" h="15969331" stroke="0" extrusionOk="0">
                <a:moveTo>
                  <a:pt x="0" y="0"/>
                </a:moveTo>
                <a:cubicBezTo>
                  <a:pt x="228572" y="-12385"/>
                  <a:pt x="274417" y="22335"/>
                  <a:pt x="480053" y="0"/>
                </a:cubicBezTo>
                <a:cubicBezTo>
                  <a:pt x="685689" y="-22335"/>
                  <a:pt x="772826" y="14704"/>
                  <a:pt x="916902" y="0"/>
                </a:cubicBezTo>
                <a:cubicBezTo>
                  <a:pt x="1060978" y="-14704"/>
                  <a:pt x="1242903" y="12503"/>
                  <a:pt x="1440160" y="0"/>
                </a:cubicBezTo>
                <a:cubicBezTo>
                  <a:pt x="1446090" y="52072"/>
                  <a:pt x="1433249" y="58802"/>
                  <a:pt x="1440160" y="112377"/>
                </a:cubicBezTo>
                <a:cubicBezTo>
                  <a:pt x="1447071" y="165952"/>
                  <a:pt x="1409760" y="596040"/>
                  <a:pt x="1440160" y="863527"/>
                </a:cubicBezTo>
                <a:cubicBezTo>
                  <a:pt x="1470560" y="1131014"/>
                  <a:pt x="1418697" y="1178604"/>
                  <a:pt x="1440160" y="1454983"/>
                </a:cubicBezTo>
                <a:cubicBezTo>
                  <a:pt x="1461623" y="1731362"/>
                  <a:pt x="1432963" y="1633828"/>
                  <a:pt x="1440160" y="1727054"/>
                </a:cubicBezTo>
                <a:cubicBezTo>
                  <a:pt x="1447357" y="1820280"/>
                  <a:pt x="1397943" y="2001512"/>
                  <a:pt x="1440160" y="2158817"/>
                </a:cubicBezTo>
                <a:cubicBezTo>
                  <a:pt x="1482377" y="2316122"/>
                  <a:pt x="1422089" y="2338045"/>
                  <a:pt x="1440160" y="2430887"/>
                </a:cubicBezTo>
                <a:cubicBezTo>
                  <a:pt x="1458231" y="2523729"/>
                  <a:pt x="1406876" y="2896050"/>
                  <a:pt x="1440160" y="3022344"/>
                </a:cubicBezTo>
                <a:cubicBezTo>
                  <a:pt x="1473444" y="3148638"/>
                  <a:pt x="1374534" y="3340384"/>
                  <a:pt x="1440160" y="3613800"/>
                </a:cubicBezTo>
                <a:cubicBezTo>
                  <a:pt x="1505786" y="3887216"/>
                  <a:pt x="1412791" y="3889857"/>
                  <a:pt x="1440160" y="4045564"/>
                </a:cubicBezTo>
                <a:cubicBezTo>
                  <a:pt x="1467529" y="4201271"/>
                  <a:pt x="1424458" y="4267996"/>
                  <a:pt x="1440160" y="4477327"/>
                </a:cubicBezTo>
                <a:cubicBezTo>
                  <a:pt x="1455862" y="4686658"/>
                  <a:pt x="1422893" y="4724917"/>
                  <a:pt x="1440160" y="4909091"/>
                </a:cubicBezTo>
                <a:cubicBezTo>
                  <a:pt x="1457427" y="5093265"/>
                  <a:pt x="1400729" y="5345270"/>
                  <a:pt x="1440160" y="5660241"/>
                </a:cubicBezTo>
                <a:cubicBezTo>
                  <a:pt x="1479591" y="5975212"/>
                  <a:pt x="1374603" y="6035645"/>
                  <a:pt x="1440160" y="6251697"/>
                </a:cubicBezTo>
                <a:cubicBezTo>
                  <a:pt x="1505717" y="6467749"/>
                  <a:pt x="1439495" y="6456185"/>
                  <a:pt x="1440160" y="6523767"/>
                </a:cubicBezTo>
                <a:cubicBezTo>
                  <a:pt x="1440825" y="6591349"/>
                  <a:pt x="1416128" y="6725260"/>
                  <a:pt x="1440160" y="6795838"/>
                </a:cubicBezTo>
                <a:cubicBezTo>
                  <a:pt x="1464192" y="6866416"/>
                  <a:pt x="1437212" y="6878972"/>
                  <a:pt x="1440160" y="6908214"/>
                </a:cubicBezTo>
                <a:cubicBezTo>
                  <a:pt x="1443108" y="6937456"/>
                  <a:pt x="1438147" y="7165854"/>
                  <a:pt x="1440160" y="7339978"/>
                </a:cubicBezTo>
                <a:cubicBezTo>
                  <a:pt x="1442173" y="7514102"/>
                  <a:pt x="1404451" y="7630088"/>
                  <a:pt x="1440160" y="7771741"/>
                </a:cubicBezTo>
                <a:cubicBezTo>
                  <a:pt x="1475869" y="7913394"/>
                  <a:pt x="1370044" y="8325139"/>
                  <a:pt x="1440160" y="8522891"/>
                </a:cubicBezTo>
                <a:cubicBezTo>
                  <a:pt x="1510276" y="8720643"/>
                  <a:pt x="1421887" y="9014978"/>
                  <a:pt x="1440160" y="9274041"/>
                </a:cubicBezTo>
                <a:cubicBezTo>
                  <a:pt x="1458433" y="9533104"/>
                  <a:pt x="1425890" y="9453539"/>
                  <a:pt x="1440160" y="9546111"/>
                </a:cubicBezTo>
                <a:cubicBezTo>
                  <a:pt x="1454430" y="9638683"/>
                  <a:pt x="1435222" y="9620880"/>
                  <a:pt x="1440160" y="9658488"/>
                </a:cubicBezTo>
                <a:cubicBezTo>
                  <a:pt x="1445098" y="9696096"/>
                  <a:pt x="1429441" y="9816613"/>
                  <a:pt x="1440160" y="9930558"/>
                </a:cubicBezTo>
                <a:cubicBezTo>
                  <a:pt x="1450879" y="10044503"/>
                  <a:pt x="1428415" y="9998586"/>
                  <a:pt x="1440160" y="10042935"/>
                </a:cubicBezTo>
                <a:cubicBezTo>
                  <a:pt x="1451905" y="10087284"/>
                  <a:pt x="1379136" y="10387822"/>
                  <a:pt x="1440160" y="10634392"/>
                </a:cubicBezTo>
                <a:cubicBezTo>
                  <a:pt x="1501184" y="10880962"/>
                  <a:pt x="1417440" y="10775136"/>
                  <a:pt x="1440160" y="10906462"/>
                </a:cubicBezTo>
                <a:cubicBezTo>
                  <a:pt x="1462880" y="11037788"/>
                  <a:pt x="1434039" y="11079384"/>
                  <a:pt x="1440160" y="11178532"/>
                </a:cubicBezTo>
                <a:cubicBezTo>
                  <a:pt x="1446281" y="11277680"/>
                  <a:pt x="1414703" y="11374133"/>
                  <a:pt x="1440160" y="11450602"/>
                </a:cubicBezTo>
                <a:cubicBezTo>
                  <a:pt x="1465617" y="11527071"/>
                  <a:pt x="1430101" y="11516912"/>
                  <a:pt x="1440160" y="11562979"/>
                </a:cubicBezTo>
                <a:cubicBezTo>
                  <a:pt x="1450219" y="11609046"/>
                  <a:pt x="1386681" y="11957522"/>
                  <a:pt x="1440160" y="12314129"/>
                </a:cubicBezTo>
                <a:cubicBezTo>
                  <a:pt x="1493639" y="12670736"/>
                  <a:pt x="1425827" y="13033224"/>
                  <a:pt x="1440160" y="13224972"/>
                </a:cubicBezTo>
                <a:cubicBezTo>
                  <a:pt x="1454493" y="13416720"/>
                  <a:pt x="1367838" y="13683746"/>
                  <a:pt x="1440160" y="13976122"/>
                </a:cubicBezTo>
                <a:cubicBezTo>
                  <a:pt x="1512482" y="14268498"/>
                  <a:pt x="1427348" y="14306858"/>
                  <a:pt x="1440160" y="14407885"/>
                </a:cubicBezTo>
                <a:cubicBezTo>
                  <a:pt x="1452972" y="14508912"/>
                  <a:pt x="1395359" y="15012370"/>
                  <a:pt x="1440160" y="15318729"/>
                </a:cubicBezTo>
                <a:cubicBezTo>
                  <a:pt x="1484961" y="15625088"/>
                  <a:pt x="1421645" y="15768722"/>
                  <a:pt x="1440160" y="15969331"/>
                </a:cubicBezTo>
                <a:cubicBezTo>
                  <a:pt x="1238106" y="15998184"/>
                  <a:pt x="1188266" y="15940183"/>
                  <a:pt x="974508" y="15969331"/>
                </a:cubicBezTo>
                <a:cubicBezTo>
                  <a:pt x="760750" y="15998479"/>
                  <a:pt x="715945" y="15950745"/>
                  <a:pt x="480053" y="15969331"/>
                </a:cubicBezTo>
                <a:cubicBezTo>
                  <a:pt x="244162" y="15987917"/>
                  <a:pt x="123975" y="15960310"/>
                  <a:pt x="0" y="15969331"/>
                </a:cubicBezTo>
                <a:cubicBezTo>
                  <a:pt x="-364" y="15792977"/>
                  <a:pt x="61117" y="15496834"/>
                  <a:pt x="0" y="15377874"/>
                </a:cubicBezTo>
                <a:cubicBezTo>
                  <a:pt x="-61117" y="15258914"/>
                  <a:pt x="49203" y="14946390"/>
                  <a:pt x="0" y="14786418"/>
                </a:cubicBezTo>
                <a:cubicBezTo>
                  <a:pt x="-49203" y="14626446"/>
                  <a:pt x="10963" y="14114793"/>
                  <a:pt x="0" y="13875574"/>
                </a:cubicBezTo>
                <a:cubicBezTo>
                  <a:pt x="-10963" y="13636355"/>
                  <a:pt x="104267" y="13273171"/>
                  <a:pt x="0" y="12964731"/>
                </a:cubicBezTo>
                <a:cubicBezTo>
                  <a:pt x="-104267" y="12656291"/>
                  <a:pt x="81405" y="12257356"/>
                  <a:pt x="0" y="12053888"/>
                </a:cubicBezTo>
                <a:cubicBezTo>
                  <a:pt x="-81405" y="11850420"/>
                  <a:pt x="23842" y="11837138"/>
                  <a:pt x="0" y="11781818"/>
                </a:cubicBezTo>
                <a:cubicBezTo>
                  <a:pt x="-23842" y="11726498"/>
                  <a:pt x="11244" y="11618524"/>
                  <a:pt x="0" y="11509747"/>
                </a:cubicBezTo>
                <a:cubicBezTo>
                  <a:pt x="-11244" y="11400970"/>
                  <a:pt x="8461" y="11432475"/>
                  <a:pt x="0" y="11397371"/>
                </a:cubicBezTo>
                <a:cubicBezTo>
                  <a:pt x="-8461" y="11362267"/>
                  <a:pt x="63786" y="10965070"/>
                  <a:pt x="0" y="10805914"/>
                </a:cubicBezTo>
                <a:cubicBezTo>
                  <a:pt x="-63786" y="10646758"/>
                  <a:pt x="7412" y="10360288"/>
                  <a:pt x="0" y="10054764"/>
                </a:cubicBezTo>
                <a:cubicBezTo>
                  <a:pt x="-7412" y="9749240"/>
                  <a:pt x="896" y="9979728"/>
                  <a:pt x="0" y="9942387"/>
                </a:cubicBezTo>
                <a:cubicBezTo>
                  <a:pt x="-896" y="9905046"/>
                  <a:pt x="62006" y="9401648"/>
                  <a:pt x="0" y="9031544"/>
                </a:cubicBezTo>
                <a:cubicBezTo>
                  <a:pt x="-62006" y="8661440"/>
                  <a:pt x="19926" y="8886255"/>
                  <a:pt x="0" y="8759474"/>
                </a:cubicBezTo>
                <a:cubicBezTo>
                  <a:pt x="-19926" y="8632693"/>
                  <a:pt x="62335" y="8293582"/>
                  <a:pt x="0" y="8008324"/>
                </a:cubicBezTo>
                <a:cubicBezTo>
                  <a:pt x="-62335" y="7723066"/>
                  <a:pt x="58545" y="7542108"/>
                  <a:pt x="0" y="7416867"/>
                </a:cubicBezTo>
                <a:cubicBezTo>
                  <a:pt x="-58545" y="7291626"/>
                  <a:pt x="28438" y="7210638"/>
                  <a:pt x="0" y="7144797"/>
                </a:cubicBezTo>
                <a:cubicBezTo>
                  <a:pt x="-28438" y="7078956"/>
                  <a:pt x="48003" y="6793063"/>
                  <a:pt x="0" y="6553340"/>
                </a:cubicBezTo>
                <a:cubicBezTo>
                  <a:pt x="-48003" y="6313617"/>
                  <a:pt x="685" y="6466703"/>
                  <a:pt x="0" y="6440964"/>
                </a:cubicBezTo>
                <a:cubicBezTo>
                  <a:pt x="-685" y="6415225"/>
                  <a:pt x="52996" y="6027771"/>
                  <a:pt x="0" y="5849507"/>
                </a:cubicBezTo>
                <a:cubicBezTo>
                  <a:pt x="-52996" y="5671243"/>
                  <a:pt x="25493" y="5650560"/>
                  <a:pt x="0" y="5577437"/>
                </a:cubicBezTo>
                <a:cubicBezTo>
                  <a:pt x="-25493" y="5504314"/>
                  <a:pt x="28325" y="5116569"/>
                  <a:pt x="0" y="4826287"/>
                </a:cubicBezTo>
                <a:cubicBezTo>
                  <a:pt x="-28325" y="4536005"/>
                  <a:pt x="28656" y="4651291"/>
                  <a:pt x="0" y="4554217"/>
                </a:cubicBezTo>
                <a:cubicBezTo>
                  <a:pt x="-28656" y="4457143"/>
                  <a:pt x="69147" y="4166444"/>
                  <a:pt x="0" y="3962760"/>
                </a:cubicBezTo>
                <a:cubicBezTo>
                  <a:pt x="-69147" y="3759076"/>
                  <a:pt x="1303" y="3894332"/>
                  <a:pt x="0" y="3850383"/>
                </a:cubicBezTo>
                <a:cubicBezTo>
                  <a:pt x="-1303" y="3806434"/>
                  <a:pt x="35662" y="3493173"/>
                  <a:pt x="0" y="3258926"/>
                </a:cubicBezTo>
                <a:cubicBezTo>
                  <a:pt x="-35662" y="3024679"/>
                  <a:pt x="9651" y="3178287"/>
                  <a:pt x="0" y="3146550"/>
                </a:cubicBezTo>
                <a:cubicBezTo>
                  <a:pt x="-9651" y="3114813"/>
                  <a:pt x="66139" y="2488557"/>
                  <a:pt x="0" y="2235706"/>
                </a:cubicBezTo>
                <a:cubicBezTo>
                  <a:pt x="-66139" y="1982855"/>
                  <a:pt x="6014" y="2019510"/>
                  <a:pt x="0" y="1803943"/>
                </a:cubicBezTo>
                <a:cubicBezTo>
                  <a:pt x="-6014" y="1588376"/>
                  <a:pt x="15474" y="1484942"/>
                  <a:pt x="0" y="1372180"/>
                </a:cubicBezTo>
                <a:cubicBezTo>
                  <a:pt x="-15474" y="1259418"/>
                  <a:pt x="2504" y="1308191"/>
                  <a:pt x="0" y="1259803"/>
                </a:cubicBezTo>
                <a:cubicBezTo>
                  <a:pt x="-2504" y="1211415"/>
                  <a:pt x="31584" y="931457"/>
                  <a:pt x="0" y="668346"/>
                </a:cubicBezTo>
                <a:cubicBezTo>
                  <a:pt x="-31584" y="405235"/>
                  <a:pt x="3682" y="580062"/>
                  <a:pt x="0" y="555969"/>
                </a:cubicBezTo>
                <a:cubicBezTo>
                  <a:pt x="-3682" y="531876"/>
                  <a:pt x="62684" y="242750"/>
                  <a:pt x="0" y="0"/>
                </a:cubicBezTo>
                <a:close/>
              </a:path>
            </a:pathLst>
          </a:custGeom>
          <a:solidFill>
            <a:srgbClr val="FFC000">
              <a:alpha val="69804"/>
            </a:srgbClr>
          </a:solidFill>
          <a:ln w="5715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17470616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Best pre-processing method to create a red-mullet abundance indicator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32640535-EE3E-4293-013C-0128D23CA2D7}"/>
              </a:ext>
            </a:extLst>
          </p:cNvPr>
          <p:cNvSpPr txBox="1"/>
          <p:nvPr/>
        </p:nvSpPr>
        <p:spPr>
          <a:xfrm>
            <a:off x="2460454" y="41510527"/>
            <a:ext cx="1996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XVIII</a:t>
            </a:r>
            <a:r>
              <a:rPr lang="fr-FR" sz="3600" baseline="30000" dirty="0" err="1"/>
              <a:t>th</a:t>
            </a:r>
            <a:r>
              <a:rPr lang="fr-FR" sz="3600" dirty="0"/>
              <a:t> International Symposium on </a:t>
            </a:r>
            <a:r>
              <a:rPr lang="fr-FR" sz="3600" dirty="0" err="1"/>
              <a:t>Oceanography</a:t>
            </a:r>
            <a:r>
              <a:rPr lang="fr-FR" sz="3600" dirty="0"/>
              <a:t> of the bay of </a:t>
            </a:r>
            <a:r>
              <a:rPr lang="fr-FR" sz="3600" dirty="0" err="1"/>
              <a:t>Biscay</a:t>
            </a:r>
            <a:r>
              <a:rPr lang="fr-FR" sz="3600" dirty="0"/>
              <a:t> (ISOBAY 18) – 5</a:t>
            </a:r>
            <a:r>
              <a:rPr lang="fr-FR" sz="3600" baseline="30000" dirty="0"/>
              <a:t>th</a:t>
            </a:r>
            <a:r>
              <a:rPr lang="fr-FR" sz="3600" dirty="0"/>
              <a:t> to 7</a:t>
            </a:r>
            <a:r>
              <a:rPr lang="fr-FR" sz="3600" baseline="30000" dirty="0"/>
              <a:t>th</a:t>
            </a:r>
            <a:r>
              <a:rPr lang="fr-FR" sz="3600" dirty="0"/>
              <a:t> June 2024</a:t>
            </a:r>
          </a:p>
        </p:txBody>
      </p:sp>
      <p:pic>
        <p:nvPicPr>
          <p:cNvPr id="59" name="Image 58" descr="Une image contenant poisson, Aileron, dessin, art&#10;&#10;Description générée automatiquement">
            <a:extLst>
              <a:ext uri="{FF2B5EF4-FFF2-40B4-BE49-F238E27FC236}">
                <a16:creationId xmlns:a16="http://schemas.microsoft.com/office/drawing/2014/main" id="{CF15F2CA-DE8C-5366-547B-EB76D470BD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1" b="89844" l="4688" r="96973">
                        <a14:foregroundMark x1="30664" y1="41602" x2="30664" y2="41602"/>
                        <a14:foregroundMark x1="29199" y1="40430" x2="29199" y2="40430"/>
                        <a14:foregroundMark x1="5176" y1="51465" x2="5176" y2="51465"/>
                        <a14:foregroundMark x1="9180" y1="49609" x2="9180" y2="49609"/>
                        <a14:foregroundMark x1="4688" y1="53906" x2="4688" y2="53906"/>
                        <a14:foregroundMark x1="18164" y1="58008" x2="18164" y2="58008"/>
                        <a14:foregroundMark x1="18164" y1="56250" x2="18164" y2="56250"/>
                        <a14:foregroundMark x1="23438" y1="57031" x2="23438" y2="57031"/>
                        <a14:foregroundMark x1="45313" y1="50781" x2="45313" y2="50781"/>
                        <a14:foregroundMark x1="48926" y1="44531" x2="48926" y2="44531"/>
                        <a14:foregroundMark x1="49805" y1="44043" x2="49805" y2="44043"/>
                        <a14:foregroundMark x1="59180" y1="45996" x2="59180" y2="45996"/>
                        <a14:foregroundMark x1="43848" y1="17871" x2="43848" y2="17871"/>
                        <a14:foregroundMark x1="44531" y1="17090" x2="44531" y2="17090"/>
                        <a14:foregroundMark x1="45410" y1="16699" x2="45410" y2="16699"/>
                        <a14:foregroundMark x1="53906" y1="18555" x2="53906" y2="18555"/>
                        <a14:foregroundMark x1="54980" y1="17480" x2="54980" y2="17480"/>
                        <a14:foregroundMark x1="55566" y1="17285" x2="55566" y2="17285"/>
                        <a14:foregroundMark x1="88867" y1="41113" x2="88867" y2="41113"/>
                        <a14:foregroundMark x1="93457" y1="33008" x2="93457" y2="33008"/>
                        <a14:foregroundMark x1="96973" y1="30078" x2="96973" y2="30078"/>
                        <a14:foregroundMark x1="90234" y1="65918" x2="90234" y2="65918"/>
                        <a14:foregroundMark x1="67090" y1="32031" x2="67090" y2="32031"/>
                        <a14:foregroundMark x1="32617" y1="28320" x2="32617" y2="28320"/>
                        <a14:foregroundMark x1="50879" y1="27832" x2="50879" y2="27832"/>
                        <a14:foregroundMark x1="52148" y1="26953" x2="52148" y2="26953"/>
                        <a14:foregroundMark x1="53320" y1="26465" x2="53320" y2="26465"/>
                        <a14:foregroundMark x1="38672" y1="28613" x2="38672" y2="28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3598" flipH="1">
            <a:off x="2188009" y="36526732"/>
            <a:ext cx="2231514" cy="2231514"/>
          </a:xfrm>
          <a:prstGeom prst="rect">
            <a:avLst/>
          </a:prstGeom>
        </p:spPr>
      </p:pic>
      <p:pic>
        <p:nvPicPr>
          <p:cNvPr id="61" name="Image 60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F8F1A958-0492-769A-0D42-4DB2CF61856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1" y="41091210"/>
            <a:ext cx="1541315" cy="159269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7F2A83F0-4334-141A-CA2E-9D2245AB73F5}"/>
              </a:ext>
            </a:extLst>
          </p:cNvPr>
          <p:cNvSpPr/>
          <p:nvPr/>
        </p:nvSpPr>
        <p:spPr>
          <a:xfrm rot="5400000">
            <a:off x="15324907" y="6284096"/>
            <a:ext cx="760994" cy="27490524"/>
          </a:xfrm>
          <a:solidFill>
            <a:srgbClr val="067898"/>
          </a:solidFill>
          <a:ln w="57150">
            <a:solidFill>
              <a:srgbClr val="003F6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5" name="Image 64" descr="Une image contenant poisson, Aileron, dessin, art&#10;&#10;Description générée automatiquement">
            <a:extLst>
              <a:ext uri="{FF2B5EF4-FFF2-40B4-BE49-F238E27FC236}">
                <a16:creationId xmlns:a16="http://schemas.microsoft.com/office/drawing/2014/main" id="{3BDF2FA5-33BB-FC81-432C-F376D4E063F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961" b="89844" l="4688" r="96973">
                        <a14:foregroundMark x1="30664" y1="41602" x2="30664" y2="41602"/>
                        <a14:foregroundMark x1="29199" y1="40430" x2="29199" y2="40430"/>
                        <a14:foregroundMark x1="5176" y1="51465" x2="5176" y2="51465"/>
                        <a14:foregroundMark x1="9180" y1="49609" x2="9180" y2="49609"/>
                        <a14:foregroundMark x1="4688" y1="53906" x2="4688" y2="53906"/>
                        <a14:foregroundMark x1="18164" y1="58008" x2="18164" y2="58008"/>
                        <a14:foregroundMark x1="18164" y1="56250" x2="18164" y2="56250"/>
                        <a14:foregroundMark x1="23438" y1="57031" x2="23438" y2="57031"/>
                        <a14:foregroundMark x1="45313" y1="50781" x2="45313" y2="50781"/>
                        <a14:foregroundMark x1="48926" y1="44531" x2="48926" y2="44531"/>
                        <a14:foregroundMark x1="49805" y1="44043" x2="49805" y2="44043"/>
                        <a14:foregroundMark x1="59180" y1="45996" x2="59180" y2="45996"/>
                        <a14:foregroundMark x1="43848" y1="17871" x2="43848" y2="17871"/>
                        <a14:foregroundMark x1="44531" y1="17090" x2="44531" y2="17090"/>
                        <a14:foregroundMark x1="45410" y1="16699" x2="45410" y2="16699"/>
                        <a14:foregroundMark x1="53906" y1="18555" x2="53906" y2="18555"/>
                        <a14:foregroundMark x1="54980" y1="17480" x2="54980" y2="17480"/>
                        <a14:foregroundMark x1="55566" y1="17285" x2="55566" y2="17285"/>
                        <a14:foregroundMark x1="88867" y1="41113" x2="88867" y2="41113"/>
                        <a14:foregroundMark x1="93457" y1="33008" x2="93457" y2="33008"/>
                        <a14:foregroundMark x1="96973" y1="30078" x2="96973" y2="30078"/>
                        <a14:foregroundMark x1="90234" y1="65918" x2="90234" y2="65918"/>
                        <a14:foregroundMark x1="67090" y1="32031" x2="67090" y2="32031"/>
                        <a14:foregroundMark x1="32617" y1="28320" x2="32617" y2="28320"/>
                        <a14:foregroundMark x1="50879" y1="27832" x2="50879" y2="27832"/>
                        <a14:foregroundMark x1="52148" y1="26953" x2="52148" y2="26953"/>
                        <a14:foregroundMark x1="53320" y1="26465" x2="53320" y2="26465"/>
                        <a14:foregroundMark x1="38672" y1="28613" x2="38672" y2="28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32150" y="20881889"/>
            <a:ext cx="866830" cy="86683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3902BC56-81D2-2CAD-5C7E-A1497A622891}"/>
              </a:ext>
            </a:extLst>
          </p:cNvPr>
          <p:cNvSpPr/>
          <p:nvPr/>
        </p:nvSpPr>
        <p:spPr>
          <a:xfrm rot="5400000">
            <a:off x="23732808" y="22647767"/>
            <a:ext cx="1938573" cy="9559700"/>
          </a:xfrm>
          <a:custGeom>
            <a:avLst/>
            <a:gdLst>
              <a:gd name="connsiteX0" fmla="*/ 0 w 1938573"/>
              <a:gd name="connsiteY0" fmla="*/ 0 h 9559700"/>
              <a:gd name="connsiteX1" fmla="*/ 626805 w 1938573"/>
              <a:gd name="connsiteY1" fmla="*/ 0 h 9559700"/>
              <a:gd name="connsiteX2" fmla="*/ 1311768 w 1938573"/>
              <a:gd name="connsiteY2" fmla="*/ 0 h 9559700"/>
              <a:gd name="connsiteX3" fmla="*/ 1938573 w 1938573"/>
              <a:gd name="connsiteY3" fmla="*/ 0 h 9559700"/>
              <a:gd name="connsiteX4" fmla="*/ 1938573 w 1938573"/>
              <a:gd name="connsiteY4" fmla="*/ 491642 h 9559700"/>
              <a:gd name="connsiteX5" fmla="*/ 1938573 w 1938573"/>
              <a:gd name="connsiteY5" fmla="*/ 983283 h 9559700"/>
              <a:gd name="connsiteX6" fmla="*/ 1938573 w 1938573"/>
              <a:gd name="connsiteY6" fmla="*/ 1570522 h 9559700"/>
              <a:gd name="connsiteX7" fmla="*/ 1938573 w 1938573"/>
              <a:gd name="connsiteY7" fmla="*/ 1966567 h 9559700"/>
              <a:gd name="connsiteX8" fmla="*/ 1938573 w 1938573"/>
              <a:gd name="connsiteY8" fmla="*/ 2840597 h 9559700"/>
              <a:gd name="connsiteX9" fmla="*/ 1938573 w 1938573"/>
              <a:gd name="connsiteY9" fmla="*/ 3236641 h 9559700"/>
              <a:gd name="connsiteX10" fmla="*/ 1938573 w 1938573"/>
              <a:gd name="connsiteY10" fmla="*/ 4015074 h 9559700"/>
              <a:gd name="connsiteX11" fmla="*/ 1938573 w 1938573"/>
              <a:gd name="connsiteY11" fmla="*/ 4506716 h 9559700"/>
              <a:gd name="connsiteX12" fmla="*/ 1938573 w 1938573"/>
              <a:gd name="connsiteY12" fmla="*/ 4902760 h 9559700"/>
              <a:gd name="connsiteX13" fmla="*/ 1938573 w 1938573"/>
              <a:gd name="connsiteY13" fmla="*/ 5489999 h 9559700"/>
              <a:gd name="connsiteX14" fmla="*/ 1938573 w 1938573"/>
              <a:gd name="connsiteY14" fmla="*/ 5886044 h 9559700"/>
              <a:gd name="connsiteX15" fmla="*/ 1938573 w 1938573"/>
              <a:gd name="connsiteY15" fmla="*/ 6568880 h 9559700"/>
              <a:gd name="connsiteX16" fmla="*/ 1938573 w 1938573"/>
              <a:gd name="connsiteY16" fmla="*/ 7156118 h 9559700"/>
              <a:gd name="connsiteX17" fmla="*/ 1938573 w 1938573"/>
              <a:gd name="connsiteY17" fmla="*/ 7743357 h 9559700"/>
              <a:gd name="connsiteX18" fmla="*/ 1938573 w 1938573"/>
              <a:gd name="connsiteY18" fmla="*/ 8521790 h 9559700"/>
              <a:gd name="connsiteX19" fmla="*/ 1938573 w 1938573"/>
              <a:gd name="connsiteY19" fmla="*/ 8917834 h 9559700"/>
              <a:gd name="connsiteX20" fmla="*/ 1938573 w 1938573"/>
              <a:gd name="connsiteY20" fmla="*/ 9559700 h 9559700"/>
              <a:gd name="connsiteX21" fmla="*/ 1311768 w 1938573"/>
              <a:gd name="connsiteY21" fmla="*/ 9559700 h 9559700"/>
              <a:gd name="connsiteX22" fmla="*/ 684962 w 1938573"/>
              <a:gd name="connsiteY22" fmla="*/ 9559700 h 9559700"/>
              <a:gd name="connsiteX23" fmla="*/ 0 w 1938573"/>
              <a:gd name="connsiteY23" fmla="*/ 9559700 h 9559700"/>
              <a:gd name="connsiteX24" fmla="*/ 0 w 1938573"/>
              <a:gd name="connsiteY24" fmla="*/ 8876864 h 9559700"/>
              <a:gd name="connsiteX25" fmla="*/ 0 w 1938573"/>
              <a:gd name="connsiteY25" fmla="*/ 8002835 h 9559700"/>
              <a:gd name="connsiteX26" fmla="*/ 0 w 1938573"/>
              <a:gd name="connsiteY26" fmla="*/ 7511193 h 9559700"/>
              <a:gd name="connsiteX27" fmla="*/ 0 w 1938573"/>
              <a:gd name="connsiteY27" fmla="*/ 6732760 h 9559700"/>
              <a:gd name="connsiteX28" fmla="*/ 0 w 1938573"/>
              <a:gd name="connsiteY28" fmla="*/ 6336715 h 9559700"/>
              <a:gd name="connsiteX29" fmla="*/ 0 w 1938573"/>
              <a:gd name="connsiteY29" fmla="*/ 5462686 h 9559700"/>
              <a:gd name="connsiteX30" fmla="*/ 0 w 1938573"/>
              <a:gd name="connsiteY30" fmla="*/ 4875447 h 9559700"/>
              <a:gd name="connsiteX31" fmla="*/ 0 w 1938573"/>
              <a:gd name="connsiteY31" fmla="*/ 4479402 h 9559700"/>
              <a:gd name="connsiteX32" fmla="*/ 0 w 1938573"/>
              <a:gd name="connsiteY32" fmla="*/ 3605373 h 9559700"/>
              <a:gd name="connsiteX33" fmla="*/ 0 w 1938573"/>
              <a:gd name="connsiteY33" fmla="*/ 3113731 h 9559700"/>
              <a:gd name="connsiteX34" fmla="*/ 0 w 1938573"/>
              <a:gd name="connsiteY34" fmla="*/ 2239701 h 9559700"/>
              <a:gd name="connsiteX35" fmla="*/ 0 w 1938573"/>
              <a:gd name="connsiteY35" fmla="*/ 1652462 h 9559700"/>
              <a:gd name="connsiteX36" fmla="*/ 0 w 1938573"/>
              <a:gd name="connsiteY36" fmla="*/ 1256418 h 9559700"/>
              <a:gd name="connsiteX37" fmla="*/ 0 w 1938573"/>
              <a:gd name="connsiteY37" fmla="*/ 860373 h 9559700"/>
              <a:gd name="connsiteX38" fmla="*/ 0 w 1938573"/>
              <a:gd name="connsiteY38" fmla="*/ 0 h 955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938573" h="9559700" fill="none" extrusionOk="0">
                <a:moveTo>
                  <a:pt x="0" y="0"/>
                </a:moveTo>
                <a:cubicBezTo>
                  <a:pt x="246876" y="24353"/>
                  <a:pt x="358867" y="-28812"/>
                  <a:pt x="626805" y="0"/>
                </a:cubicBezTo>
                <a:cubicBezTo>
                  <a:pt x="894743" y="28812"/>
                  <a:pt x="1162097" y="8029"/>
                  <a:pt x="1311768" y="0"/>
                </a:cubicBezTo>
                <a:cubicBezTo>
                  <a:pt x="1461439" y="-8029"/>
                  <a:pt x="1801315" y="9321"/>
                  <a:pt x="1938573" y="0"/>
                </a:cubicBezTo>
                <a:cubicBezTo>
                  <a:pt x="1957557" y="147718"/>
                  <a:pt x="1935544" y="280209"/>
                  <a:pt x="1938573" y="491642"/>
                </a:cubicBezTo>
                <a:cubicBezTo>
                  <a:pt x="1941602" y="703075"/>
                  <a:pt x="1919754" y="754917"/>
                  <a:pt x="1938573" y="983283"/>
                </a:cubicBezTo>
                <a:cubicBezTo>
                  <a:pt x="1957392" y="1211649"/>
                  <a:pt x="1943595" y="1346103"/>
                  <a:pt x="1938573" y="1570522"/>
                </a:cubicBezTo>
                <a:cubicBezTo>
                  <a:pt x="1933551" y="1794941"/>
                  <a:pt x="1957458" y="1851612"/>
                  <a:pt x="1938573" y="1966567"/>
                </a:cubicBezTo>
                <a:cubicBezTo>
                  <a:pt x="1919688" y="2081523"/>
                  <a:pt x="1937484" y="2540586"/>
                  <a:pt x="1938573" y="2840597"/>
                </a:cubicBezTo>
                <a:cubicBezTo>
                  <a:pt x="1939663" y="3140608"/>
                  <a:pt x="1955386" y="3127197"/>
                  <a:pt x="1938573" y="3236641"/>
                </a:cubicBezTo>
                <a:cubicBezTo>
                  <a:pt x="1921760" y="3346085"/>
                  <a:pt x="1934647" y="3740275"/>
                  <a:pt x="1938573" y="4015074"/>
                </a:cubicBezTo>
                <a:cubicBezTo>
                  <a:pt x="1942499" y="4289873"/>
                  <a:pt x="1963052" y="4364162"/>
                  <a:pt x="1938573" y="4506716"/>
                </a:cubicBezTo>
                <a:cubicBezTo>
                  <a:pt x="1914094" y="4649270"/>
                  <a:pt x="1946258" y="4818602"/>
                  <a:pt x="1938573" y="4902760"/>
                </a:cubicBezTo>
                <a:cubicBezTo>
                  <a:pt x="1930888" y="4986918"/>
                  <a:pt x="1967388" y="5283677"/>
                  <a:pt x="1938573" y="5489999"/>
                </a:cubicBezTo>
                <a:cubicBezTo>
                  <a:pt x="1909758" y="5696321"/>
                  <a:pt x="1939646" y="5703784"/>
                  <a:pt x="1938573" y="5886044"/>
                </a:cubicBezTo>
                <a:cubicBezTo>
                  <a:pt x="1937500" y="6068305"/>
                  <a:pt x="1921293" y="6422614"/>
                  <a:pt x="1938573" y="6568880"/>
                </a:cubicBezTo>
                <a:cubicBezTo>
                  <a:pt x="1955853" y="6715146"/>
                  <a:pt x="1944532" y="6878115"/>
                  <a:pt x="1938573" y="7156118"/>
                </a:cubicBezTo>
                <a:cubicBezTo>
                  <a:pt x="1932614" y="7434121"/>
                  <a:pt x="1964091" y="7599968"/>
                  <a:pt x="1938573" y="7743357"/>
                </a:cubicBezTo>
                <a:cubicBezTo>
                  <a:pt x="1913055" y="7886746"/>
                  <a:pt x="1961149" y="8236878"/>
                  <a:pt x="1938573" y="8521790"/>
                </a:cubicBezTo>
                <a:cubicBezTo>
                  <a:pt x="1915997" y="8806702"/>
                  <a:pt x="1938327" y="8751202"/>
                  <a:pt x="1938573" y="8917834"/>
                </a:cubicBezTo>
                <a:cubicBezTo>
                  <a:pt x="1938819" y="9084466"/>
                  <a:pt x="1964902" y="9339197"/>
                  <a:pt x="1938573" y="9559700"/>
                </a:cubicBezTo>
                <a:cubicBezTo>
                  <a:pt x="1727772" y="9590793"/>
                  <a:pt x="1483725" y="9588998"/>
                  <a:pt x="1311768" y="9559700"/>
                </a:cubicBezTo>
                <a:cubicBezTo>
                  <a:pt x="1139811" y="9530402"/>
                  <a:pt x="857344" y="9564856"/>
                  <a:pt x="684962" y="9559700"/>
                </a:cubicBezTo>
                <a:cubicBezTo>
                  <a:pt x="512580" y="9554544"/>
                  <a:pt x="283162" y="9553856"/>
                  <a:pt x="0" y="9559700"/>
                </a:cubicBezTo>
                <a:cubicBezTo>
                  <a:pt x="-23448" y="9360818"/>
                  <a:pt x="-15539" y="9152896"/>
                  <a:pt x="0" y="8876864"/>
                </a:cubicBezTo>
                <a:cubicBezTo>
                  <a:pt x="15539" y="8600832"/>
                  <a:pt x="-35053" y="8205547"/>
                  <a:pt x="0" y="8002835"/>
                </a:cubicBezTo>
                <a:cubicBezTo>
                  <a:pt x="35053" y="7800123"/>
                  <a:pt x="-24358" y="7646094"/>
                  <a:pt x="0" y="7511193"/>
                </a:cubicBezTo>
                <a:cubicBezTo>
                  <a:pt x="24358" y="7376292"/>
                  <a:pt x="-5577" y="7025046"/>
                  <a:pt x="0" y="6732760"/>
                </a:cubicBezTo>
                <a:cubicBezTo>
                  <a:pt x="5577" y="6440474"/>
                  <a:pt x="-13994" y="6416976"/>
                  <a:pt x="0" y="6336715"/>
                </a:cubicBezTo>
                <a:cubicBezTo>
                  <a:pt x="13994" y="6256455"/>
                  <a:pt x="-15256" y="5825572"/>
                  <a:pt x="0" y="5462686"/>
                </a:cubicBezTo>
                <a:cubicBezTo>
                  <a:pt x="15256" y="5099800"/>
                  <a:pt x="3609" y="5006754"/>
                  <a:pt x="0" y="4875447"/>
                </a:cubicBezTo>
                <a:cubicBezTo>
                  <a:pt x="-3609" y="4744140"/>
                  <a:pt x="17345" y="4648613"/>
                  <a:pt x="0" y="4479402"/>
                </a:cubicBezTo>
                <a:cubicBezTo>
                  <a:pt x="-17345" y="4310192"/>
                  <a:pt x="-34139" y="3827074"/>
                  <a:pt x="0" y="3605373"/>
                </a:cubicBezTo>
                <a:cubicBezTo>
                  <a:pt x="34139" y="3383672"/>
                  <a:pt x="3499" y="3215768"/>
                  <a:pt x="0" y="3113731"/>
                </a:cubicBezTo>
                <a:cubicBezTo>
                  <a:pt x="-3499" y="3011694"/>
                  <a:pt x="-8217" y="2653181"/>
                  <a:pt x="0" y="2239701"/>
                </a:cubicBezTo>
                <a:cubicBezTo>
                  <a:pt x="8217" y="1826221"/>
                  <a:pt x="658" y="1909507"/>
                  <a:pt x="0" y="1652462"/>
                </a:cubicBezTo>
                <a:cubicBezTo>
                  <a:pt x="-658" y="1395417"/>
                  <a:pt x="-10027" y="1411726"/>
                  <a:pt x="0" y="1256418"/>
                </a:cubicBezTo>
                <a:cubicBezTo>
                  <a:pt x="10027" y="1101110"/>
                  <a:pt x="-17148" y="1002927"/>
                  <a:pt x="0" y="860373"/>
                </a:cubicBezTo>
                <a:cubicBezTo>
                  <a:pt x="17148" y="717820"/>
                  <a:pt x="7964" y="204183"/>
                  <a:pt x="0" y="0"/>
                </a:cubicBezTo>
                <a:close/>
              </a:path>
              <a:path w="1938573" h="9559700" stroke="0" extrusionOk="0">
                <a:moveTo>
                  <a:pt x="0" y="0"/>
                </a:moveTo>
                <a:cubicBezTo>
                  <a:pt x="213503" y="3010"/>
                  <a:pt x="447813" y="-15167"/>
                  <a:pt x="646191" y="0"/>
                </a:cubicBezTo>
                <a:cubicBezTo>
                  <a:pt x="844569" y="15167"/>
                  <a:pt x="1080770" y="20353"/>
                  <a:pt x="1234225" y="0"/>
                </a:cubicBezTo>
                <a:cubicBezTo>
                  <a:pt x="1387680" y="-20353"/>
                  <a:pt x="1635724" y="-6730"/>
                  <a:pt x="1938573" y="0"/>
                </a:cubicBezTo>
                <a:cubicBezTo>
                  <a:pt x="1933638" y="276188"/>
                  <a:pt x="1949989" y="384983"/>
                  <a:pt x="1938573" y="587239"/>
                </a:cubicBezTo>
                <a:cubicBezTo>
                  <a:pt x="1927157" y="789495"/>
                  <a:pt x="1943292" y="865427"/>
                  <a:pt x="1938573" y="1078880"/>
                </a:cubicBezTo>
                <a:cubicBezTo>
                  <a:pt x="1933854" y="1292333"/>
                  <a:pt x="1904890" y="1523347"/>
                  <a:pt x="1938573" y="1857313"/>
                </a:cubicBezTo>
                <a:cubicBezTo>
                  <a:pt x="1972256" y="2191279"/>
                  <a:pt x="1977637" y="2466669"/>
                  <a:pt x="1938573" y="2731343"/>
                </a:cubicBezTo>
                <a:cubicBezTo>
                  <a:pt x="1899510" y="2996017"/>
                  <a:pt x="1924287" y="3087459"/>
                  <a:pt x="1938573" y="3222985"/>
                </a:cubicBezTo>
                <a:cubicBezTo>
                  <a:pt x="1952859" y="3358511"/>
                  <a:pt x="1941574" y="3723886"/>
                  <a:pt x="1938573" y="3905820"/>
                </a:cubicBezTo>
                <a:cubicBezTo>
                  <a:pt x="1935572" y="4087754"/>
                  <a:pt x="1928522" y="4292844"/>
                  <a:pt x="1938573" y="4493059"/>
                </a:cubicBezTo>
                <a:cubicBezTo>
                  <a:pt x="1948624" y="4693274"/>
                  <a:pt x="1919394" y="4736047"/>
                  <a:pt x="1938573" y="4889104"/>
                </a:cubicBezTo>
                <a:cubicBezTo>
                  <a:pt x="1957752" y="5042161"/>
                  <a:pt x="1946629" y="5159502"/>
                  <a:pt x="1938573" y="5285148"/>
                </a:cubicBezTo>
                <a:cubicBezTo>
                  <a:pt x="1930517" y="5410794"/>
                  <a:pt x="1949161" y="5567395"/>
                  <a:pt x="1938573" y="5776790"/>
                </a:cubicBezTo>
                <a:cubicBezTo>
                  <a:pt x="1927985" y="5986185"/>
                  <a:pt x="1948624" y="6070643"/>
                  <a:pt x="1938573" y="6364029"/>
                </a:cubicBezTo>
                <a:cubicBezTo>
                  <a:pt x="1928522" y="6657415"/>
                  <a:pt x="1916785" y="6969975"/>
                  <a:pt x="1938573" y="7142462"/>
                </a:cubicBezTo>
                <a:cubicBezTo>
                  <a:pt x="1960361" y="7314949"/>
                  <a:pt x="1976394" y="7775668"/>
                  <a:pt x="1938573" y="8016491"/>
                </a:cubicBezTo>
                <a:cubicBezTo>
                  <a:pt x="1900752" y="8257314"/>
                  <a:pt x="1914364" y="8300173"/>
                  <a:pt x="1938573" y="8508133"/>
                </a:cubicBezTo>
                <a:cubicBezTo>
                  <a:pt x="1962782" y="8716093"/>
                  <a:pt x="1917862" y="9061316"/>
                  <a:pt x="1938573" y="9559700"/>
                </a:cubicBezTo>
                <a:cubicBezTo>
                  <a:pt x="1761983" y="9536516"/>
                  <a:pt x="1470487" y="9559617"/>
                  <a:pt x="1350539" y="9559700"/>
                </a:cubicBezTo>
                <a:cubicBezTo>
                  <a:pt x="1230591" y="9559783"/>
                  <a:pt x="838962" y="9560047"/>
                  <a:pt x="704348" y="9559700"/>
                </a:cubicBezTo>
                <a:cubicBezTo>
                  <a:pt x="569734" y="9559353"/>
                  <a:pt x="224351" y="9585039"/>
                  <a:pt x="0" y="9559700"/>
                </a:cubicBezTo>
                <a:cubicBezTo>
                  <a:pt x="-16349" y="9373595"/>
                  <a:pt x="-6562" y="9311632"/>
                  <a:pt x="0" y="9163655"/>
                </a:cubicBezTo>
                <a:cubicBezTo>
                  <a:pt x="6562" y="9015678"/>
                  <a:pt x="-6050" y="8891744"/>
                  <a:pt x="0" y="8672014"/>
                </a:cubicBezTo>
                <a:cubicBezTo>
                  <a:pt x="6050" y="8452284"/>
                  <a:pt x="25837" y="8279853"/>
                  <a:pt x="0" y="8084775"/>
                </a:cubicBezTo>
                <a:cubicBezTo>
                  <a:pt x="-25837" y="7889697"/>
                  <a:pt x="2302" y="7669853"/>
                  <a:pt x="0" y="7497536"/>
                </a:cubicBezTo>
                <a:cubicBezTo>
                  <a:pt x="-2302" y="7325219"/>
                  <a:pt x="42381" y="6818113"/>
                  <a:pt x="0" y="6623506"/>
                </a:cubicBezTo>
                <a:cubicBezTo>
                  <a:pt x="-42381" y="6428899"/>
                  <a:pt x="3278" y="6369222"/>
                  <a:pt x="0" y="6131865"/>
                </a:cubicBezTo>
                <a:cubicBezTo>
                  <a:pt x="-3278" y="5894508"/>
                  <a:pt x="18008" y="5789807"/>
                  <a:pt x="0" y="5544626"/>
                </a:cubicBezTo>
                <a:cubicBezTo>
                  <a:pt x="-18008" y="5299445"/>
                  <a:pt x="-26032" y="5076405"/>
                  <a:pt x="0" y="4957387"/>
                </a:cubicBezTo>
                <a:cubicBezTo>
                  <a:pt x="26032" y="4838369"/>
                  <a:pt x="-10514" y="4484921"/>
                  <a:pt x="0" y="4178955"/>
                </a:cubicBezTo>
                <a:cubicBezTo>
                  <a:pt x="10514" y="3872989"/>
                  <a:pt x="-27894" y="3715524"/>
                  <a:pt x="0" y="3591716"/>
                </a:cubicBezTo>
                <a:cubicBezTo>
                  <a:pt x="27894" y="3467908"/>
                  <a:pt x="6423" y="3195438"/>
                  <a:pt x="0" y="2813283"/>
                </a:cubicBezTo>
                <a:cubicBezTo>
                  <a:pt x="-6423" y="2431128"/>
                  <a:pt x="16223" y="2484655"/>
                  <a:pt x="0" y="2321641"/>
                </a:cubicBezTo>
                <a:cubicBezTo>
                  <a:pt x="-16223" y="2158627"/>
                  <a:pt x="870" y="2041763"/>
                  <a:pt x="0" y="1925597"/>
                </a:cubicBezTo>
                <a:cubicBezTo>
                  <a:pt x="-870" y="1809431"/>
                  <a:pt x="-12409" y="1504712"/>
                  <a:pt x="0" y="1338358"/>
                </a:cubicBezTo>
                <a:cubicBezTo>
                  <a:pt x="12409" y="1172004"/>
                  <a:pt x="9329" y="955898"/>
                  <a:pt x="0" y="846716"/>
                </a:cubicBezTo>
                <a:cubicBezTo>
                  <a:pt x="-9329" y="737534"/>
                  <a:pt x="32537" y="262368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44411153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Research and discussions with professionals to keep or remove suspicious data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DD708D2-EBE0-07A0-EE44-ED43CFFD58C9}"/>
              </a:ext>
            </a:extLst>
          </p:cNvPr>
          <p:cNvSpPr/>
          <p:nvPr/>
        </p:nvSpPr>
        <p:spPr>
          <a:xfrm rot="5400000">
            <a:off x="10621270" y="19454947"/>
            <a:ext cx="1938566" cy="15945334"/>
          </a:xfrm>
          <a:custGeom>
            <a:avLst/>
            <a:gdLst>
              <a:gd name="connsiteX0" fmla="*/ 0 w 1938566"/>
              <a:gd name="connsiteY0" fmla="*/ 0 h 15945334"/>
              <a:gd name="connsiteX1" fmla="*/ 665574 w 1938566"/>
              <a:gd name="connsiteY1" fmla="*/ 0 h 15945334"/>
              <a:gd name="connsiteX2" fmla="*/ 1331149 w 1938566"/>
              <a:gd name="connsiteY2" fmla="*/ 0 h 15945334"/>
              <a:gd name="connsiteX3" fmla="*/ 1938566 w 1938566"/>
              <a:gd name="connsiteY3" fmla="*/ 0 h 15945334"/>
              <a:gd name="connsiteX4" fmla="*/ 1938566 w 1938566"/>
              <a:gd name="connsiteY4" fmla="*/ 852729 h 15945334"/>
              <a:gd name="connsiteX5" fmla="*/ 1938566 w 1938566"/>
              <a:gd name="connsiteY5" fmla="*/ 1705457 h 15945334"/>
              <a:gd name="connsiteX6" fmla="*/ 1938566 w 1938566"/>
              <a:gd name="connsiteY6" fmla="*/ 2398733 h 15945334"/>
              <a:gd name="connsiteX7" fmla="*/ 1938566 w 1938566"/>
              <a:gd name="connsiteY7" fmla="*/ 2613648 h 15945334"/>
              <a:gd name="connsiteX8" fmla="*/ 1938566 w 1938566"/>
              <a:gd name="connsiteY8" fmla="*/ 2988017 h 15945334"/>
              <a:gd name="connsiteX9" fmla="*/ 1938566 w 1938566"/>
              <a:gd name="connsiteY9" fmla="*/ 3521839 h 15945334"/>
              <a:gd name="connsiteX10" fmla="*/ 1938566 w 1938566"/>
              <a:gd name="connsiteY10" fmla="*/ 4055661 h 15945334"/>
              <a:gd name="connsiteX11" fmla="*/ 1938566 w 1938566"/>
              <a:gd name="connsiteY11" fmla="*/ 4270576 h 15945334"/>
              <a:gd name="connsiteX12" fmla="*/ 1938566 w 1938566"/>
              <a:gd name="connsiteY12" fmla="*/ 4485492 h 15945334"/>
              <a:gd name="connsiteX13" fmla="*/ 1938566 w 1938566"/>
              <a:gd name="connsiteY13" fmla="*/ 5338221 h 15945334"/>
              <a:gd name="connsiteX14" fmla="*/ 1938566 w 1938566"/>
              <a:gd name="connsiteY14" fmla="*/ 6031496 h 15945334"/>
              <a:gd name="connsiteX15" fmla="*/ 1938566 w 1938566"/>
              <a:gd name="connsiteY15" fmla="*/ 7043678 h 15945334"/>
              <a:gd name="connsiteX16" fmla="*/ 1938566 w 1938566"/>
              <a:gd name="connsiteY16" fmla="*/ 8055860 h 15945334"/>
              <a:gd name="connsiteX17" fmla="*/ 1938566 w 1938566"/>
              <a:gd name="connsiteY17" fmla="*/ 9068042 h 15945334"/>
              <a:gd name="connsiteX18" fmla="*/ 1938566 w 1938566"/>
              <a:gd name="connsiteY18" fmla="*/ 10080224 h 15945334"/>
              <a:gd name="connsiteX19" fmla="*/ 1938566 w 1938566"/>
              <a:gd name="connsiteY19" fmla="*/ 11092406 h 15945334"/>
              <a:gd name="connsiteX20" fmla="*/ 1938566 w 1938566"/>
              <a:gd name="connsiteY20" fmla="*/ 11785682 h 15945334"/>
              <a:gd name="connsiteX21" fmla="*/ 1938566 w 1938566"/>
              <a:gd name="connsiteY21" fmla="*/ 12797864 h 15945334"/>
              <a:gd name="connsiteX22" fmla="*/ 1938566 w 1938566"/>
              <a:gd name="connsiteY22" fmla="*/ 13331686 h 15945334"/>
              <a:gd name="connsiteX23" fmla="*/ 1938566 w 1938566"/>
              <a:gd name="connsiteY23" fmla="*/ 14024961 h 15945334"/>
              <a:gd name="connsiteX24" fmla="*/ 1938566 w 1938566"/>
              <a:gd name="connsiteY24" fmla="*/ 14399330 h 15945334"/>
              <a:gd name="connsiteX25" fmla="*/ 1938566 w 1938566"/>
              <a:gd name="connsiteY25" fmla="*/ 15092605 h 15945334"/>
              <a:gd name="connsiteX26" fmla="*/ 1938566 w 1938566"/>
              <a:gd name="connsiteY26" fmla="*/ 15945334 h 15945334"/>
              <a:gd name="connsiteX27" fmla="*/ 1350534 w 1938566"/>
              <a:gd name="connsiteY27" fmla="*/ 15945334 h 15945334"/>
              <a:gd name="connsiteX28" fmla="*/ 723731 w 1938566"/>
              <a:gd name="connsiteY28" fmla="*/ 15945334 h 15945334"/>
              <a:gd name="connsiteX29" fmla="*/ 0 w 1938566"/>
              <a:gd name="connsiteY29" fmla="*/ 15945334 h 15945334"/>
              <a:gd name="connsiteX30" fmla="*/ 0 w 1938566"/>
              <a:gd name="connsiteY30" fmla="*/ 15730419 h 15945334"/>
              <a:gd name="connsiteX31" fmla="*/ 0 w 1938566"/>
              <a:gd name="connsiteY31" fmla="*/ 15037143 h 15945334"/>
              <a:gd name="connsiteX32" fmla="*/ 0 w 1938566"/>
              <a:gd name="connsiteY32" fmla="*/ 14343868 h 15945334"/>
              <a:gd name="connsiteX33" fmla="*/ 0 w 1938566"/>
              <a:gd name="connsiteY33" fmla="*/ 13650592 h 15945334"/>
              <a:gd name="connsiteX34" fmla="*/ 0 w 1938566"/>
              <a:gd name="connsiteY34" fmla="*/ 13116770 h 15945334"/>
              <a:gd name="connsiteX35" fmla="*/ 0 w 1938566"/>
              <a:gd name="connsiteY35" fmla="*/ 12901855 h 15945334"/>
              <a:gd name="connsiteX36" fmla="*/ 0 w 1938566"/>
              <a:gd name="connsiteY36" fmla="*/ 12686940 h 15945334"/>
              <a:gd name="connsiteX37" fmla="*/ 0 w 1938566"/>
              <a:gd name="connsiteY37" fmla="*/ 12312571 h 15945334"/>
              <a:gd name="connsiteX38" fmla="*/ 0 w 1938566"/>
              <a:gd name="connsiteY38" fmla="*/ 11300389 h 15945334"/>
              <a:gd name="connsiteX39" fmla="*/ 0 w 1938566"/>
              <a:gd name="connsiteY39" fmla="*/ 10766567 h 15945334"/>
              <a:gd name="connsiteX40" fmla="*/ 0 w 1938566"/>
              <a:gd name="connsiteY40" fmla="*/ 10551651 h 15945334"/>
              <a:gd name="connsiteX41" fmla="*/ 0 w 1938566"/>
              <a:gd name="connsiteY41" fmla="*/ 10177283 h 15945334"/>
              <a:gd name="connsiteX42" fmla="*/ 0 w 1938566"/>
              <a:gd name="connsiteY42" fmla="*/ 9484007 h 15945334"/>
              <a:gd name="connsiteX43" fmla="*/ 0 w 1938566"/>
              <a:gd name="connsiteY43" fmla="*/ 8950185 h 15945334"/>
              <a:gd name="connsiteX44" fmla="*/ 0 w 1938566"/>
              <a:gd name="connsiteY44" fmla="*/ 8097457 h 15945334"/>
              <a:gd name="connsiteX45" fmla="*/ 0 w 1938566"/>
              <a:gd name="connsiteY45" fmla="*/ 7723088 h 15945334"/>
              <a:gd name="connsiteX46" fmla="*/ 0 w 1938566"/>
              <a:gd name="connsiteY46" fmla="*/ 7189266 h 15945334"/>
              <a:gd name="connsiteX47" fmla="*/ 0 w 1938566"/>
              <a:gd name="connsiteY47" fmla="*/ 6177084 h 15945334"/>
              <a:gd name="connsiteX48" fmla="*/ 0 w 1938566"/>
              <a:gd name="connsiteY48" fmla="*/ 5962168 h 15945334"/>
              <a:gd name="connsiteX49" fmla="*/ 0 w 1938566"/>
              <a:gd name="connsiteY49" fmla="*/ 5428346 h 15945334"/>
              <a:gd name="connsiteX50" fmla="*/ 0 w 1938566"/>
              <a:gd name="connsiteY50" fmla="*/ 4894524 h 15945334"/>
              <a:gd name="connsiteX51" fmla="*/ 0 w 1938566"/>
              <a:gd name="connsiteY51" fmla="*/ 4679609 h 15945334"/>
              <a:gd name="connsiteX52" fmla="*/ 0 w 1938566"/>
              <a:gd name="connsiteY52" fmla="*/ 3986334 h 15945334"/>
              <a:gd name="connsiteX53" fmla="*/ 0 w 1938566"/>
              <a:gd name="connsiteY53" fmla="*/ 3133605 h 15945334"/>
              <a:gd name="connsiteX54" fmla="*/ 0 w 1938566"/>
              <a:gd name="connsiteY54" fmla="*/ 2918689 h 15945334"/>
              <a:gd name="connsiteX55" fmla="*/ 0 w 1938566"/>
              <a:gd name="connsiteY55" fmla="*/ 2703774 h 15945334"/>
              <a:gd name="connsiteX56" fmla="*/ 0 w 1938566"/>
              <a:gd name="connsiteY56" fmla="*/ 2329405 h 15945334"/>
              <a:gd name="connsiteX57" fmla="*/ 0 w 1938566"/>
              <a:gd name="connsiteY57" fmla="*/ 2114490 h 15945334"/>
              <a:gd name="connsiteX58" fmla="*/ 0 w 1938566"/>
              <a:gd name="connsiteY58" fmla="*/ 1421215 h 15945334"/>
              <a:gd name="connsiteX59" fmla="*/ 0 w 1938566"/>
              <a:gd name="connsiteY59" fmla="*/ 887393 h 15945334"/>
              <a:gd name="connsiteX60" fmla="*/ 0 w 1938566"/>
              <a:gd name="connsiteY60" fmla="*/ 0 h 1594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938566" h="15945334" fill="none" extrusionOk="0">
                <a:moveTo>
                  <a:pt x="0" y="0"/>
                </a:moveTo>
                <a:cubicBezTo>
                  <a:pt x="141409" y="-12764"/>
                  <a:pt x="395038" y="3973"/>
                  <a:pt x="665574" y="0"/>
                </a:cubicBezTo>
                <a:cubicBezTo>
                  <a:pt x="936110" y="-3973"/>
                  <a:pt x="1143430" y="-33132"/>
                  <a:pt x="1331149" y="0"/>
                </a:cubicBezTo>
                <a:cubicBezTo>
                  <a:pt x="1518868" y="33132"/>
                  <a:pt x="1797673" y="26246"/>
                  <a:pt x="1938566" y="0"/>
                </a:cubicBezTo>
                <a:cubicBezTo>
                  <a:pt x="1906946" y="336967"/>
                  <a:pt x="1947072" y="536753"/>
                  <a:pt x="1938566" y="852729"/>
                </a:cubicBezTo>
                <a:cubicBezTo>
                  <a:pt x="1930060" y="1168705"/>
                  <a:pt x="1969662" y="1383755"/>
                  <a:pt x="1938566" y="1705457"/>
                </a:cubicBezTo>
                <a:cubicBezTo>
                  <a:pt x="1907470" y="2027159"/>
                  <a:pt x="1934134" y="2243654"/>
                  <a:pt x="1938566" y="2398733"/>
                </a:cubicBezTo>
                <a:cubicBezTo>
                  <a:pt x="1942998" y="2553812"/>
                  <a:pt x="1945125" y="2514214"/>
                  <a:pt x="1938566" y="2613648"/>
                </a:cubicBezTo>
                <a:cubicBezTo>
                  <a:pt x="1932007" y="2713083"/>
                  <a:pt x="1938406" y="2847344"/>
                  <a:pt x="1938566" y="2988017"/>
                </a:cubicBezTo>
                <a:cubicBezTo>
                  <a:pt x="1938726" y="3128690"/>
                  <a:pt x="1938053" y="3359882"/>
                  <a:pt x="1938566" y="3521839"/>
                </a:cubicBezTo>
                <a:cubicBezTo>
                  <a:pt x="1939079" y="3683796"/>
                  <a:pt x="1921978" y="3890514"/>
                  <a:pt x="1938566" y="4055661"/>
                </a:cubicBezTo>
                <a:cubicBezTo>
                  <a:pt x="1955154" y="4220808"/>
                  <a:pt x="1928740" y="4220870"/>
                  <a:pt x="1938566" y="4270576"/>
                </a:cubicBezTo>
                <a:cubicBezTo>
                  <a:pt x="1948392" y="4320282"/>
                  <a:pt x="1936947" y="4410440"/>
                  <a:pt x="1938566" y="4485492"/>
                </a:cubicBezTo>
                <a:cubicBezTo>
                  <a:pt x="1940185" y="4560544"/>
                  <a:pt x="1909005" y="5058017"/>
                  <a:pt x="1938566" y="5338221"/>
                </a:cubicBezTo>
                <a:cubicBezTo>
                  <a:pt x="1968127" y="5618425"/>
                  <a:pt x="1906983" y="5742495"/>
                  <a:pt x="1938566" y="6031496"/>
                </a:cubicBezTo>
                <a:cubicBezTo>
                  <a:pt x="1970149" y="6320498"/>
                  <a:pt x="1961821" y="6657707"/>
                  <a:pt x="1938566" y="7043678"/>
                </a:cubicBezTo>
                <a:cubicBezTo>
                  <a:pt x="1915311" y="7429649"/>
                  <a:pt x="1906028" y="7774102"/>
                  <a:pt x="1938566" y="8055860"/>
                </a:cubicBezTo>
                <a:cubicBezTo>
                  <a:pt x="1971104" y="8337618"/>
                  <a:pt x="1974277" y="8765596"/>
                  <a:pt x="1938566" y="9068042"/>
                </a:cubicBezTo>
                <a:cubicBezTo>
                  <a:pt x="1902855" y="9370488"/>
                  <a:pt x="1888011" y="9613614"/>
                  <a:pt x="1938566" y="10080224"/>
                </a:cubicBezTo>
                <a:cubicBezTo>
                  <a:pt x="1989121" y="10546834"/>
                  <a:pt x="1974050" y="10694179"/>
                  <a:pt x="1938566" y="11092406"/>
                </a:cubicBezTo>
                <a:cubicBezTo>
                  <a:pt x="1903082" y="11490633"/>
                  <a:pt x="1928947" y="11444158"/>
                  <a:pt x="1938566" y="11785682"/>
                </a:cubicBezTo>
                <a:cubicBezTo>
                  <a:pt x="1948185" y="12127206"/>
                  <a:pt x="1927379" y="12298550"/>
                  <a:pt x="1938566" y="12797864"/>
                </a:cubicBezTo>
                <a:cubicBezTo>
                  <a:pt x="1949753" y="13297178"/>
                  <a:pt x="1945752" y="13126012"/>
                  <a:pt x="1938566" y="13331686"/>
                </a:cubicBezTo>
                <a:cubicBezTo>
                  <a:pt x="1931380" y="13537360"/>
                  <a:pt x="1967697" y="13884013"/>
                  <a:pt x="1938566" y="14024961"/>
                </a:cubicBezTo>
                <a:cubicBezTo>
                  <a:pt x="1909435" y="14165909"/>
                  <a:pt x="1923257" y="14271954"/>
                  <a:pt x="1938566" y="14399330"/>
                </a:cubicBezTo>
                <a:cubicBezTo>
                  <a:pt x="1953875" y="14526706"/>
                  <a:pt x="1962715" y="14924061"/>
                  <a:pt x="1938566" y="15092605"/>
                </a:cubicBezTo>
                <a:cubicBezTo>
                  <a:pt x="1914417" y="15261149"/>
                  <a:pt x="1929419" y="15557071"/>
                  <a:pt x="1938566" y="15945334"/>
                </a:cubicBezTo>
                <a:cubicBezTo>
                  <a:pt x="1814600" y="15948661"/>
                  <a:pt x="1626169" y="15942718"/>
                  <a:pt x="1350534" y="15945334"/>
                </a:cubicBezTo>
                <a:cubicBezTo>
                  <a:pt x="1074899" y="15947950"/>
                  <a:pt x="955339" y="15922439"/>
                  <a:pt x="723731" y="15945334"/>
                </a:cubicBezTo>
                <a:cubicBezTo>
                  <a:pt x="492123" y="15968229"/>
                  <a:pt x="145755" y="15978109"/>
                  <a:pt x="0" y="15945334"/>
                </a:cubicBezTo>
                <a:cubicBezTo>
                  <a:pt x="10421" y="15887569"/>
                  <a:pt x="625" y="15776676"/>
                  <a:pt x="0" y="15730419"/>
                </a:cubicBezTo>
                <a:cubicBezTo>
                  <a:pt x="-625" y="15684163"/>
                  <a:pt x="12510" y="15309325"/>
                  <a:pt x="0" y="15037143"/>
                </a:cubicBezTo>
                <a:cubicBezTo>
                  <a:pt x="-12510" y="14764961"/>
                  <a:pt x="-3847" y="14488677"/>
                  <a:pt x="0" y="14343868"/>
                </a:cubicBezTo>
                <a:cubicBezTo>
                  <a:pt x="3847" y="14199059"/>
                  <a:pt x="-10469" y="13790012"/>
                  <a:pt x="0" y="13650592"/>
                </a:cubicBezTo>
                <a:cubicBezTo>
                  <a:pt x="10469" y="13511172"/>
                  <a:pt x="7705" y="13338324"/>
                  <a:pt x="0" y="13116770"/>
                </a:cubicBezTo>
                <a:cubicBezTo>
                  <a:pt x="-7705" y="12895216"/>
                  <a:pt x="578" y="12962618"/>
                  <a:pt x="0" y="12901855"/>
                </a:cubicBezTo>
                <a:cubicBezTo>
                  <a:pt x="-578" y="12841093"/>
                  <a:pt x="7245" y="12764967"/>
                  <a:pt x="0" y="12686940"/>
                </a:cubicBezTo>
                <a:cubicBezTo>
                  <a:pt x="-7245" y="12608913"/>
                  <a:pt x="-4349" y="12424959"/>
                  <a:pt x="0" y="12312571"/>
                </a:cubicBezTo>
                <a:cubicBezTo>
                  <a:pt x="4349" y="12200183"/>
                  <a:pt x="-13852" y="11562994"/>
                  <a:pt x="0" y="11300389"/>
                </a:cubicBezTo>
                <a:cubicBezTo>
                  <a:pt x="13852" y="11037784"/>
                  <a:pt x="-20557" y="10974289"/>
                  <a:pt x="0" y="10766567"/>
                </a:cubicBezTo>
                <a:cubicBezTo>
                  <a:pt x="20557" y="10558845"/>
                  <a:pt x="5036" y="10597465"/>
                  <a:pt x="0" y="10551651"/>
                </a:cubicBezTo>
                <a:cubicBezTo>
                  <a:pt x="-5036" y="10505837"/>
                  <a:pt x="-9025" y="10346502"/>
                  <a:pt x="0" y="10177283"/>
                </a:cubicBezTo>
                <a:cubicBezTo>
                  <a:pt x="9025" y="10008064"/>
                  <a:pt x="-24098" y="9773458"/>
                  <a:pt x="0" y="9484007"/>
                </a:cubicBezTo>
                <a:cubicBezTo>
                  <a:pt x="24098" y="9194556"/>
                  <a:pt x="-4861" y="9158910"/>
                  <a:pt x="0" y="8950185"/>
                </a:cubicBezTo>
                <a:cubicBezTo>
                  <a:pt x="4861" y="8741460"/>
                  <a:pt x="-39562" y="8307771"/>
                  <a:pt x="0" y="8097457"/>
                </a:cubicBezTo>
                <a:cubicBezTo>
                  <a:pt x="39562" y="7887143"/>
                  <a:pt x="6626" y="7907340"/>
                  <a:pt x="0" y="7723088"/>
                </a:cubicBezTo>
                <a:cubicBezTo>
                  <a:pt x="-6626" y="7538836"/>
                  <a:pt x="903" y="7327327"/>
                  <a:pt x="0" y="7189266"/>
                </a:cubicBezTo>
                <a:cubicBezTo>
                  <a:pt x="-903" y="7051205"/>
                  <a:pt x="18929" y="6465219"/>
                  <a:pt x="0" y="6177084"/>
                </a:cubicBezTo>
                <a:cubicBezTo>
                  <a:pt x="-18929" y="5888949"/>
                  <a:pt x="-6024" y="6048678"/>
                  <a:pt x="0" y="5962168"/>
                </a:cubicBezTo>
                <a:cubicBezTo>
                  <a:pt x="6024" y="5875658"/>
                  <a:pt x="-10926" y="5666232"/>
                  <a:pt x="0" y="5428346"/>
                </a:cubicBezTo>
                <a:cubicBezTo>
                  <a:pt x="10926" y="5190460"/>
                  <a:pt x="8411" y="5075353"/>
                  <a:pt x="0" y="4894524"/>
                </a:cubicBezTo>
                <a:cubicBezTo>
                  <a:pt x="-8411" y="4713695"/>
                  <a:pt x="9800" y="4736979"/>
                  <a:pt x="0" y="4679609"/>
                </a:cubicBezTo>
                <a:cubicBezTo>
                  <a:pt x="-9800" y="4622239"/>
                  <a:pt x="19819" y="4213107"/>
                  <a:pt x="0" y="3986334"/>
                </a:cubicBezTo>
                <a:cubicBezTo>
                  <a:pt x="-19819" y="3759561"/>
                  <a:pt x="26296" y="3442895"/>
                  <a:pt x="0" y="3133605"/>
                </a:cubicBezTo>
                <a:cubicBezTo>
                  <a:pt x="-26296" y="2824315"/>
                  <a:pt x="8499" y="3015081"/>
                  <a:pt x="0" y="2918689"/>
                </a:cubicBezTo>
                <a:cubicBezTo>
                  <a:pt x="-8499" y="2822297"/>
                  <a:pt x="-2233" y="2786792"/>
                  <a:pt x="0" y="2703774"/>
                </a:cubicBezTo>
                <a:cubicBezTo>
                  <a:pt x="2233" y="2620756"/>
                  <a:pt x="18505" y="2471759"/>
                  <a:pt x="0" y="2329405"/>
                </a:cubicBezTo>
                <a:cubicBezTo>
                  <a:pt x="-18505" y="2187051"/>
                  <a:pt x="-10720" y="2183658"/>
                  <a:pt x="0" y="2114490"/>
                </a:cubicBezTo>
                <a:cubicBezTo>
                  <a:pt x="10720" y="2045322"/>
                  <a:pt x="3912" y="1710386"/>
                  <a:pt x="0" y="1421215"/>
                </a:cubicBezTo>
                <a:cubicBezTo>
                  <a:pt x="-3912" y="1132045"/>
                  <a:pt x="-334" y="1020046"/>
                  <a:pt x="0" y="887393"/>
                </a:cubicBezTo>
                <a:cubicBezTo>
                  <a:pt x="334" y="754740"/>
                  <a:pt x="-13847" y="183733"/>
                  <a:pt x="0" y="0"/>
                </a:cubicBezTo>
                <a:close/>
              </a:path>
              <a:path w="1938566" h="15945334" stroke="0" extrusionOk="0">
                <a:moveTo>
                  <a:pt x="0" y="0"/>
                </a:moveTo>
                <a:cubicBezTo>
                  <a:pt x="296237" y="-18815"/>
                  <a:pt x="380612" y="-15320"/>
                  <a:pt x="626803" y="0"/>
                </a:cubicBezTo>
                <a:cubicBezTo>
                  <a:pt x="872994" y="15320"/>
                  <a:pt x="1092346" y="28092"/>
                  <a:pt x="1253606" y="0"/>
                </a:cubicBezTo>
                <a:cubicBezTo>
                  <a:pt x="1414866" y="-28092"/>
                  <a:pt x="1643932" y="-14025"/>
                  <a:pt x="1938566" y="0"/>
                </a:cubicBezTo>
                <a:cubicBezTo>
                  <a:pt x="1985235" y="446319"/>
                  <a:pt x="1894711" y="807376"/>
                  <a:pt x="1938566" y="1012182"/>
                </a:cubicBezTo>
                <a:cubicBezTo>
                  <a:pt x="1982421" y="1216988"/>
                  <a:pt x="1907347" y="1594831"/>
                  <a:pt x="1938566" y="1864911"/>
                </a:cubicBezTo>
                <a:cubicBezTo>
                  <a:pt x="1969785" y="2134991"/>
                  <a:pt x="1926619" y="2373027"/>
                  <a:pt x="1938566" y="2558186"/>
                </a:cubicBezTo>
                <a:cubicBezTo>
                  <a:pt x="1950513" y="2743345"/>
                  <a:pt x="1959702" y="3069308"/>
                  <a:pt x="1938566" y="3410915"/>
                </a:cubicBezTo>
                <a:cubicBezTo>
                  <a:pt x="1917430" y="3752522"/>
                  <a:pt x="1928412" y="3928641"/>
                  <a:pt x="1938566" y="4423097"/>
                </a:cubicBezTo>
                <a:cubicBezTo>
                  <a:pt x="1948720" y="4917553"/>
                  <a:pt x="1910540" y="5135301"/>
                  <a:pt x="1938566" y="5435279"/>
                </a:cubicBezTo>
                <a:cubicBezTo>
                  <a:pt x="1966592" y="5735257"/>
                  <a:pt x="1933796" y="5632758"/>
                  <a:pt x="1938566" y="5809648"/>
                </a:cubicBezTo>
                <a:cubicBezTo>
                  <a:pt x="1943336" y="5986538"/>
                  <a:pt x="1971268" y="6240489"/>
                  <a:pt x="1938566" y="6502923"/>
                </a:cubicBezTo>
                <a:cubicBezTo>
                  <a:pt x="1905864" y="6765358"/>
                  <a:pt x="1971085" y="6999775"/>
                  <a:pt x="1938566" y="7196199"/>
                </a:cubicBezTo>
                <a:cubicBezTo>
                  <a:pt x="1906047" y="7392623"/>
                  <a:pt x="1943764" y="7476291"/>
                  <a:pt x="1938566" y="7570567"/>
                </a:cubicBezTo>
                <a:cubicBezTo>
                  <a:pt x="1933368" y="7664843"/>
                  <a:pt x="1911666" y="8236234"/>
                  <a:pt x="1938566" y="8423296"/>
                </a:cubicBezTo>
                <a:cubicBezTo>
                  <a:pt x="1965466" y="8610358"/>
                  <a:pt x="1932420" y="9106284"/>
                  <a:pt x="1938566" y="9435478"/>
                </a:cubicBezTo>
                <a:cubicBezTo>
                  <a:pt x="1944712" y="9764672"/>
                  <a:pt x="1917818" y="10095972"/>
                  <a:pt x="1938566" y="10288207"/>
                </a:cubicBezTo>
                <a:cubicBezTo>
                  <a:pt x="1959314" y="10480442"/>
                  <a:pt x="1918504" y="11015102"/>
                  <a:pt x="1938566" y="11300389"/>
                </a:cubicBezTo>
                <a:cubicBezTo>
                  <a:pt x="1958628" y="11585676"/>
                  <a:pt x="1916588" y="11738856"/>
                  <a:pt x="1938566" y="11993664"/>
                </a:cubicBezTo>
                <a:cubicBezTo>
                  <a:pt x="1960544" y="12248472"/>
                  <a:pt x="1956129" y="12459628"/>
                  <a:pt x="1938566" y="12686940"/>
                </a:cubicBezTo>
                <a:cubicBezTo>
                  <a:pt x="1921003" y="12914252"/>
                  <a:pt x="1928044" y="12970890"/>
                  <a:pt x="1938566" y="13220762"/>
                </a:cubicBezTo>
                <a:cubicBezTo>
                  <a:pt x="1949088" y="13470634"/>
                  <a:pt x="1925571" y="13594923"/>
                  <a:pt x="1938566" y="13754584"/>
                </a:cubicBezTo>
                <a:cubicBezTo>
                  <a:pt x="1951561" y="13914245"/>
                  <a:pt x="1930969" y="13911962"/>
                  <a:pt x="1938566" y="13969499"/>
                </a:cubicBezTo>
                <a:cubicBezTo>
                  <a:pt x="1946163" y="14027036"/>
                  <a:pt x="1919026" y="14725657"/>
                  <a:pt x="1938566" y="14981681"/>
                </a:cubicBezTo>
                <a:cubicBezTo>
                  <a:pt x="1958106" y="15237705"/>
                  <a:pt x="1979439" y="15641744"/>
                  <a:pt x="1938566" y="15945334"/>
                </a:cubicBezTo>
                <a:cubicBezTo>
                  <a:pt x="1779182" y="15975890"/>
                  <a:pt x="1555313" y="15938735"/>
                  <a:pt x="1272992" y="15945334"/>
                </a:cubicBezTo>
                <a:cubicBezTo>
                  <a:pt x="990671" y="15951933"/>
                  <a:pt x="875580" y="15963980"/>
                  <a:pt x="665574" y="15945334"/>
                </a:cubicBezTo>
                <a:cubicBezTo>
                  <a:pt x="455568" y="15926688"/>
                  <a:pt x="287909" y="15948051"/>
                  <a:pt x="0" y="15945334"/>
                </a:cubicBezTo>
                <a:cubicBezTo>
                  <a:pt x="13880" y="15774876"/>
                  <a:pt x="-13698" y="15670926"/>
                  <a:pt x="0" y="15570965"/>
                </a:cubicBezTo>
                <a:cubicBezTo>
                  <a:pt x="13698" y="15471004"/>
                  <a:pt x="-8731" y="15403386"/>
                  <a:pt x="0" y="15356050"/>
                </a:cubicBezTo>
                <a:cubicBezTo>
                  <a:pt x="8731" y="15308714"/>
                  <a:pt x="11497" y="14709194"/>
                  <a:pt x="0" y="14343868"/>
                </a:cubicBezTo>
                <a:cubicBezTo>
                  <a:pt x="-11497" y="13978542"/>
                  <a:pt x="-17442" y="14018750"/>
                  <a:pt x="0" y="13810046"/>
                </a:cubicBezTo>
                <a:cubicBezTo>
                  <a:pt x="17442" y="13601342"/>
                  <a:pt x="-3788" y="13686259"/>
                  <a:pt x="0" y="13595130"/>
                </a:cubicBezTo>
                <a:cubicBezTo>
                  <a:pt x="3788" y="13504001"/>
                  <a:pt x="32741" y="13106281"/>
                  <a:pt x="0" y="12901855"/>
                </a:cubicBezTo>
                <a:cubicBezTo>
                  <a:pt x="-32741" y="12697429"/>
                  <a:pt x="14301" y="12388268"/>
                  <a:pt x="0" y="12208580"/>
                </a:cubicBezTo>
                <a:cubicBezTo>
                  <a:pt x="-14301" y="12028893"/>
                  <a:pt x="-8117" y="11754946"/>
                  <a:pt x="0" y="11515304"/>
                </a:cubicBezTo>
                <a:cubicBezTo>
                  <a:pt x="8117" y="11275662"/>
                  <a:pt x="-19218" y="10722714"/>
                  <a:pt x="0" y="10503122"/>
                </a:cubicBezTo>
                <a:cubicBezTo>
                  <a:pt x="19218" y="10283530"/>
                  <a:pt x="-1161" y="10306828"/>
                  <a:pt x="0" y="10128753"/>
                </a:cubicBezTo>
                <a:cubicBezTo>
                  <a:pt x="1161" y="9950678"/>
                  <a:pt x="-8743" y="9990651"/>
                  <a:pt x="0" y="9913838"/>
                </a:cubicBezTo>
                <a:cubicBezTo>
                  <a:pt x="8743" y="9837025"/>
                  <a:pt x="-8774" y="9564008"/>
                  <a:pt x="0" y="9380016"/>
                </a:cubicBezTo>
                <a:cubicBezTo>
                  <a:pt x="8774" y="9196024"/>
                  <a:pt x="-17621" y="9080754"/>
                  <a:pt x="0" y="8846194"/>
                </a:cubicBezTo>
                <a:cubicBezTo>
                  <a:pt x="17621" y="8611634"/>
                  <a:pt x="-7394" y="8729318"/>
                  <a:pt x="0" y="8631279"/>
                </a:cubicBezTo>
                <a:cubicBezTo>
                  <a:pt x="7394" y="8533241"/>
                  <a:pt x="25226" y="8088854"/>
                  <a:pt x="0" y="7778550"/>
                </a:cubicBezTo>
                <a:cubicBezTo>
                  <a:pt x="-25226" y="7468246"/>
                  <a:pt x="284" y="7498519"/>
                  <a:pt x="0" y="7404181"/>
                </a:cubicBezTo>
                <a:cubicBezTo>
                  <a:pt x="-284" y="7309843"/>
                  <a:pt x="11710" y="7088759"/>
                  <a:pt x="0" y="6870359"/>
                </a:cubicBezTo>
                <a:cubicBezTo>
                  <a:pt x="-11710" y="6651959"/>
                  <a:pt x="37309" y="6322463"/>
                  <a:pt x="0" y="6017630"/>
                </a:cubicBezTo>
                <a:cubicBezTo>
                  <a:pt x="-37309" y="5712797"/>
                  <a:pt x="-21" y="5366448"/>
                  <a:pt x="0" y="5164902"/>
                </a:cubicBezTo>
                <a:cubicBezTo>
                  <a:pt x="21" y="4963356"/>
                  <a:pt x="11224" y="4813435"/>
                  <a:pt x="0" y="4471626"/>
                </a:cubicBezTo>
                <a:cubicBezTo>
                  <a:pt x="-11224" y="4129817"/>
                  <a:pt x="-29459" y="4099048"/>
                  <a:pt x="0" y="3778351"/>
                </a:cubicBezTo>
                <a:cubicBezTo>
                  <a:pt x="29459" y="3457655"/>
                  <a:pt x="-9150" y="3212153"/>
                  <a:pt x="0" y="2925622"/>
                </a:cubicBezTo>
                <a:cubicBezTo>
                  <a:pt x="9150" y="2639091"/>
                  <a:pt x="1517" y="2706812"/>
                  <a:pt x="0" y="2551253"/>
                </a:cubicBezTo>
                <a:cubicBezTo>
                  <a:pt x="-1517" y="2395694"/>
                  <a:pt x="3562" y="2430538"/>
                  <a:pt x="0" y="2336338"/>
                </a:cubicBezTo>
                <a:cubicBezTo>
                  <a:pt x="-3562" y="2242139"/>
                  <a:pt x="-6733" y="2046309"/>
                  <a:pt x="0" y="1961969"/>
                </a:cubicBezTo>
                <a:cubicBezTo>
                  <a:pt x="6733" y="1877629"/>
                  <a:pt x="11156" y="1601266"/>
                  <a:pt x="0" y="1428147"/>
                </a:cubicBezTo>
                <a:cubicBezTo>
                  <a:pt x="-11156" y="1255028"/>
                  <a:pt x="-16580" y="523477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388002505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Not considered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21A40C-A802-72B8-0E06-D6FFED2DACD9}"/>
              </a:ext>
            </a:extLst>
          </p:cNvPr>
          <p:cNvSpPr/>
          <p:nvPr/>
        </p:nvSpPr>
        <p:spPr>
          <a:xfrm>
            <a:off x="1929827" y="26458331"/>
            <a:ext cx="1359826" cy="1984398"/>
          </a:xfrm>
          <a:custGeom>
            <a:avLst/>
            <a:gdLst>
              <a:gd name="connsiteX0" fmla="*/ 0 w 1359826"/>
              <a:gd name="connsiteY0" fmla="*/ 0 h 1984398"/>
              <a:gd name="connsiteX1" fmla="*/ 679913 w 1359826"/>
              <a:gd name="connsiteY1" fmla="*/ 0 h 1984398"/>
              <a:gd name="connsiteX2" fmla="*/ 1359826 w 1359826"/>
              <a:gd name="connsiteY2" fmla="*/ 0 h 1984398"/>
              <a:gd name="connsiteX3" fmla="*/ 1359826 w 1359826"/>
              <a:gd name="connsiteY3" fmla="*/ 601934 h 1984398"/>
              <a:gd name="connsiteX4" fmla="*/ 1359826 w 1359826"/>
              <a:gd name="connsiteY4" fmla="*/ 1283244 h 1984398"/>
              <a:gd name="connsiteX5" fmla="*/ 1359826 w 1359826"/>
              <a:gd name="connsiteY5" fmla="*/ 1984398 h 1984398"/>
              <a:gd name="connsiteX6" fmla="*/ 652716 w 1359826"/>
              <a:gd name="connsiteY6" fmla="*/ 1984398 h 1984398"/>
              <a:gd name="connsiteX7" fmla="*/ 0 w 1359826"/>
              <a:gd name="connsiteY7" fmla="*/ 1984398 h 1984398"/>
              <a:gd name="connsiteX8" fmla="*/ 0 w 1359826"/>
              <a:gd name="connsiteY8" fmla="*/ 1342776 h 1984398"/>
              <a:gd name="connsiteX9" fmla="*/ 0 w 1359826"/>
              <a:gd name="connsiteY9" fmla="*/ 740842 h 1984398"/>
              <a:gd name="connsiteX10" fmla="*/ 0 w 1359826"/>
              <a:gd name="connsiteY10" fmla="*/ 0 h 198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9826" h="1984398" fill="none" extrusionOk="0">
                <a:moveTo>
                  <a:pt x="0" y="0"/>
                </a:moveTo>
                <a:cubicBezTo>
                  <a:pt x="338293" y="27297"/>
                  <a:pt x="429149" y="9820"/>
                  <a:pt x="679913" y="0"/>
                </a:cubicBezTo>
                <a:cubicBezTo>
                  <a:pt x="930677" y="-9820"/>
                  <a:pt x="1126842" y="23200"/>
                  <a:pt x="1359826" y="0"/>
                </a:cubicBezTo>
                <a:cubicBezTo>
                  <a:pt x="1338909" y="245337"/>
                  <a:pt x="1385184" y="456058"/>
                  <a:pt x="1359826" y="601934"/>
                </a:cubicBezTo>
                <a:cubicBezTo>
                  <a:pt x="1334468" y="747810"/>
                  <a:pt x="1358592" y="975534"/>
                  <a:pt x="1359826" y="1283244"/>
                </a:cubicBezTo>
                <a:cubicBezTo>
                  <a:pt x="1361061" y="1590954"/>
                  <a:pt x="1355708" y="1634189"/>
                  <a:pt x="1359826" y="1984398"/>
                </a:cubicBezTo>
                <a:cubicBezTo>
                  <a:pt x="1033061" y="1962533"/>
                  <a:pt x="957702" y="2014936"/>
                  <a:pt x="652716" y="1984398"/>
                </a:cubicBezTo>
                <a:cubicBezTo>
                  <a:pt x="347730" y="1953861"/>
                  <a:pt x="136864" y="1993668"/>
                  <a:pt x="0" y="1984398"/>
                </a:cubicBezTo>
                <a:cubicBezTo>
                  <a:pt x="-2787" y="1733047"/>
                  <a:pt x="-2421" y="1661573"/>
                  <a:pt x="0" y="1342776"/>
                </a:cubicBezTo>
                <a:cubicBezTo>
                  <a:pt x="2421" y="1023979"/>
                  <a:pt x="1997" y="1020475"/>
                  <a:pt x="0" y="740842"/>
                </a:cubicBezTo>
                <a:cubicBezTo>
                  <a:pt x="-1997" y="461209"/>
                  <a:pt x="26021" y="209101"/>
                  <a:pt x="0" y="0"/>
                </a:cubicBezTo>
                <a:close/>
              </a:path>
              <a:path w="1359826" h="1984398" stroke="0" extrusionOk="0">
                <a:moveTo>
                  <a:pt x="0" y="0"/>
                </a:moveTo>
                <a:cubicBezTo>
                  <a:pt x="322311" y="9985"/>
                  <a:pt x="378156" y="-21475"/>
                  <a:pt x="652716" y="0"/>
                </a:cubicBezTo>
                <a:cubicBezTo>
                  <a:pt x="927276" y="21475"/>
                  <a:pt x="1009239" y="31297"/>
                  <a:pt x="1359826" y="0"/>
                </a:cubicBezTo>
                <a:cubicBezTo>
                  <a:pt x="1384713" y="184011"/>
                  <a:pt x="1355660" y="403820"/>
                  <a:pt x="1359826" y="681310"/>
                </a:cubicBezTo>
                <a:cubicBezTo>
                  <a:pt x="1363993" y="958800"/>
                  <a:pt x="1379014" y="1051841"/>
                  <a:pt x="1359826" y="1283244"/>
                </a:cubicBezTo>
                <a:cubicBezTo>
                  <a:pt x="1340638" y="1514647"/>
                  <a:pt x="1346479" y="1761684"/>
                  <a:pt x="1359826" y="1984398"/>
                </a:cubicBezTo>
                <a:cubicBezTo>
                  <a:pt x="1022289" y="1952400"/>
                  <a:pt x="879488" y="1991103"/>
                  <a:pt x="679913" y="1984398"/>
                </a:cubicBezTo>
                <a:cubicBezTo>
                  <a:pt x="480338" y="1977693"/>
                  <a:pt x="305334" y="1973303"/>
                  <a:pt x="0" y="1984398"/>
                </a:cubicBezTo>
                <a:cubicBezTo>
                  <a:pt x="-19005" y="1730630"/>
                  <a:pt x="20645" y="1471156"/>
                  <a:pt x="0" y="1303088"/>
                </a:cubicBezTo>
                <a:cubicBezTo>
                  <a:pt x="-20645" y="1135020"/>
                  <a:pt x="-18841" y="923363"/>
                  <a:pt x="0" y="621778"/>
                </a:cubicBezTo>
                <a:cubicBezTo>
                  <a:pt x="18841" y="320193"/>
                  <a:pt x="10960" y="140613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3748289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Anormal data</a:t>
            </a:r>
          </a:p>
        </p:txBody>
      </p:sp>
      <p:sp>
        <p:nvSpPr>
          <p:cNvPr id="69" name="Organigramme : Alternative 68">
            <a:extLst>
              <a:ext uri="{FF2B5EF4-FFF2-40B4-BE49-F238E27FC236}">
                <a16:creationId xmlns:a16="http://schemas.microsoft.com/office/drawing/2014/main" id="{4253FA2C-983F-E979-8C1D-3ABDBE8DD921}"/>
              </a:ext>
            </a:extLst>
          </p:cNvPr>
          <p:cNvSpPr/>
          <p:nvPr/>
        </p:nvSpPr>
        <p:spPr>
          <a:xfrm>
            <a:off x="24581130" y="36883601"/>
            <a:ext cx="5552570" cy="1911917"/>
          </a:xfrm>
          <a:custGeom>
            <a:avLst/>
            <a:gdLst>
              <a:gd name="connsiteX0" fmla="*/ 0 w 5552570"/>
              <a:gd name="connsiteY0" fmla="*/ 318653 h 1911917"/>
              <a:gd name="connsiteX1" fmla="*/ 318653 w 5552570"/>
              <a:gd name="connsiteY1" fmla="*/ 0 h 1911917"/>
              <a:gd name="connsiteX2" fmla="*/ 766488 w 5552570"/>
              <a:gd name="connsiteY2" fmla="*/ 0 h 1911917"/>
              <a:gd name="connsiteX3" fmla="*/ 1165171 w 5552570"/>
              <a:gd name="connsiteY3" fmla="*/ 0 h 1911917"/>
              <a:gd name="connsiteX4" fmla="*/ 1613006 w 5552570"/>
              <a:gd name="connsiteY4" fmla="*/ 0 h 1911917"/>
              <a:gd name="connsiteX5" fmla="*/ 2011688 w 5552570"/>
              <a:gd name="connsiteY5" fmla="*/ 0 h 1911917"/>
              <a:gd name="connsiteX6" fmla="*/ 2459524 w 5552570"/>
              <a:gd name="connsiteY6" fmla="*/ 0 h 1911917"/>
              <a:gd name="connsiteX7" fmla="*/ 2956511 w 5552570"/>
              <a:gd name="connsiteY7" fmla="*/ 0 h 1911917"/>
              <a:gd name="connsiteX8" fmla="*/ 3404347 w 5552570"/>
              <a:gd name="connsiteY8" fmla="*/ 0 h 1911917"/>
              <a:gd name="connsiteX9" fmla="*/ 4048792 w 5552570"/>
              <a:gd name="connsiteY9" fmla="*/ 0 h 1911917"/>
              <a:gd name="connsiteX10" fmla="*/ 4594933 w 5552570"/>
              <a:gd name="connsiteY10" fmla="*/ 0 h 1911917"/>
              <a:gd name="connsiteX11" fmla="*/ 5233917 w 5552570"/>
              <a:gd name="connsiteY11" fmla="*/ 0 h 1911917"/>
              <a:gd name="connsiteX12" fmla="*/ 5552570 w 5552570"/>
              <a:gd name="connsiteY12" fmla="*/ 318653 h 1911917"/>
              <a:gd name="connsiteX13" fmla="*/ 5552570 w 5552570"/>
              <a:gd name="connsiteY13" fmla="*/ 730777 h 1911917"/>
              <a:gd name="connsiteX14" fmla="*/ 5552570 w 5552570"/>
              <a:gd name="connsiteY14" fmla="*/ 1117409 h 1911917"/>
              <a:gd name="connsiteX15" fmla="*/ 5552570 w 5552570"/>
              <a:gd name="connsiteY15" fmla="*/ 1593264 h 1911917"/>
              <a:gd name="connsiteX16" fmla="*/ 5233917 w 5552570"/>
              <a:gd name="connsiteY16" fmla="*/ 1911917 h 1911917"/>
              <a:gd name="connsiteX17" fmla="*/ 4687777 w 5552570"/>
              <a:gd name="connsiteY17" fmla="*/ 1911917 h 1911917"/>
              <a:gd name="connsiteX18" fmla="*/ 4239941 w 5552570"/>
              <a:gd name="connsiteY18" fmla="*/ 1911917 h 1911917"/>
              <a:gd name="connsiteX19" fmla="*/ 3693801 w 5552570"/>
              <a:gd name="connsiteY19" fmla="*/ 1911917 h 1911917"/>
              <a:gd name="connsiteX20" fmla="*/ 3196813 w 5552570"/>
              <a:gd name="connsiteY20" fmla="*/ 1911917 h 1911917"/>
              <a:gd name="connsiteX21" fmla="*/ 2601520 w 5552570"/>
              <a:gd name="connsiteY21" fmla="*/ 1911917 h 1911917"/>
              <a:gd name="connsiteX22" fmla="*/ 2153685 w 5552570"/>
              <a:gd name="connsiteY22" fmla="*/ 1911917 h 1911917"/>
              <a:gd name="connsiteX23" fmla="*/ 1705850 w 5552570"/>
              <a:gd name="connsiteY23" fmla="*/ 1911917 h 1911917"/>
              <a:gd name="connsiteX24" fmla="*/ 1208862 w 5552570"/>
              <a:gd name="connsiteY24" fmla="*/ 1911917 h 1911917"/>
              <a:gd name="connsiteX25" fmla="*/ 318653 w 5552570"/>
              <a:gd name="connsiteY25" fmla="*/ 1911917 h 1911917"/>
              <a:gd name="connsiteX26" fmla="*/ 0 w 5552570"/>
              <a:gd name="connsiteY26" fmla="*/ 1593264 h 1911917"/>
              <a:gd name="connsiteX27" fmla="*/ 0 w 5552570"/>
              <a:gd name="connsiteY27" fmla="*/ 1168394 h 1911917"/>
              <a:gd name="connsiteX28" fmla="*/ 0 w 5552570"/>
              <a:gd name="connsiteY28" fmla="*/ 743523 h 1911917"/>
              <a:gd name="connsiteX29" fmla="*/ 0 w 5552570"/>
              <a:gd name="connsiteY29" fmla="*/ 318653 h 1911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552570" h="1911917" extrusionOk="0">
                <a:moveTo>
                  <a:pt x="0" y="318653"/>
                </a:moveTo>
                <a:cubicBezTo>
                  <a:pt x="5777" y="127352"/>
                  <a:pt x="173445" y="15689"/>
                  <a:pt x="318653" y="0"/>
                </a:cubicBezTo>
                <a:cubicBezTo>
                  <a:pt x="502060" y="-27421"/>
                  <a:pt x="624827" y="46021"/>
                  <a:pt x="766488" y="0"/>
                </a:cubicBezTo>
                <a:cubicBezTo>
                  <a:pt x="908149" y="-46021"/>
                  <a:pt x="1053994" y="22771"/>
                  <a:pt x="1165171" y="0"/>
                </a:cubicBezTo>
                <a:cubicBezTo>
                  <a:pt x="1276348" y="-22771"/>
                  <a:pt x="1485567" y="45226"/>
                  <a:pt x="1613006" y="0"/>
                </a:cubicBezTo>
                <a:cubicBezTo>
                  <a:pt x="1740445" y="-45226"/>
                  <a:pt x="1924663" y="8816"/>
                  <a:pt x="2011688" y="0"/>
                </a:cubicBezTo>
                <a:cubicBezTo>
                  <a:pt x="2098713" y="-8816"/>
                  <a:pt x="2351834" y="44756"/>
                  <a:pt x="2459524" y="0"/>
                </a:cubicBezTo>
                <a:cubicBezTo>
                  <a:pt x="2567214" y="-44756"/>
                  <a:pt x="2767497" y="17448"/>
                  <a:pt x="2956511" y="0"/>
                </a:cubicBezTo>
                <a:cubicBezTo>
                  <a:pt x="3145525" y="-17448"/>
                  <a:pt x="3186458" y="6486"/>
                  <a:pt x="3404347" y="0"/>
                </a:cubicBezTo>
                <a:cubicBezTo>
                  <a:pt x="3622236" y="-6486"/>
                  <a:pt x="3799239" y="47810"/>
                  <a:pt x="4048792" y="0"/>
                </a:cubicBezTo>
                <a:cubicBezTo>
                  <a:pt x="4298346" y="-47810"/>
                  <a:pt x="4418433" y="48097"/>
                  <a:pt x="4594933" y="0"/>
                </a:cubicBezTo>
                <a:cubicBezTo>
                  <a:pt x="4771433" y="-48097"/>
                  <a:pt x="4955130" y="43004"/>
                  <a:pt x="5233917" y="0"/>
                </a:cubicBezTo>
                <a:cubicBezTo>
                  <a:pt x="5358051" y="-211"/>
                  <a:pt x="5524845" y="119468"/>
                  <a:pt x="5552570" y="318653"/>
                </a:cubicBezTo>
                <a:cubicBezTo>
                  <a:pt x="5565599" y="524653"/>
                  <a:pt x="5505902" y="566063"/>
                  <a:pt x="5552570" y="730777"/>
                </a:cubicBezTo>
                <a:cubicBezTo>
                  <a:pt x="5599238" y="895491"/>
                  <a:pt x="5520977" y="962317"/>
                  <a:pt x="5552570" y="1117409"/>
                </a:cubicBezTo>
                <a:cubicBezTo>
                  <a:pt x="5584163" y="1272501"/>
                  <a:pt x="5500756" y="1435306"/>
                  <a:pt x="5552570" y="1593264"/>
                </a:cubicBezTo>
                <a:cubicBezTo>
                  <a:pt x="5556359" y="1762382"/>
                  <a:pt x="5433432" y="1885943"/>
                  <a:pt x="5233917" y="1911917"/>
                </a:cubicBezTo>
                <a:cubicBezTo>
                  <a:pt x="5095943" y="1956772"/>
                  <a:pt x="4840964" y="1852575"/>
                  <a:pt x="4687777" y="1911917"/>
                </a:cubicBezTo>
                <a:cubicBezTo>
                  <a:pt x="4534590" y="1971259"/>
                  <a:pt x="4394657" y="1880094"/>
                  <a:pt x="4239941" y="1911917"/>
                </a:cubicBezTo>
                <a:cubicBezTo>
                  <a:pt x="4085225" y="1943740"/>
                  <a:pt x="3934846" y="1898137"/>
                  <a:pt x="3693801" y="1911917"/>
                </a:cubicBezTo>
                <a:cubicBezTo>
                  <a:pt x="3452756" y="1925697"/>
                  <a:pt x="3371897" y="1867729"/>
                  <a:pt x="3196813" y="1911917"/>
                </a:cubicBezTo>
                <a:cubicBezTo>
                  <a:pt x="3021729" y="1956105"/>
                  <a:pt x="2857172" y="1892732"/>
                  <a:pt x="2601520" y="1911917"/>
                </a:cubicBezTo>
                <a:cubicBezTo>
                  <a:pt x="2345868" y="1931102"/>
                  <a:pt x="2352722" y="1900864"/>
                  <a:pt x="2153685" y="1911917"/>
                </a:cubicBezTo>
                <a:cubicBezTo>
                  <a:pt x="1954649" y="1922970"/>
                  <a:pt x="1828818" y="1887830"/>
                  <a:pt x="1705850" y="1911917"/>
                </a:cubicBezTo>
                <a:cubicBezTo>
                  <a:pt x="1582882" y="1936004"/>
                  <a:pt x="1335596" y="1865180"/>
                  <a:pt x="1208862" y="1911917"/>
                </a:cubicBezTo>
                <a:cubicBezTo>
                  <a:pt x="1082128" y="1958654"/>
                  <a:pt x="621397" y="1824105"/>
                  <a:pt x="318653" y="1911917"/>
                </a:cubicBezTo>
                <a:cubicBezTo>
                  <a:pt x="170814" y="1923736"/>
                  <a:pt x="-12560" y="1765299"/>
                  <a:pt x="0" y="1593264"/>
                </a:cubicBezTo>
                <a:cubicBezTo>
                  <a:pt x="-34592" y="1434987"/>
                  <a:pt x="22058" y="1340576"/>
                  <a:pt x="0" y="1168394"/>
                </a:cubicBezTo>
                <a:cubicBezTo>
                  <a:pt x="-22058" y="996212"/>
                  <a:pt x="9428" y="926577"/>
                  <a:pt x="0" y="743523"/>
                </a:cubicBezTo>
                <a:cubicBezTo>
                  <a:pt x="-9428" y="560469"/>
                  <a:pt x="10980" y="507219"/>
                  <a:pt x="0" y="318653"/>
                </a:cubicBezTo>
                <a:close/>
              </a:path>
            </a:pathLst>
          </a:custGeom>
          <a:noFill/>
          <a:ln w="57150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4126753418">
                  <a:prstGeom prst="flowChartAlternateProcess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* Discussed and approved by professional fishermen during working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07BFF13D-0433-05A1-916B-981D42C68574}"/>
                  </a:ext>
                </a:extLst>
              </p:cNvPr>
              <p:cNvSpPr txBox="1"/>
              <p:nvPr/>
            </p:nvSpPr>
            <p:spPr>
              <a:xfrm>
                <a:off x="8944918" y="13576816"/>
                <a:ext cx="1760780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fr-FR" sz="4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4400" i="1" dirty="0">
                                  <a:latin typeface="Cambria Math" panose="02040503050406030204" pitchFamily="18" charset="0"/>
                                </a:rPr>
                                <m:t>𝐿𝑃𝑈𝐸</m:t>
                              </m:r>
                            </m:e>
                          </m:d>
                        </m:e>
                        <m:sub>
                          <m:r>
                            <a:rPr lang="fr-FR" sz="4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4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fr-FR" sz="4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fr-FR" sz="4400" i="1" dirty="0" smtClean="0">
                              <a:solidFill>
                                <a:srgbClr val="F204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4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4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4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4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𝑉𝑎𝑟</m:t>
                              </m:r>
                            </m:e>
                          </m:d>
                        </m:e>
                        <m:sub>
                          <m:r>
                            <a:rPr lang="fr-FR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4400" i="1" dirty="0" smtClean="0">
                              <a:solidFill>
                                <a:srgbClr val="F204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4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sz="4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4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4400" i="1" dirty="0" smtClean="0">
                              <a:solidFill>
                                <a:srgbClr val="F2040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07BFF13D-0433-05A1-916B-981D42C68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18" y="13576816"/>
                <a:ext cx="17607800" cy="67710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C748A04E-13FA-A812-9415-830682D60139}"/>
              </a:ext>
            </a:extLst>
          </p:cNvPr>
          <p:cNvSpPr/>
          <p:nvPr/>
        </p:nvSpPr>
        <p:spPr>
          <a:xfrm>
            <a:off x="16797408" y="13404985"/>
            <a:ext cx="936104" cy="1093152"/>
          </a:xfrm>
          <a:prstGeom prst="roundRect">
            <a:avLst/>
          </a:prstGeom>
          <a:noFill/>
          <a:ln w="76200">
            <a:solidFill>
              <a:srgbClr val="E4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DEF32-16D6-83E7-C885-74B7082C0532}"/>
              </a:ext>
            </a:extLst>
          </p:cNvPr>
          <p:cNvSpPr txBox="1"/>
          <p:nvPr/>
        </p:nvSpPr>
        <p:spPr>
          <a:xfrm>
            <a:off x="16473198" y="12210405"/>
            <a:ext cx="1929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>
                <a:solidFill>
                  <a:schemeClr val="accent6">
                    <a:lumMod val="75000"/>
                  </a:schemeClr>
                </a:solidFill>
              </a:rPr>
              <a:t>Intercept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04562605-CF99-D3C7-7C7E-CC9C16E717F6}"/>
              </a:ext>
            </a:extLst>
          </p:cNvPr>
          <p:cNvCxnSpPr>
            <a:cxnSpLocks/>
            <a:stCxn id="72" idx="2"/>
            <a:endCxn id="71" idx="0"/>
          </p:cNvCxnSpPr>
          <p:nvPr/>
        </p:nvCxnSpPr>
        <p:spPr>
          <a:xfrm flipH="1">
            <a:off x="17265460" y="12856736"/>
            <a:ext cx="172586" cy="548249"/>
          </a:xfrm>
          <a:prstGeom prst="straightConnector1">
            <a:avLst/>
          </a:prstGeom>
          <a:ln w="76200">
            <a:solidFill>
              <a:srgbClr val="E46C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rganigramme : Alternative 77">
            <a:extLst>
              <a:ext uri="{FF2B5EF4-FFF2-40B4-BE49-F238E27FC236}">
                <a16:creationId xmlns:a16="http://schemas.microsoft.com/office/drawing/2014/main" id="{42D0CD35-8179-E69A-9060-5531442D6D8A}"/>
              </a:ext>
            </a:extLst>
          </p:cNvPr>
          <p:cNvSpPr/>
          <p:nvPr/>
        </p:nvSpPr>
        <p:spPr>
          <a:xfrm>
            <a:off x="13413032" y="13404985"/>
            <a:ext cx="2808312" cy="1093152"/>
          </a:xfrm>
          <a:prstGeom prst="flowChartAlternateProcess">
            <a:avLst/>
          </a:prstGeom>
          <a:noFill/>
          <a:ln w="76200"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FF00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B0E012CC-5D90-1B9A-1CD4-10AC660378A9}"/>
              </a:ext>
            </a:extLst>
          </p:cNvPr>
          <p:cNvSpPr txBox="1"/>
          <p:nvPr/>
        </p:nvSpPr>
        <p:spPr>
          <a:xfrm>
            <a:off x="10365234" y="14658067"/>
            <a:ext cx="253320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F81BD"/>
                </a:solidFill>
              </a:rPr>
              <a:t>Mean LPUE</a:t>
            </a: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4DC4A280-4530-3F61-C7DB-060B90ABA980}"/>
              </a:ext>
            </a:extLst>
          </p:cNvPr>
          <p:cNvCxnSpPr>
            <a:cxnSpLocks/>
            <a:stCxn id="79" idx="0"/>
            <a:endCxn id="78" idx="1"/>
          </p:cNvCxnSpPr>
          <p:nvPr/>
        </p:nvCxnSpPr>
        <p:spPr>
          <a:xfrm flipV="1">
            <a:off x="11631838" y="13951561"/>
            <a:ext cx="1781194" cy="706506"/>
          </a:xfrm>
          <a:prstGeom prst="straightConnector1">
            <a:avLst/>
          </a:prstGeom>
          <a:ln w="76200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EA7E5987-45CF-B8A2-F1F8-99A195C31518}"/>
              </a:ext>
            </a:extLst>
          </p:cNvPr>
          <p:cNvSpPr/>
          <p:nvPr/>
        </p:nvSpPr>
        <p:spPr>
          <a:xfrm>
            <a:off x="21124662" y="13439562"/>
            <a:ext cx="936104" cy="1093152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A3284C7E-AD6E-7248-9F08-47A596257C19}"/>
              </a:ext>
            </a:extLst>
          </p:cNvPr>
          <p:cNvSpPr txBox="1"/>
          <p:nvPr/>
        </p:nvSpPr>
        <p:spPr>
          <a:xfrm>
            <a:off x="23153038" y="12787107"/>
            <a:ext cx="40770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</a:rPr>
              <a:t>Residuals: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non-explained LPUE variability</a:t>
            </a:r>
            <a:endParaRPr lang="en-US" sz="3600" b="1" dirty="0">
              <a:solidFill>
                <a:srgbClr val="7030A0"/>
              </a:solidFill>
            </a:endParaRP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48496AD7-E86B-7593-62C7-17CA778F3A3B}"/>
              </a:ext>
            </a:extLst>
          </p:cNvPr>
          <p:cNvCxnSpPr>
            <a:cxnSpLocks/>
            <a:stCxn id="87" idx="1"/>
            <a:endCxn id="86" idx="3"/>
          </p:cNvCxnSpPr>
          <p:nvPr/>
        </p:nvCxnSpPr>
        <p:spPr>
          <a:xfrm flipH="1">
            <a:off x="22060766" y="13294939"/>
            <a:ext cx="1092272" cy="69119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F8E8E698-1174-C549-5C21-C2D3247E76C7}"/>
              </a:ext>
            </a:extLst>
          </p:cNvPr>
          <p:cNvSpPr/>
          <p:nvPr/>
        </p:nvSpPr>
        <p:spPr>
          <a:xfrm>
            <a:off x="18230308" y="13393521"/>
            <a:ext cx="2311515" cy="1093152"/>
          </a:xfrm>
          <a:prstGeom prst="roundRect">
            <a:avLst/>
          </a:prstGeom>
          <a:noFill/>
          <a:ln w="762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5AC2178A-E707-3AD3-99B5-59A438BCE96C}"/>
              </a:ext>
            </a:extLst>
          </p:cNvPr>
          <p:cNvSpPr txBox="1"/>
          <p:nvPr/>
        </p:nvSpPr>
        <p:spPr>
          <a:xfrm>
            <a:off x="17877528" y="14872960"/>
            <a:ext cx="4392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25000"/>
                  </a:schemeClr>
                </a:solidFill>
              </a:rPr>
              <a:t>Function of explicative variable</a:t>
            </a: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75EE5E23-5DEB-12AA-9DAC-3C08B3F0FEC4}"/>
              </a:ext>
            </a:extLst>
          </p:cNvPr>
          <p:cNvCxnSpPr>
            <a:cxnSpLocks/>
            <a:stCxn id="90" idx="0"/>
            <a:endCxn id="89" idx="2"/>
          </p:cNvCxnSpPr>
          <p:nvPr/>
        </p:nvCxnSpPr>
        <p:spPr>
          <a:xfrm flipH="1" flipV="1">
            <a:off x="19386066" y="14486673"/>
            <a:ext cx="687706" cy="386287"/>
          </a:xfrm>
          <a:prstGeom prst="straightConnector1">
            <a:avLst/>
          </a:prstGeom>
          <a:ln w="762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EC69B3A4-C764-7B95-C66D-27C672203133}"/>
                  </a:ext>
                </a:extLst>
              </p:cNvPr>
              <p:cNvSpPr txBox="1"/>
              <p:nvPr/>
            </p:nvSpPr>
            <p:spPr>
              <a:xfrm>
                <a:off x="22502598" y="14379656"/>
                <a:ext cx="356584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3200" i="1" dirty="0" smtClean="0">
                        <a:solidFill>
                          <a:srgbClr val="F2040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3200" dirty="0"/>
                  <a:t> </a:t>
                </a:r>
                <a:r>
                  <a:rPr lang="fr-FR" sz="3200" dirty="0" err="1"/>
                  <a:t>is</a:t>
                </a:r>
                <a:r>
                  <a:rPr lang="fr-FR" sz="3200" dirty="0"/>
                  <a:t> a </a:t>
                </a:r>
                <a:r>
                  <a:rPr lang="fr-FR" sz="3200" dirty="0" err="1"/>
                  <a:t>random</a:t>
                </a:r>
                <a:r>
                  <a:rPr lang="fr-FR" sz="3200" dirty="0"/>
                  <a:t> </a:t>
                </a:r>
                <a:r>
                  <a:rPr lang="fr-FR" sz="3200" dirty="0" err="1"/>
                  <a:t>effect</a:t>
                </a:r>
                <a:r>
                  <a:rPr lang="fr-FR" sz="3200" dirty="0"/>
                  <a:t> </a:t>
                </a:r>
              </a:p>
              <a:p>
                <a:r>
                  <a:rPr lang="fr-FR" sz="3200" dirty="0" err="1"/>
                  <a:t>across</a:t>
                </a:r>
                <a:r>
                  <a:rPr lang="fr-FR" sz="3200" dirty="0"/>
                  <a:t> </a:t>
                </a:r>
                <a:r>
                  <a:rPr lang="fr-FR" sz="3200" dirty="0" err="1"/>
                  <a:t>some</a:t>
                </a:r>
                <a:r>
                  <a:rPr lang="fr-FR" sz="3200" dirty="0"/>
                  <a:t> group</a:t>
                </a:r>
              </a:p>
            </p:txBody>
          </p:sp>
        </mc:Choice>
        <mc:Fallback xmlns="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EC69B3A4-C764-7B95-C66D-27C672203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2598" y="14379656"/>
                <a:ext cx="3565848" cy="1077218"/>
              </a:xfrm>
              <a:prstGeom prst="rect">
                <a:avLst/>
              </a:prstGeom>
              <a:blipFill>
                <a:blip r:embed="rId16"/>
                <a:stretch>
                  <a:fillRect l="-4274" t="-6780" r="-513" b="-175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ZoneTexte 115">
            <a:extLst>
              <a:ext uri="{FF2B5EF4-FFF2-40B4-BE49-F238E27FC236}">
                <a16:creationId xmlns:a16="http://schemas.microsoft.com/office/drawing/2014/main" id="{6F141934-4DA3-1819-7444-0CDD32F3D963}"/>
              </a:ext>
            </a:extLst>
          </p:cNvPr>
          <p:cNvSpPr txBox="1"/>
          <p:nvPr/>
        </p:nvSpPr>
        <p:spPr>
          <a:xfrm>
            <a:off x="10283941" y="12040841"/>
            <a:ext cx="6071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err="1"/>
              <a:t>Reminder</a:t>
            </a:r>
            <a:r>
              <a:rPr lang="fr-FR" sz="4000" b="1" dirty="0"/>
              <a:t>: GAMM </a:t>
            </a:r>
            <a:r>
              <a:rPr lang="fr-FR" sz="4000" b="1" dirty="0" err="1"/>
              <a:t>models</a:t>
            </a:r>
            <a:r>
              <a:rPr lang="fr-FR" sz="4000" b="1" dirty="0"/>
              <a:t>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F88478-049F-37AF-613C-52264E641400}"/>
              </a:ext>
            </a:extLst>
          </p:cNvPr>
          <p:cNvSpPr/>
          <p:nvPr/>
        </p:nvSpPr>
        <p:spPr>
          <a:xfrm rot="5400000">
            <a:off x="14441249" y="14191519"/>
            <a:ext cx="1440000" cy="8803941"/>
          </a:xfrm>
          <a:custGeom>
            <a:avLst/>
            <a:gdLst>
              <a:gd name="connsiteX0" fmla="*/ 0 w 1440000"/>
              <a:gd name="connsiteY0" fmla="*/ 0 h 8803941"/>
              <a:gd name="connsiteX1" fmla="*/ 451200 w 1440000"/>
              <a:gd name="connsiteY1" fmla="*/ 0 h 8803941"/>
              <a:gd name="connsiteX2" fmla="*/ 945600 w 1440000"/>
              <a:gd name="connsiteY2" fmla="*/ 0 h 8803941"/>
              <a:gd name="connsiteX3" fmla="*/ 1440000 w 1440000"/>
              <a:gd name="connsiteY3" fmla="*/ 0 h 8803941"/>
              <a:gd name="connsiteX4" fmla="*/ 1440000 w 1440000"/>
              <a:gd name="connsiteY4" fmla="*/ 853305 h 8803941"/>
              <a:gd name="connsiteX5" fmla="*/ 1440000 w 1440000"/>
              <a:gd name="connsiteY5" fmla="*/ 1618571 h 8803941"/>
              <a:gd name="connsiteX6" fmla="*/ 1440000 w 1440000"/>
              <a:gd name="connsiteY6" fmla="*/ 2207758 h 8803941"/>
              <a:gd name="connsiteX7" fmla="*/ 1440000 w 1440000"/>
              <a:gd name="connsiteY7" fmla="*/ 2884984 h 8803941"/>
              <a:gd name="connsiteX8" fmla="*/ 1440000 w 1440000"/>
              <a:gd name="connsiteY8" fmla="*/ 3474171 h 8803941"/>
              <a:gd name="connsiteX9" fmla="*/ 1440000 w 1440000"/>
              <a:gd name="connsiteY9" fmla="*/ 4327476 h 8803941"/>
              <a:gd name="connsiteX10" fmla="*/ 1440000 w 1440000"/>
              <a:gd name="connsiteY10" fmla="*/ 5004702 h 8803941"/>
              <a:gd name="connsiteX11" fmla="*/ 1440000 w 1440000"/>
              <a:gd name="connsiteY11" fmla="*/ 5769967 h 8803941"/>
              <a:gd name="connsiteX12" fmla="*/ 1440000 w 1440000"/>
              <a:gd name="connsiteY12" fmla="*/ 6271115 h 8803941"/>
              <a:gd name="connsiteX13" fmla="*/ 1440000 w 1440000"/>
              <a:gd name="connsiteY13" fmla="*/ 6860302 h 8803941"/>
              <a:gd name="connsiteX14" fmla="*/ 1440000 w 1440000"/>
              <a:gd name="connsiteY14" fmla="*/ 7273410 h 8803941"/>
              <a:gd name="connsiteX15" fmla="*/ 1440000 w 1440000"/>
              <a:gd name="connsiteY15" fmla="*/ 7862597 h 8803941"/>
              <a:gd name="connsiteX16" fmla="*/ 1440000 w 1440000"/>
              <a:gd name="connsiteY16" fmla="*/ 8803941 h 8803941"/>
              <a:gd name="connsiteX17" fmla="*/ 988800 w 1440000"/>
              <a:gd name="connsiteY17" fmla="*/ 8803941 h 8803941"/>
              <a:gd name="connsiteX18" fmla="*/ 552000 w 1440000"/>
              <a:gd name="connsiteY18" fmla="*/ 8803941 h 8803941"/>
              <a:gd name="connsiteX19" fmla="*/ 0 w 1440000"/>
              <a:gd name="connsiteY19" fmla="*/ 8803941 h 8803941"/>
              <a:gd name="connsiteX20" fmla="*/ 0 w 1440000"/>
              <a:gd name="connsiteY20" fmla="*/ 8302794 h 8803941"/>
              <a:gd name="connsiteX21" fmla="*/ 0 w 1440000"/>
              <a:gd name="connsiteY21" fmla="*/ 7889686 h 8803941"/>
              <a:gd name="connsiteX22" fmla="*/ 0 w 1440000"/>
              <a:gd name="connsiteY22" fmla="*/ 7212459 h 8803941"/>
              <a:gd name="connsiteX23" fmla="*/ 0 w 1440000"/>
              <a:gd name="connsiteY23" fmla="*/ 6359154 h 8803941"/>
              <a:gd name="connsiteX24" fmla="*/ 0 w 1440000"/>
              <a:gd name="connsiteY24" fmla="*/ 5681928 h 8803941"/>
              <a:gd name="connsiteX25" fmla="*/ 0 w 1440000"/>
              <a:gd name="connsiteY25" fmla="*/ 5180781 h 8803941"/>
              <a:gd name="connsiteX26" fmla="*/ 0 w 1440000"/>
              <a:gd name="connsiteY26" fmla="*/ 4503554 h 8803941"/>
              <a:gd name="connsiteX27" fmla="*/ 0 w 1440000"/>
              <a:gd name="connsiteY27" fmla="*/ 3650249 h 8803941"/>
              <a:gd name="connsiteX28" fmla="*/ 0 w 1440000"/>
              <a:gd name="connsiteY28" fmla="*/ 2796944 h 8803941"/>
              <a:gd name="connsiteX29" fmla="*/ 0 w 1440000"/>
              <a:gd name="connsiteY29" fmla="*/ 2119718 h 8803941"/>
              <a:gd name="connsiteX30" fmla="*/ 0 w 1440000"/>
              <a:gd name="connsiteY30" fmla="*/ 1266413 h 8803941"/>
              <a:gd name="connsiteX31" fmla="*/ 0 w 1440000"/>
              <a:gd name="connsiteY31" fmla="*/ 589187 h 8803941"/>
              <a:gd name="connsiteX32" fmla="*/ 0 w 1440000"/>
              <a:gd name="connsiteY32" fmla="*/ 0 h 880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40000" h="8803941" fill="none" extrusionOk="0">
                <a:moveTo>
                  <a:pt x="0" y="0"/>
                </a:moveTo>
                <a:cubicBezTo>
                  <a:pt x="174360" y="-9448"/>
                  <a:pt x="338933" y="-9251"/>
                  <a:pt x="451200" y="0"/>
                </a:cubicBezTo>
                <a:cubicBezTo>
                  <a:pt x="563467" y="9251"/>
                  <a:pt x="776572" y="4161"/>
                  <a:pt x="945600" y="0"/>
                </a:cubicBezTo>
                <a:cubicBezTo>
                  <a:pt x="1114628" y="-4161"/>
                  <a:pt x="1268787" y="-6632"/>
                  <a:pt x="1440000" y="0"/>
                </a:cubicBezTo>
                <a:cubicBezTo>
                  <a:pt x="1465660" y="411625"/>
                  <a:pt x="1466301" y="540681"/>
                  <a:pt x="1440000" y="853305"/>
                </a:cubicBezTo>
                <a:cubicBezTo>
                  <a:pt x="1413699" y="1165930"/>
                  <a:pt x="1423330" y="1247701"/>
                  <a:pt x="1440000" y="1618571"/>
                </a:cubicBezTo>
                <a:cubicBezTo>
                  <a:pt x="1456670" y="1989441"/>
                  <a:pt x="1459207" y="2060888"/>
                  <a:pt x="1440000" y="2207758"/>
                </a:cubicBezTo>
                <a:cubicBezTo>
                  <a:pt x="1420793" y="2354628"/>
                  <a:pt x="1415835" y="2575889"/>
                  <a:pt x="1440000" y="2884984"/>
                </a:cubicBezTo>
                <a:cubicBezTo>
                  <a:pt x="1464165" y="3194079"/>
                  <a:pt x="1436864" y="3248984"/>
                  <a:pt x="1440000" y="3474171"/>
                </a:cubicBezTo>
                <a:cubicBezTo>
                  <a:pt x="1443136" y="3699358"/>
                  <a:pt x="1468415" y="3968683"/>
                  <a:pt x="1440000" y="4327476"/>
                </a:cubicBezTo>
                <a:cubicBezTo>
                  <a:pt x="1411585" y="4686270"/>
                  <a:pt x="1431196" y="4834718"/>
                  <a:pt x="1440000" y="5004702"/>
                </a:cubicBezTo>
                <a:cubicBezTo>
                  <a:pt x="1448804" y="5174686"/>
                  <a:pt x="1409533" y="5426575"/>
                  <a:pt x="1440000" y="5769967"/>
                </a:cubicBezTo>
                <a:cubicBezTo>
                  <a:pt x="1470467" y="6113360"/>
                  <a:pt x="1415369" y="6021029"/>
                  <a:pt x="1440000" y="6271115"/>
                </a:cubicBezTo>
                <a:cubicBezTo>
                  <a:pt x="1464631" y="6521201"/>
                  <a:pt x="1444435" y="6672949"/>
                  <a:pt x="1440000" y="6860302"/>
                </a:cubicBezTo>
                <a:cubicBezTo>
                  <a:pt x="1435565" y="7047655"/>
                  <a:pt x="1456880" y="7133867"/>
                  <a:pt x="1440000" y="7273410"/>
                </a:cubicBezTo>
                <a:cubicBezTo>
                  <a:pt x="1423120" y="7412953"/>
                  <a:pt x="1446248" y="7618032"/>
                  <a:pt x="1440000" y="7862597"/>
                </a:cubicBezTo>
                <a:cubicBezTo>
                  <a:pt x="1433752" y="8107162"/>
                  <a:pt x="1432431" y="8538950"/>
                  <a:pt x="1440000" y="8803941"/>
                </a:cubicBezTo>
                <a:cubicBezTo>
                  <a:pt x="1243693" y="8818701"/>
                  <a:pt x="1157017" y="8814661"/>
                  <a:pt x="988800" y="8803941"/>
                </a:cubicBezTo>
                <a:cubicBezTo>
                  <a:pt x="820583" y="8793221"/>
                  <a:pt x="730717" y="8791017"/>
                  <a:pt x="552000" y="8803941"/>
                </a:cubicBezTo>
                <a:cubicBezTo>
                  <a:pt x="373283" y="8816865"/>
                  <a:pt x="191398" y="8823540"/>
                  <a:pt x="0" y="8803941"/>
                </a:cubicBezTo>
                <a:cubicBezTo>
                  <a:pt x="16323" y="8587123"/>
                  <a:pt x="12671" y="8445602"/>
                  <a:pt x="0" y="8302794"/>
                </a:cubicBezTo>
                <a:cubicBezTo>
                  <a:pt x="-12671" y="8159986"/>
                  <a:pt x="16606" y="8020569"/>
                  <a:pt x="0" y="7889686"/>
                </a:cubicBezTo>
                <a:cubicBezTo>
                  <a:pt x="-16606" y="7758803"/>
                  <a:pt x="12097" y="7402653"/>
                  <a:pt x="0" y="7212459"/>
                </a:cubicBezTo>
                <a:cubicBezTo>
                  <a:pt x="-12097" y="7022265"/>
                  <a:pt x="8010" y="6668379"/>
                  <a:pt x="0" y="6359154"/>
                </a:cubicBezTo>
                <a:cubicBezTo>
                  <a:pt x="-8010" y="6049930"/>
                  <a:pt x="32597" y="5896560"/>
                  <a:pt x="0" y="5681928"/>
                </a:cubicBezTo>
                <a:cubicBezTo>
                  <a:pt x="-32597" y="5467296"/>
                  <a:pt x="-14598" y="5413461"/>
                  <a:pt x="0" y="5180781"/>
                </a:cubicBezTo>
                <a:cubicBezTo>
                  <a:pt x="14598" y="4948101"/>
                  <a:pt x="-3179" y="4777205"/>
                  <a:pt x="0" y="4503554"/>
                </a:cubicBezTo>
                <a:cubicBezTo>
                  <a:pt x="3179" y="4229903"/>
                  <a:pt x="31050" y="4031611"/>
                  <a:pt x="0" y="3650249"/>
                </a:cubicBezTo>
                <a:cubicBezTo>
                  <a:pt x="-31050" y="3268887"/>
                  <a:pt x="-23173" y="3022839"/>
                  <a:pt x="0" y="2796944"/>
                </a:cubicBezTo>
                <a:cubicBezTo>
                  <a:pt x="23173" y="2571049"/>
                  <a:pt x="6420" y="2370444"/>
                  <a:pt x="0" y="2119718"/>
                </a:cubicBezTo>
                <a:cubicBezTo>
                  <a:pt x="-6420" y="1868992"/>
                  <a:pt x="-8534" y="1459414"/>
                  <a:pt x="0" y="1266413"/>
                </a:cubicBezTo>
                <a:cubicBezTo>
                  <a:pt x="8534" y="1073413"/>
                  <a:pt x="2864" y="730997"/>
                  <a:pt x="0" y="589187"/>
                </a:cubicBezTo>
                <a:cubicBezTo>
                  <a:pt x="-2864" y="447377"/>
                  <a:pt x="-5358" y="286627"/>
                  <a:pt x="0" y="0"/>
                </a:cubicBezTo>
                <a:close/>
              </a:path>
              <a:path w="1440000" h="8803941" stroke="0" extrusionOk="0">
                <a:moveTo>
                  <a:pt x="0" y="0"/>
                </a:moveTo>
                <a:cubicBezTo>
                  <a:pt x="189494" y="-5992"/>
                  <a:pt x="258383" y="-17364"/>
                  <a:pt x="465600" y="0"/>
                </a:cubicBezTo>
                <a:cubicBezTo>
                  <a:pt x="672817" y="17364"/>
                  <a:pt x="746090" y="-15120"/>
                  <a:pt x="945600" y="0"/>
                </a:cubicBezTo>
                <a:cubicBezTo>
                  <a:pt x="1145110" y="15120"/>
                  <a:pt x="1265461" y="15108"/>
                  <a:pt x="1440000" y="0"/>
                </a:cubicBezTo>
                <a:cubicBezTo>
                  <a:pt x="1420719" y="293043"/>
                  <a:pt x="1467863" y="408423"/>
                  <a:pt x="1440000" y="589187"/>
                </a:cubicBezTo>
                <a:cubicBezTo>
                  <a:pt x="1412137" y="769951"/>
                  <a:pt x="1409552" y="1025594"/>
                  <a:pt x="1440000" y="1442492"/>
                </a:cubicBezTo>
                <a:cubicBezTo>
                  <a:pt x="1470448" y="1859390"/>
                  <a:pt x="1429744" y="1729494"/>
                  <a:pt x="1440000" y="1855600"/>
                </a:cubicBezTo>
                <a:cubicBezTo>
                  <a:pt x="1450256" y="1981706"/>
                  <a:pt x="1445858" y="2096807"/>
                  <a:pt x="1440000" y="2268708"/>
                </a:cubicBezTo>
                <a:cubicBezTo>
                  <a:pt x="1434142" y="2440609"/>
                  <a:pt x="1462117" y="2788264"/>
                  <a:pt x="1440000" y="2945934"/>
                </a:cubicBezTo>
                <a:cubicBezTo>
                  <a:pt x="1417883" y="3103604"/>
                  <a:pt x="1443249" y="3327488"/>
                  <a:pt x="1440000" y="3447082"/>
                </a:cubicBezTo>
                <a:cubicBezTo>
                  <a:pt x="1436751" y="3566676"/>
                  <a:pt x="1420824" y="4007427"/>
                  <a:pt x="1440000" y="4212347"/>
                </a:cubicBezTo>
                <a:cubicBezTo>
                  <a:pt x="1459176" y="4417268"/>
                  <a:pt x="1456717" y="4454484"/>
                  <a:pt x="1440000" y="4625455"/>
                </a:cubicBezTo>
                <a:cubicBezTo>
                  <a:pt x="1423283" y="4796426"/>
                  <a:pt x="1444447" y="5206921"/>
                  <a:pt x="1440000" y="5478760"/>
                </a:cubicBezTo>
                <a:cubicBezTo>
                  <a:pt x="1435553" y="5750599"/>
                  <a:pt x="1442706" y="5884856"/>
                  <a:pt x="1440000" y="6067947"/>
                </a:cubicBezTo>
                <a:cubicBezTo>
                  <a:pt x="1437294" y="6251038"/>
                  <a:pt x="1453540" y="6387259"/>
                  <a:pt x="1440000" y="6481055"/>
                </a:cubicBezTo>
                <a:cubicBezTo>
                  <a:pt x="1426460" y="6574851"/>
                  <a:pt x="1463089" y="6776424"/>
                  <a:pt x="1440000" y="7070242"/>
                </a:cubicBezTo>
                <a:cubicBezTo>
                  <a:pt x="1416911" y="7364060"/>
                  <a:pt x="1426702" y="7463163"/>
                  <a:pt x="1440000" y="7659429"/>
                </a:cubicBezTo>
                <a:cubicBezTo>
                  <a:pt x="1453298" y="7855695"/>
                  <a:pt x="1459651" y="8502521"/>
                  <a:pt x="1440000" y="8803941"/>
                </a:cubicBezTo>
                <a:cubicBezTo>
                  <a:pt x="1271032" y="8783434"/>
                  <a:pt x="1166471" y="8800479"/>
                  <a:pt x="931200" y="8803941"/>
                </a:cubicBezTo>
                <a:cubicBezTo>
                  <a:pt x="695929" y="8807403"/>
                  <a:pt x="641531" y="8825658"/>
                  <a:pt x="494400" y="8803941"/>
                </a:cubicBezTo>
                <a:cubicBezTo>
                  <a:pt x="347269" y="8782224"/>
                  <a:pt x="112463" y="8812899"/>
                  <a:pt x="0" y="8803941"/>
                </a:cubicBezTo>
                <a:cubicBezTo>
                  <a:pt x="-7460" y="8687158"/>
                  <a:pt x="-3882" y="8516081"/>
                  <a:pt x="0" y="8390833"/>
                </a:cubicBezTo>
                <a:cubicBezTo>
                  <a:pt x="3882" y="8265585"/>
                  <a:pt x="-4765" y="8068995"/>
                  <a:pt x="0" y="7977725"/>
                </a:cubicBezTo>
                <a:cubicBezTo>
                  <a:pt x="4765" y="7886455"/>
                  <a:pt x="-32846" y="7587581"/>
                  <a:pt x="0" y="7300499"/>
                </a:cubicBezTo>
                <a:cubicBezTo>
                  <a:pt x="32846" y="7013417"/>
                  <a:pt x="7545" y="6847288"/>
                  <a:pt x="0" y="6623273"/>
                </a:cubicBezTo>
                <a:cubicBezTo>
                  <a:pt x="-7545" y="6399258"/>
                  <a:pt x="-21420" y="5954899"/>
                  <a:pt x="0" y="5769967"/>
                </a:cubicBezTo>
                <a:cubicBezTo>
                  <a:pt x="21420" y="5585035"/>
                  <a:pt x="-3960" y="5439631"/>
                  <a:pt x="0" y="5268820"/>
                </a:cubicBezTo>
                <a:cubicBezTo>
                  <a:pt x="3960" y="5098009"/>
                  <a:pt x="20172" y="4892578"/>
                  <a:pt x="0" y="4767673"/>
                </a:cubicBezTo>
                <a:cubicBezTo>
                  <a:pt x="-20172" y="4642768"/>
                  <a:pt x="-10231" y="4529492"/>
                  <a:pt x="0" y="4354565"/>
                </a:cubicBezTo>
                <a:cubicBezTo>
                  <a:pt x="10231" y="4179638"/>
                  <a:pt x="-25751" y="3961286"/>
                  <a:pt x="0" y="3677338"/>
                </a:cubicBezTo>
                <a:cubicBezTo>
                  <a:pt x="25751" y="3393390"/>
                  <a:pt x="-5802" y="3403678"/>
                  <a:pt x="0" y="3264230"/>
                </a:cubicBezTo>
                <a:cubicBezTo>
                  <a:pt x="5802" y="3124782"/>
                  <a:pt x="23847" y="2936424"/>
                  <a:pt x="0" y="2763083"/>
                </a:cubicBezTo>
                <a:cubicBezTo>
                  <a:pt x="-23847" y="2589742"/>
                  <a:pt x="4402" y="2302142"/>
                  <a:pt x="0" y="2173896"/>
                </a:cubicBezTo>
                <a:cubicBezTo>
                  <a:pt x="-4402" y="2045650"/>
                  <a:pt x="-17823" y="1897108"/>
                  <a:pt x="0" y="1760788"/>
                </a:cubicBezTo>
                <a:cubicBezTo>
                  <a:pt x="17823" y="1624468"/>
                  <a:pt x="-27489" y="1395122"/>
                  <a:pt x="0" y="1171601"/>
                </a:cubicBezTo>
                <a:cubicBezTo>
                  <a:pt x="27489" y="948080"/>
                  <a:pt x="50184" y="503653"/>
                  <a:pt x="0" y="0"/>
                </a:cubicBezTo>
                <a:close/>
              </a:path>
            </a:pathLst>
          </a:custGeom>
          <a:solidFill>
            <a:srgbClr val="FFC000">
              <a:alpha val="69804"/>
            </a:srgbClr>
          </a:solidFill>
          <a:ln w="5715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083136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Second method: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 medium data 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FEA857-D0BE-EDDB-63BE-A4303421927D}"/>
              </a:ext>
            </a:extLst>
          </p:cNvPr>
          <p:cNvSpPr/>
          <p:nvPr/>
        </p:nvSpPr>
        <p:spPr>
          <a:xfrm rot="5400000">
            <a:off x="23967533" y="13828200"/>
            <a:ext cx="1440000" cy="9530578"/>
          </a:xfrm>
          <a:custGeom>
            <a:avLst/>
            <a:gdLst>
              <a:gd name="connsiteX0" fmla="*/ 0 w 1440000"/>
              <a:gd name="connsiteY0" fmla="*/ 0 h 9530578"/>
              <a:gd name="connsiteX1" fmla="*/ 465600 w 1440000"/>
              <a:gd name="connsiteY1" fmla="*/ 0 h 9530578"/>
              <a:gd name="connsiteX2" fmla="*/ 974400 w 1440000"/>
              <a:gd name="connsiteY2" fmla="*/ 0 h 9530578"/>
              <a:gd name="connsiteX3" fmla="*/ 1440000 w 1440000"/>
              <a:gd name="connsiteY3" fmla="*/ 0 h 9530578"/>
              <a:gd name="connsiteX4" fmla="*/ 1440000 w 1440000"/>
              <a:gd name="connsiteY4" fmla="*/ 394838 h 9530578"/>
              <a:gd name="connsiteX5" fmla="*/ 1440000 w 1440000"/>
              <a:gd name="connsiteY5" fmla="*/ 1075594 h 9530578"/>
              <a:gd name="connsiteX6" fmla="*/ 1440000 w 1440000"/>
              <a:gd name="connsiteY6" fmla="*/ 1661044 h 9530578"/>
              <a:gd name="connsiteX7" fmla="*/ 1440000 w 1440000"/>
              <a:gd name="connsiteY7" fmla="*/ 2532411 h 9530578"/>
              <a:gd name="connsiteX8" fmla="*/ 1440000 w 1440000"/>
              <a:gd name="connsiteY8" fmla="*/ 3213166 h 9530578"/>
              <a:gd name="connsiteX9" fmla="*/ 1440000 w 1440000"/>
              <a:gd name="connsiteY9" fmla="*/ 3989228 h 9530578"/>
              <a:gd name="connsiteX10" fmla="*/ 1440000 w 1440000"/>
              <a:gd name="connsiteY10" fmla="*/ 4479372 h 9530578"/>
              <a:gd name="connsiteX11" fmla="*/ 1440000 w 1440000"/>
              <a:gd name="connsiteY11" fmla="*/ 5064821 h 9530578"/>
              <a:gd name="connsiteX12" fmla="*/ 1440000 w 1440000"/>
              <a:gd name="connsiteY12" fmla="*/ 5459660 h 9530578"/>
              <a:gd name="connsiteX13" fmla="*/ 1440000 w 1440000"/>
              <a:gd name="connsiteY13" fmla="*/ 6045109 h 9530578"/>
              <a:gd name="connsiteX14" fmla="*/ 1440000 w 1440000"/>
              <a:gd name="connsiteY14" fmla="*/ 6630559 h 9530578"/>
              <a:gd name="connsiteX15" fmla="*/ 1440000 w 1440000"/>
              <a:gd name="connsiteY15" fmla="*/ 7120703 h 9530578"/>
              <a:gd name="connsiteX16" fmla="*/ 1440000 w 1440000"/>
              <a:gd name="connsiteY16" fmla="*/ 7610847 h 9530578"/>
              <a:gd name="connsiteX17" fmla="*/ 1440000 w 1440000"/>
              <a:gd name="connsiteY17" fmla="*/ 8482214 h 9530578"/>
              <a:gd name="connsiteX18" fmla="*/ 1440000 w 1440000"/>
              <a:gd name="connsiteY18" fmla="*/ 9530578 h 9530578"/>
              <a:gd name="connsiteX19" fmla="*/ 931200 w 1440000"/>
              <a:gd name="connsiteY19" fmla="*/ 9530578 h 9530578"/>
              <a:gd name="connsiteX20" fmla="*/ 480000 w 1440000"/>
              <a:gd name="connsiteY20" fmla="*/ 9530578 h 9530578"/>
              <a:gd name="connsiteX21" fmla="*/ 0 w 1440000"/>
              <a:gd name="connsiteY21" fmla="*/ 9530578 h 9530578"/>
              <a:gd name="connsiteX22" fmla="*/ 0 w 1440000"/>
              <a:gd name="connsiteY22" fmla="*/ 8754517 h 9530578"/>
              <a:gd name="connsiteX23" fmla="*/ 0 w 1440000"/>
              <a:gd name="connsiteY23" fmla="*/ 8264373 h 9530578"/>
              <a:gd name="connsiteX24" fmla="*/ 0 w 1440000"/>
              <a:gd name="connsiteY24" fmla="*/ 7583617 h 9530578"/>
              <a:gd name="connsiteX25" fmla="*/ 0 w 1440000"/>
              <a:gd name="connsiteY25" fmla="*/ 6712250 h 9530578"/>
              <a:gd name="connsiteX26" fmla="*/ 0 w 1440000"/>
              <a:gd name="connsiteY26" fmla="*/ 5840883 h 9530578"/>
              <a:gd name="connsiteX27" fmla="*/ 0 w 1440000"/>
              <a:gd name="connsiteY27" fmla="*/ 5160127 h 9530578"/>
              <a:gd name="connsiteX28" fmla="*/ 0 w 1440000"/>
              <a:gd name="connsiteY28" fmla="*/ 4288760 h 9530578"/>
              <a:gd name="connsiteX29" fmla="*/ 0 w 1440000"/>
              <a:gd name="connsiteY29" fmla="*/ 3608005 h 9530578"/>
              <a:gd name="connsiteX30" fmla="*/ 0 w 1440000"/>
              <a:gd name="connsiteY30" fmla="*/ 3022555 h 9530578"/>
              <a:gd name="connsiteX31" fmla="*/ 0 w 1440000"/>
              <a:gd name="connsiteY31" fmla="*/ 2532411 h 9530578"/>
              <a:gd name="connsiteX32" fmla="*/ 0 w 1440000"/>
              <a:gd name="connsiteY32" fmla="*/ 1946961 h 9530578"/>
              <a:gd name="connsiteX33" fmla="*/ 0 w 1440000"/>
              <a:gd name="connsiteY33" fmla="*/ 1170900 h 9530578"/>
              <a:gd name="connsiteX34" fmla="*/ 0 w 1440000"/>
              <a:gd name="connsiteY34" fmla="*/ 680756 h 9530578"/>
              <a:gd name="connsiteX35" fmla="*/ 0 w 1440000"/>
              <a:gd name="connsiteY35" fmla="*/ 0 h 953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440000" h="9530578" fill="none" extrusionOk="0">
                <a:moveTo>
                  <a:pt x="0" y="0"/>
                </a:moveTo>
                <a:cubicBezTo>
                  <a:pt x="136548" y="-9694"/>
                  <a:pt x="313447" y="88"/>
                  <a:pt x="465600" y="0"/>
                </a:cubicBezTo>
                <a:cubicBezTo>
                  <a:pt x="617753" y="-88"/>
                  <a:pt x="847609" y="17494"/>
                  <a:pt x="974400" y="0"/>
                </a:cubicBezTo>
                <a:cubicBezTo>
                  <a:pt x="1101191" y="-17494"/>
                  <a:pt x="1264333" y="3592"/>
                  <a:pt x="1440000" y="0"/>
                </a:cubicBezTo>
                <a:cubicBezTo>
                  <a:pt x="1425803" y="90995"/>
                  <a:pt x="1435421" y="230424"/>
                  <a:pt x="1440000" y="394838"/>
                </a:cubicBezTo>
                <a:cubicBezTo>
                  <a:pt x="1444579" y="559252"/>
                  <a:pt x="1412755" y="835548"/>
                  <a:pt x="1440000" y="1075594"/>
                </a:cubicBezTo>
                <a:cubicBezTo>
                  <a:pt x="1467245" y="1315640"/>
                  <a:pt x="1449953" y="1369205"/>
                  <a:pt x="1440000" y="1661044"/>
                </a:cubicBezTo>
                <a:cubicBezTo>
                  <a:pt x="1430048" y="1952883"/>
                  <a:pt x="1462140" y="2141032"/>
                  <a:pt x="1440000" y="2532411"/>
                </a:cubicBezTo>
                <a:cubicBezTo>
                  <a:pt x="1417860" y="2923790"/>
                  <a:pt x="1473472" y="3041894"/>
                  <a:pt x="1440000" y="3213166"/>
                </a:cubicBezTo>
                <a:cubicBezTo>
                  <a:pt x="1406528" y="3384439"/>
                  <a:pt x="1431134" y="3730539"/>
                  <a:pt x="1440000" y="3989228"/>
                </a:cubicBezTo>
                <a:cubicBezTo>
                  <a:pt x="1448866" y="4247917"/>
                  <a:pt x="1435066" y="4302041"/>
                  <a:pt x="1440000" y="4479372"/>
                </a:cubicBezTo>
                <a:cubicBezTo>
                  <a:pt x="1444934" y="4656703"/>
                  <a:pt x="1433074" y="4804949"/>
                  <a:pt x="1440000" y="5064821"/>
                </a:cubicBezTo>
                <a:cubicBezTo>
                  <a:pt x="1446926" y="5324693"/>
                  <a:pt x="1450678" y="5356836"/>
                  <a:pt x="1440000" y="5459660"/>
                </a:cubicBezTo>
                <a:cubicBezTo>
                  <a:pt x="1429322" y="5562484"/>
                  <a:pt x="1460622" y="5833478"/>
                  <a:pt x="1440000" y="6045109"/>
                </a:cubicBezTo>
                <a:cubicBezTo>
                  <a:pt x="1419378" y="6256740"/>
                  <a:pt x="1420332" y="6467714"/>
                  <a:pt x="1440000" y="6630559"/>
                </a:cubicBezTo>
                <a:cubicBezTo>
                  <a:pt x="1459669" y="6793404"/>
                  <a:pt x="1421766" y="6996220"/>
                  <a:pt x="1440000" y="7120703"/>
                </a:cubicBezTo>
                <a:cubicBezTo>
                  <a:pt x="1458234" y="7245186"/>
                  <a:pt x="1461875" y="7490772"/>
                  <a:pt x="1440000" y="7610847"/>
                </a:cubicBezTo>
                <a:cubicBezTo>
                  <a:pt x="1418125" y="7730922"/>
                  <a:pt x="1429107" y="8206418"/>
                  <a:pt x="1440000" y="8482214"/>
                </a:cubicBezTo>
                <a:cubicBezTo>
                  <a:pt x="1450893" y="8758010"/>
                  <a:pt x="1460255" y="9294372"/>
                  <a:pt x="1440000" y="9530578"/>
                </a:cubicBezTo>
                <a:cubicBezTo>
                  <a:pt x="1244569" y="9512960"/>
                  <a:pt x="1156191" y="9527314"/>
                  <a:pt x="931200" y="9530578"/>
                </a:cubicBezTo>
                <a:cubicBezTo>
                  <a:pt x="706209" y="9533842"/>
                  <a:pt x="630101" y="9510775"/>
                  <a:pt x="480000" y="9530578"/>
                </a:cubicBezTo>
                <a:cubicBezTo>
                  <a:pt x="329899" y="9550381"/>
                  <a:pt x="114978" y="9540407"/>
                  <a:pt x="0" y="9530578"/>
                </a:cubicBezTo>
                <a:cubicBezTo>
                  <a:pt x="11661" y="9310439"/>
                  <a:pt x="-20881" y="9089516"/>
                  <a:pt x="0" y="8754517"/>
                </a:cubicBezTo>
                <a:cubicBezTo>
                  <a:pt x="20881" y="8419518"/>
                  <a:pt x="2281" y="8454621"/>
                  <a:pt x="0" y="8264373"/>
                </a:cubicBezTo>
                <a:cubicBezTo>
                  <a:pt x="-2281" y="8074125"/>
                  <a:pt x="-31722" y="7906122"/>
                  <a:pt x="0" y="7583617"/>
                </a:cubicBezTo>
                <a:cubicBezTo>
                  <a:pt x="31722" y="7261112"/>
                  <a:pt x="25999" y="7101722"/>
                  <a:pt x="0" y="6712250"/>
                </a:cubicBezTo>
                <a:cubicBezTo>
                  <a:pt x="-25999" y="6322778"/>
                  <a:pt x="-32383" y="6228935"/>
                  <a:pt x="0" y="5840883"/>
                </a:cubicBezTo>
                <a:cubicBezTo>
                  <a:pt x="32383" y="5452831"/>
                  <a:pt x="19479" y="5401585"/>
                  <a:pt x="0" y="5160127"/>
                </a:cubicBezTo>
                <a:cubicBezTo>
                  <a:pt x="-19479" y="4918669"/>
                  <a:pt x="-13213" y="4577547"/>
                  <a:pt x="0" y="4288760"/>
                </a:cubicBezTo>
                <a:cubicBezTo>
                  <a:pt x="13213" y="3999973"/>
                  <a:pt x="-25897" y="3887863"/>
                  <a:pt x="0" y="3608005"/>
                </a:cubicBezTo>
                <a:cubicBezTo>
                  <a:pt x="25897" y="3328147"/>
                  <a:pt x="-14666" y="3175507"/>
                  <a:pt x="0" y="3022555"/>
                </a:cubicBezTo>
                <a:cubicBezTo>
                  <a:pt x="14666" y="2869603"/>
                  <a:pt x="19557" y="2730577"/>
                  <a:pt x="0" y="2532411"/>
                </a:cubicBezTo>
                <a:cubicBezTo>
                  <a:pt x="-19557" y="2334245"/>
                  <a:pt x="-17363" y="2173540"/>
                  <a:pt x="0" y="1946961"/>
                </a:cubicBezTo>
                <a:cubicBezTo>
                  <a:pt x="17363" y="1720382"/>
                  <a:pt x="27535" y="1473683"/>
                  <a:pt x="0" y="1170900"/>
                </a:cubicBezTo>
                <a:cubicBezTo>
                  <a:pt x="-27535" y="868117"/>
                  <a:pt x="-5565" y="844281"/>
                  <a:pt x="0" y="680756"/>
                </a:cubicBezTo>
                <a:cubicBezTo>
                  <a:pt x="5565" y="517231"/>
                  <a:pt x="-6355" y="173991"/>
                  <a:pt x="0" y="0"/>
                </a:cubicBezTo>
                <a:close/>
              </a:path>
              <a:path w="1440000" h="9530578" stroke="0" extrusionOk="0">
                <a:moveTo>
                  <a:pt x="0" y="0"/>
                </a:moveTo>
                <a:cubicBezTo>
                  <a:pt x="189494" y="-5992"/>
                  <a:pt x="258383" y="-17364"/>
                  <a:pt x="465600" y="0"/>
                </a:cubicBezTo>
                <a:cubicBezTo>
                  <a:pt x="672817" y="17364"/>
                  <a:pt x="746090" y="-15120"/>
                  <a:pt x="945600" y="0"/>
                </a:cubicBezTo>
                <a:cubicBezTo>
                  <a:pt x="1145110" y="15120"/>
                  <a:pt x="1265461" y="15108"/>
                  <a:pt x="1440000" y="0"/>
                </a:cubicBezTo>
                <a:cubicBezTo>
                  <a:pt x="1459589" y="241703"/>
                  <a:pt x="1414623" y="374770"/>
                  <a:pt x="1440000" y="585450"/>
                </a:cubicBezTo>
                <a:cubicBezTo>
                  <a:pt x="1465378" y="796130"/>
                  <a:pt x="1463632" y="1219822"/>
                  <a:pt x="1440000" y="1456817"/>
                </a:cubicBezTo>
                <a:cubicBezTo>
                  <a:pt x="1416368" y="1693812"/>
                  <a:pt x="1456470" y="1673177"/>
                  <a:pt x="1440000" y="1851655"/>
                </a:cubicBezTo>
                <a:cubicBezTo>
                  <a:pt x="1423530" y="2030133"/>
                  <a:pt x="1447720" y="2056565"/>
                  <a:pt x="1440000" y="2246493"/>
                </a:cubicBezTo>
                <a:cubicBezTo>
                  <a:pt x="1432280" y="2436421"/>
                  <a:pt x="1426401" y="2608514"/>
                  <a:pt x="1440000" y="2927249"/>
                </a:cubicBezTo>
                <a:cubicBezTo>
                  <a:pt x="1453599" y="3245984"/>
                  <a:pt x="1464248" y="3225382"/>
                  <a:pt x="1440000" y="3417393"/>
                </a:cubicBezTo>
                <a:cubicBezTo>
                  <a:pt x="1415752" y="3609404"/>
                  <a:pt x="1424490" y="3834776"/>
                  <a:pt x="1440000" y="4193454"/>
                </a:cubicBezTo>
                <a:cubicBezTo>
                  <a:pt x="1455510" y="4552132"/>
                  <a:pt x="1458233" y="4500822"/>
                  <a:pt x="1440000" y="4588293"/>
                </a:cubicBezTo>
                <a:cubicBezTo>
                  <a:pt x="1421767" y="4675764"/>
                  <a:pt x="1420670" y="5143400"/>
                  <a:pt x="1440000" y="5459660"/>
                </a:cubicBezTo>
                <a:cubicBezTo>
                  <a:pt x="1459330" y="5775920"/>
                  <a:pt x="1430424" y="5782009"/>
                  <a:pt x="1440000" y="6045109"/>
                </a:cubicBezTo>
                <a:cubicBezTo>
                  <a:pt x="1449576" y="6308209"/>
                  <a:pt x="1431488" y="6248108"/>
                  <a:pt x="1440000" y="6439948"/>
                </a:cubicBezTo>
                <a:cubicBezTo>
                  <a:pt x="1448512" y="6631788"/>
                  <a:pt x="1458819" y="6799717"/>
                  <a:pt x="1440000" y="7025397"/>
                </a:cubicBezTo>
                <a:cubicBezTo>
                  <a:pt x="1421181" y="7251077"/>
                  <a:pt x="1459135" y="7460567"/>
                  <a:pt x="1440000" y="7610847"/>
                </a:cubicBezTo>
                <a:cubicBezTo>
                  <a:pt x="1420866" y="7761127"/>
                  <a:pt x="1411076" y="8012603"/>
                  <a:pt x="1440000" y="8196297"/>
                </a:cubicBezTo>
                <a:cubicBezTo>
                  <a:pt x="1468925" y="8379991"/>
                  <a:pt x="1438375" y="9094800"/>
                  <a:pt x="1440000" y="9530578"/>
                </a:cubicBezTo>
                <a:cubicBezTo>
                  <a:pt x="1270961" y="9514276"/>
                  <a:pt x="1150331" y="9552295"/>
                  <a:pt x="1003200" y="9530578"/>
                </a:cubicBezTo>
                <a:cubicBezTo>
                  <a:pt x="856069" y="9508861"/>
                  <a:pt x="698978" y="9540976"/>
                  <a:pt x="566400" y="9530578"/>
                </a:cubicBezTo>
                <a:cubicBezTo>
                  <a:pt x="433822" y="9520180"/>
                  <a:pt x="229695" y="9549797"/>
                  <a:pt x="0" y="9530578"/>
                </a:cubicBezTo>
                <a:cubicBezTo>
                  <a:pt x="1401" y="9248936"/>
                  <a:pt x="-23690" y="8958778"/>
                  <a:pt x="0" y="8754517"/>
                </a:cubicBezTo>
                <a:cubicBezTo>
                  <a:pt x="23690" y="8550256"/>
                  <a:pt x="-20580" y="8411987"/>
                  <a:pt x="0" y="8073761"/>
                </a:cubicBezTo>
                <a:cubicBezTo>
                  <a:pt x="20580" y="7735535"/>
                  <a:pt x="1392" y="7664519"/>
                  <a:pt x="0" y="7393006"/>
                </a:cubicBezTo>
                <a:cubicBezTo>
                  <a:pt x="-1392" y="7121494"/>
                  <a:pt x="4778" y="6776564"/>
                  <a:pt x="0" y="6521638"/>
                </a:cubicBezTo>
                <a:cubicBezTo>
                  <a:pt x="-4778" y="6266712"/>
                  <a:pt x="-20096" y="6243742"/>
                  <a:pt x="0" y="6031494"/>
                </a:cubicBezTo>
                <a:cubicBezTo>
                  <a:pt x="20096" y="5819246"/>
                  <a:pt x="1987" y="5784440"/>
                  <a:pt x="0" y="5541350"/>
                </a:cubicBezTo>
                <a:cubicBezTo>
                  <a:pt x="-1987" y="5298260"/>
                  <a:pt x="3849" y="5325589"/>
                  <a:pt x="0" y="5146512"/>
                </a:cubicBezTo>
                <a:cubicBezTo>
                  <a:pt x="-3849" y="4967435"/>
                  <a:pt x="-21464" y="4659874"/>
                  <a:pt x="0" y="4465757"/>
                </a:cubicBezTo>
                <a:cubicBezTo>
                  <a:pt x="21464" y="4271640"/>
                  <a:pt x="5501" y="4165126"/>
                  <a:pt x="0" y="4070918"/>
                </a:cubicBezTo>
                <a:cubicBezTo>
                  <a:pt x="-5501" y="3976710"/>
                  <a:pt x="22514" y="3821324"/>
                  <a:pt x="0" y="3580774"/>
                </a:cubicBezTo>
                <a:cubicBezTo>
                  <a:pt x="-22514" y="3340224"/>
                  <a:pt x="-5360" y="3166329"/>
                  <a:pt x="0" y="2995325"/>
                </a:cubicBezTo>
                <a:cubicBezTo>
                  <a:pt x="5360" y="2824321"/>
                  <a:pt x="-9367" y="2747350"/>
                  <a:pt x="0" y="2600486"/>
                </a:cubicBezTo>
                <a:cubicBezTo>
                  <a:pt x="9367" y="2453622"/>
                  <a:pt x="-4725" y="2144193"/>
                  <a:pt x="0" y="2015036"/>
                </a:cubicBezTo>
                <a:cubicBezTo>
                  <a:pt x="4725" y="1885879"/>
                  <a:pt x="-20145" y="1571058"/>
                  <a:pt x="0" y="1334281"/>
                </a:cubicBezTo>
                <a:cubicBezTo>
                  <a:pt x="20145" y="1097504"/>
                  <a:pt x="-262" y="1080941"/>
                  <a:pt x="0" y="844137"/>
                </a:cubicBezTo>
                <a:cubicBezTo>
                  <a:pt x="262" y="607333"/>
                  <a:pt x="-7904" y="401077"/>
                  <a:pt x="0" y="0"/>
                </a:cubicBezTo>
                <a:close/>
              </a:path>
            </a:pathLst>
          </a:custGeom>
          <a:solidFill>
            <a:srgbClr val="FFC000">
              <a:alpha val="69804"/>
            </a:srgbClr>
          </a:solidFill>
          <a:ln w="57150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083136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Third method: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complex data processing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DC42A2-9969-B799-EBB4-E78E033C9D93}"/>
              </a:ext>
            </a:extLst>
          </p:cNvPr>
          <p:cNvSpPr/>
          <p:nvPr/>
        </p:nvSpPr>
        <p:spPr>
          <a:xfrm>
            <a:off x="1929827" y="29898825"/>
            <a:ext cx="1359826" cy="1589558"/>
          </a:xfrm>
          <a:custGeom>
            <a:avLst/>
            <a:gdLst>
              <a:gd name="connsiteX0" fmla="*/ 0 w 1359826"/>
              <a:gd name="connsiteY0" fmla="*/ 0 h 1589558"/>
              <a:gd name="connsiteX1" fmla="*/ 679913 w 1359826"/>
              <a:gd name="connsiteY1" fmla="*/ 0 h 1589558"/>
              <a:gd name="connsiteX2" fmla="*/ 1359826 w 1359826"/>
              <a:gd name="connsiteY2" fmla="*/ 0 h 1589558"/>
              <a:gd name="connsiteX3" fmla="*/ 1359826 w 1359826"/>
              <a:gd name="connsiteY3" fmla="*/ 482166 h 1589558"/>
              <a:gd name="connsiteX4" fmla="*/ 1359826 w 1359826"/>
              <a:gd name="connsiteY4" fmla="*/ 1027914 h 1589558"/>
              <a:gd name="connsiteX5" fmla="*/ 1359826 w 1359826"/>
              <a:gd name="connsiteY5" fmla="*/ 1589558 h 1589558"/>
              <a:gd name="connsiteX6" fmla="*/ 652716 w 1359826"/>
              <a:gd name="connsiteY6" fmla="*/ 1589558 h 1589558"/>
              <a:gd name="connsiteX7" fmla="*/ 0 w 1359826"/>
              <a:gd name="connsiteY7" fmla="*/ 1589558 h 1589558"/>
              <a:gd name="connsiteX8" fmla="*/ 0 w 1359826"/>
              <a:gd name="connsiteY8" fmla="*/ 1075601 h 1589558"/>
              <a:gd name="connsiteX9" fmla="*/ 0 w 1359826"/>
              <a:gd name="connsiteY9" fmla="*/ 593435 h 1589558"/>
              <a:gd name="connsiteX10" fmla="*/ 0 w 1359826"/>
              <a:gd name="connsiteY10" fmla="*/ 0 h 158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59826" h="1589558" fill="none" extrusionOk="0">
                <a:moveTo>
                  <a:pt x="0" y="0"/>
                </a:moveTo>
                <a:cubicBezTo>
                  <a:pt x="338293" y="27297"/>
                  <a:pt x="429149" y="9820"/>
                  <a:pt x="679913" y="0"/>
                </a:cubicBezTo>
                <a:cubicBezTo>
                  <a:pt x="930677" y="-9820"/>
                  <a:pt x="1126842" y="23200"/>
                  <a:pt x="1359826" y="0"/>
                </a:cubicBezTo>
                <a:cubicBezTo>
                  <a:pt x="1383341" y="190563"/>
                  <a:pt x="1379183" y="264099"/>
                  <a:pt x="1359826" y="482166"/>
                </a:cubicBezTo>
                <a:cubicBezTo>
                  <a:pt x="1340469" y="700233"/>
                  <a:pt x="1378822" y="819517"/>
                  <a:pt x="1359826" y="1027914"/>
                </a:cubicBezTo>
                <a:cubicBezTo>
                  <a:pt x="1340830" y="1236311"/>
                  <a:pt x="1343836" y="1310285"/>
                  <a:pt x="1359826" y="1589558"/>
                </a:cubicBezTo>
                <a:cubicBezTo>
                  <a:pt x="1033061" y="1567693"/>
                  <a:pt x="957702" y="1620096"/>
                  <a:pt x="652716" y="1589558"/>
                </a:cubicBezTo>
                <a:cubicBezTo>
                  <a:pt x="347730" y="1559021"/>
                  <a:pt x="136864" y="1598828"/>
                  <a:pt x="0" y="1589558"/>
                </a:cubicBezTo>
                <a:cubicBezTo>
                  <a:pt x="-18193" y="1396620"/>
                  <a:pt x="-937" y="1241842"/>
                  <a:pt x="0" y="1075601"/>
                </a:cubicBezTo>
                <a:cubicBezTo>
                  <a:pt x="937" y="909360"/>
                  <a:pt x="10833" y="723881"/>
                  <a:pt x="0" y="593435"/>
                </a:cubicBezTo>
                <a:cubicBezTo>
                  <a:pt x="-10833" y="462989"/>
                  <a:pt x="-24355" y="189100"/>
                  <a:pt x="0" y="0"/>
                </a:cubicBezTo>
                <a:close/>
              </a:path>
              <a:path w="1359826" h="1589558" stroke="0" extrusionOk="0">
                <a:moveTo>
                  <a:pt x="0" y="0"/>
                </a:moveTo>
                <a:cubicBezTo>
                  <a:pt x="322311" y="9985"/>
                  <a:pt x="378156" y="-21475"/>
                  <a:pt x="652716" y="0"/>
                </a:cubicBezTo>
                <a:cubicBezTo>
                  <a:pt x="927276" y="21475"/>
                  <a:pt x="1009239" y="31297"/>
                  <a:pt x="1359826" y="0"/>
                </a:cubicBezTo>
                <a:cubicBezTo>
                  <a:pt x="1363726" y="183970"/>
                  <a:pt x="1358312" y="348704"/>
                  <a:pt x="1359826" y="545748"/>
                </a:cubicBezTo>
                <a:cubicBezTo>
                  <a:pt x="1361340" y="742792"/>
                  <a:pt x="1344892" y="819419"/>
                  <a:pt x="1359826" y="1027914"/>
                </a:cubicBezTo>
                <a:cubicBezTo>
                  <a:pt x="1374760" y="1236409"/>
                  <a:pt x="1378208" y="1466267"/>
                  <a:pt x="1359826" y="1589558"/>
                </a:cubicBezTo>
                <a:cubicBezTo>
                  <a:pt x="1022289" y="1557560"/>
                  <a:pt x="879488" y="1596263"/>
                  <a:pt x="679913" y="1589558"/>
                </a:cubicBezTo>
                <a:cubicBezTo>
                  <a:pt x="480338" y="1582853"/>
                  <a:pt x="305334" y="1578463"/>
                  <a:pt x="0" y="1589558"/>
                </a:cubicBezTo>
                <a:cubicBezTo>
                  <a:pt x="-633" y="1471347"/>
                  <a:pt x="-2354" y="1200630"/>
                  <a:pt x="0" y="1043810"/>
                </a:cubicBezTo>
                <a:cubicBezTo>
                  <a:pt x="2354" y="886990"/>
                  <a:pt x="1925" y="707448"/>
                  <a:pt x="0" y="498062"/>
                </a:cubicBezTo>
                <a:cubicBezTo>
                  <a:pt x="-1925" y="288676"/>
                  <a:pt x="9456" y="160854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3748289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 Other filters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366758-2DA0-5B4E-026F-B027B44149AE}"/>
              </a:ext>
            </a:extLst>
          </p:cNvPr>
          <p:cNvSpPr/>
          <p:nvPr/>
        </p:nvSpPr>
        <p:spPr>
          <a:xfrm rot="5400000">
            <a:off x="10793287" y="22758733"/>
            <a:ext cx="1629838" cy="15910026"/>
          </a:xfrm>
          <a:custGeom>
            <a:avLst/>
            <a:gdLst>
              <a:gd name="connsiteX0" fmla="*/ 0 w 1629838"/>
              <a:gd name="connsiteY0" fmla="*/ 0 h 15910026"/>
              <a:gd name="connsiteX1" fmla="*/ 559578 w 1629838"/>
              <a:gd name="connsiteY1" fmla="*/ 0 h 15910026"/>
              <a:gd name="connsiteX2" fmla="*/ 1119155 w 1629838"/>
              <a:gd name="connsiteY2" fmla="*/ 0 h 15910026"/>
              <a:gd name="connsiteX3" fmla="*/ 1629838 w 1629838"/>
              <a:gd name="connsiteY3" fmla="*/ 0 h 15910026"/>
              <a:gd name="connsiteX4" fmla="*/ 1629838 w 1629838"/>
              <a:gd name="connsiteY4" fmla="*/ 850841 h 15910026"/>
              <a:gd name="connsiteX5" fmla="*/ 1629838 w 1629838"/>
              <a:gd name="connsiteY5" fmla="*/ 1701681 h 15910026"/>
              <a:gd name="connsiteX6" fmla="*/ 1629838 w 1629838"/>
              <a:gd name="connsiteY6" fmla="*/ 2393421 h 15910026"/>
              <a:gd name="connsiteX7" fmla="*/ 1629838 w 1629838"/>
              <a:gd name="connsiteY7" fmla="*/ 2607861 h 15910026"/>
              <a:gd name="connsiteX8" fmla="*/ 1629838 w 1629838"/>
              <a:gd name="connsiteY8" fmla="*/ 2981401 h 15910026"/>
              <a:gd name="connsiteX9" fmla="*/ 1629838 w 1629838"/>
              <a:gd name="connsiteY9" fmla="*/ 3514041 h 15910026"/>
              <a:gd name="connsiteX10" fmla="*/ 1629838 w 1629838"/>
              <a:gd name="connsiteY10" fmla="*/ 4046681 h 15910026"/>
              <a:gd name="connsiteX11" fmla="*/ 1629838 w 1629838"/>
              <a:gd name="connsiteY11" fmla="*/ 4261120 h 15910026"/>
              <a:gd name="connsiteX12" fmla="*/ 1629838 w 1629838"/>
              <a:gd name="connsiteY12" fmla="*/ 4475559 h 15910026"/>
              <a:gd name="connsiteX13" fmla="*/ 1629838 w 1629838"/>
              <a:gd name="connsiteY13" fmla="*/ 5326400 h 15910026"/>
              <a:gd name="connsiteX14" fmla="*/ 1629838 w 1629838"/>
              <a:gd name="connsiteY14" fmla="*/ 6018140 h 15910026"/>
              <a:gd name="connsiteX15" fmla="*/ 1629838 w 1629838"/>
              <a:gd name="connsiteY15" fmla="*/ 7028081 h 15910026"/>
              <a:gd name="connsiteX16" fmla="*/ 1629838 w 1629838"/>
              <a:gd name="connsiteY16" fmla="*/ 8038022 h 15910026"/>
              <a:gd name="connsiteX17" fmla="*/ 1629838 w 1629838"/>
              <a:gd name="connsiteY17" fmla="*/ 9047963 h 15910026"/>
              <a:gd name="connsiteX18" fmla="*/ 1629838 w 1629838"/>
              <a:gd name="connsiteY18" fmla="*/ 10057903 h 15910026"/>
              <a:gd name="connsiteX19" fmla="*/ 1629838 w 1629838"/>
              <a:gd name="connsiteY19" fmla="*/ 11067844 h 15910026"/>
              <a:gd name="connsiteX20" fmla="*/ 1629838 w 1629838"/>
              <a:gd name="connsiteY20" fmla="*/ 11759584 h 15910026"/>
              <a:gd name="connsiteX21" fmla="*/ 1629838 w 1629838"/>
              <a:gd name="connsiteY21" fmla="*/ 12769525 h 15910026"/>
              <a:gd name="connsiteX22" fmla="*/ 1629838 w 1629838"/>
              <a:gd name="connsiteY22" fmla="*/ 13302165 h 15910026"/>
              <a:gd name="connsiteX23" fmla="*/ 1629838 w 1629838"/>
              <a:gd name="connsiteY23" fmla="*/ 13993905 h 15910026"/>
              <a:gd name="connsiteX24" fmla="*/ 1629838 w 1629838"/>
              <a:gd name="connsiteY24" fmla="*/ 14367445 h 15910026"/>
              <a:gd name="connsiteX25" fmla="*/ 1629838 w 1629838"/>
              <a:gd name="connsiteY25" fmla="*/ 15059185 h 15910026"/>
              <a:gd name="connsiteX26" fmla="*/ 1629838 w 1629838"/>
              <a:gd name="connsiteY26" fmla="*/ 15910026 h 15910026"/>
              <a:gd name="connsiteX27" fmla="*/ 1135454 w 1629838"/>
              <a:gd name="connsiteY27" fmla="*/ 15910026 h 15910026"/>
              <a:gd name="connsiteX28" fmla="*/ 608473 w 1629838"/>
              <a:gd name="connsiteY28" fmla="*/ 15910026 h 15910026"/>
              <a:gd name="connsiteX29" fmla="*/ 0 w 1629838"/>
              <a:gd name="connsiteY29" fmla="*/ 15910026 h 15910026"/>
              <a:gd name="connsiteX30" fmla="*/ 0 w 1629838"/>
              <a:gd name="connsiteY30" fmla="*/ 15695587 h 15910026"/>
              <a:gd name="connsiteX31" fmla="*/ 0 w 1629838"/>
              <a:gd name="connsiteY31" fmla="*/ 15003846 h 15910026"/>
              <a:gd name="connsiteX32" fmla="*/ 0 w 1629838"/>
              <a:gd name="connsiteY32" fmla="*/ 14312106 h 15910026"/>
              <a:gd name="connsiteX33" fmla="*/ 0 w 1629838"/>
              <a:gd name="connsiteY33" fmla="*/ 13620366 h 15910026"/>
              <a:gd name="connsiteX34" fmla="*/ 0 w 1629838"/>
              <a:gd name="connsiteY34" fmla="*/ 13087726 h 15910026"/>
              <a:gd name="connsiteX35" fmla="*/ 0 w 1629838"/>
              <a:gd name="connsiteY35" fmla="*/ 12873286 h 15910026"/>
              <a:gd name="connsiteX36" fmla="*/ 0 w 1629838"/>
              <a:gd name="connsiteY36" fmla="*/ 12658847 h 15910026"/>
              <a:gd name="connsiteX37" fmla="*/ 0 w 1629838"/>
              <a:gd name="connsiteY37" fmla="*/ 12285307 h 15910026"/>
              <a:gd name="connsiteX38" fmla="*/ 0 w 1629838"/>
              <a:gd name="connsiteY38" fmla="*/ 11275366 h 15910026"/>
              <a:gd name="connsiteX39" fmla="*/ 0 w 1629838"/>
              <a:gd name="connsiteY39" fmla="*/ 10742726 h 15910026"/>
              <a:gd name="connsiteX40" fmla="*/ 0 w 1629838"/>
              <a:gd name="connsiteY40" fmla="*/ 10528287 h 15910026"/>
              <a:gd name="connsiteX41" fmla="*/ 0 w 1629838"/>
              <a:gd name="connsiteY41" fmla="*/ 10154747 h 15910026"/>
              <a:gd name="connsiteX42" fmla="*/ 0 w 1629838"/>
              <a:gd name="connsiteY42" fmla="*/ 9463007 h 15910026"/>
              <a:gd name="connsiteX43" fmla="*/ 0 w 1629838"/>
              <a:gd name="connsiteY43" fmla="*/ 8930367 h 15910026"/>
              <a:gd name="connsiteX44" fmla="*/ 0 w 1629838"/>
              <a:gd name="connsiteY44" fmla="*/ 8079526 h 15910026"/>
              <a:gd name="connsiteX45" fmla="*/ 0 w 1629838"/>
              <a:gd name="connsiteY45" fmla="*/ 7705987 h 15910026"/>
              <a:gd name="connsiteX46" fmla="*/ 0 w 1629838"/>
              <a:gd name="connsiteY46" fmla="*/ 7173347 h 15910026"/>
              <a:gd name="connsiteX47" fmla="*/ 0 w 1629838"/>
              <a:gd name="connsiteY47" fmla="*/ 6163406 h 15910026"/>
              <a:gd name="connsiteX48" fmla="*/ 0 w 1629838"/>
              <a:gd name="connsiteY48" fmla="*/ 5948966 h 15910026"/>
              <a:gd name="connsiteX49" fmla="*/ 0 w 1629838"/>
              <a:gd name="connsiteY49" fmla="*/ 5416326 h 15910026"/>
              <a:gd name="connsiteX50" fmla="*/ 0 w 1629838"/>
              <a:gd name="connsiteY50" fmla="*/ 4883686 h 15910026"/>
              <a:gd name="connsiteX51" fmla="*/ 0 w 1629838"/>
              <a:gd name="connsiteY51" fmla="*/ 4669247 h 15910026"/>
              <a:gd name="connsiteX52" fmla="*/ 0 w 1629838"/>
              <a:gd name="connsiteY52" fmla="*/ 3977507 h 15910026"/>
              <a:gd name="connsiteX53" fmla="*/ 0 w 1629838"/>
              <a:gd name="connsiteY53" fmla="*/ 3126666 h 15910026"/>
              <a:gd name="connsiteX54" fmla="*/ 0 w 1629838"/>
              <a:gd name="connsiteY54" fmla="*/ 2912226 h 15910026"/>
              <a:gd name="connsiteX55" fmla="*/ 0 w 1629838"/>
              <a:gd name="connsiteY55" fmla="*/ 2697787 h 15910026"/>
              <a:gd name="connsiteX56" fmla="*/ 0 w 1629838"/>
              <a:gd name="connsiteY56" fmla="*/ 2324247 h 15910026"/>
              <a:gd name="connsiteX57" fmla="*/ 0 w 1629838"/>
              <a:gd name="connsiteY57" fmla="*/ 2109808 h 15910026"/>
              <a:gd name="connsiteX58" fmla="*/ 0 w 1629838"/>
              <a:gd name="connsiteY58" fmla="*/ 1418068 h 15910026"/>
              <a:gd name="connsiteX59" fmla="*/ 0 w 1629838"/>
              <a:gd name="connsiteY59" fmla="*/ 885428 h 15910026"/>
              <a:gd name="connsiteX60" fmla="*/ 0 w 1629838"/>
              <a:gd name="connsiteY60" fmla="*/ 0 h 15910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629838" h="15910026" fill="none" extrusionOk="0">
                <a:moveTo>
                  <a:pt x="0" y="0"/>
                </a:moveTo>
                <a:cubicBezTo>
                  <a:pt x="156425" y="25582"/>
                  <a:pt x="318452" y="-13032"/>
                  <a:pt x="559578" y="0"/>
                </a:cubicBezTo>
                <a:cubicBezTo>
                  <a:pt x="800704" y="13032"/>
                  <a:pt x="956669" y="8587"/>
                  <a:pt x="1119155" y="0"/>
                </a:cubicBezTo>
                <a:cubicBezTo>
                  <a:pt x="1281641" y="-8587"/>
                  <a:pt x="1467039" y="-22648"/>
                  <a:pt x="1629838" y="0"/>
                </a:cubicBezTo>
                <a:cubicBezTo>
                  <a:pt x="1617368" y="217762"/>
                  <a:pt x="1641413" y="635985"/>
                  <a:pt x="1629838" y="850841"/>
                </a:cubicBezTo>
                <a:cubicBezTo>
                  <a:pt x="1618263" y="1065697"/>
                  <a:pt x="1667274" y="1425793"/>
                  <a:pt x="1629838" y="1701681"/>
                </a:cubicBezTo>
                <a:cubicBezTo>
                  <a:pt x="1592402" y="1977569"/>
                  <a:pt x="1607340" y="2092018"/>
                  <a:pt x="1629838" y="2393421"/>
                </a:cubicBezTo>
                <a:cubicBezTo>
                  <a:pt x="1652336" y="2694824"/>
                  <a:pt x="1629383" y="2501816"/>
                  <a:pt x="1629838" y="2607861"/>
                </a:cubicBezTo>
                <a:cubicBezTo>
                  <a:pt x="1630293" y="2713906"/>
                  <a:pt x="1644924" y="2856788"/>
                  <a:pt x="1629838" y="2981401"/>
                </a:cubicBezTo>
                <a:cubicBezTo>
                  <a:pt x="1614752" y="3106014"/>
                  <a:pt x="1647823" y="3392445"/>
                  <a:pt x="1629838" y="3514041"/>
                </a:cubicBezTo>
                <a:cubicBezTo>
                  <a:pt x="1611853" y="3635637"/>
                  <a:pt x="1647464" y="3820757"/>
                  <a:pt x="1629838" y="4046681"/>
                </a:cubicBezTo>
                <a:cubicBezTo>
                  <a:pt x="1612212" y="4272605"/>
                  <a:pt x="1627815" y="4161238"/>
                  <a:pt x="1629838" y="4261120"/>
                </a:cubicBezTo>
                <a:cubicBezTo>
                  <a:pt x="1631861" y="4361002"/>
                  <a:pt x="1630298" y="4382477"/>
                  <a:pt x="1629838" y="4475559"/>
                </a:cubicBezTo>
                <a:cubicBezTo>
                  <a:pt x="1629378" y="4568641"/>
                  <a:pt x="1644677" y="5102544"/>
                  <a:pt x="1629838" y="5326400"/>
                </a:cubicBezTo>
                <a:cubicBezTo>
                  <a:pt x="1614999" y="5550256"/>
                  <a:pt x="1637074" y="5856895"/>
                  <a:pt x="1629838" y="6018140"/>
                </a:cubicBezTo>
                <a:cubicBezTo>
                  <a:pt x="1622602" y="6179385"/>
                  <a:pt x="1592396" y="6523336"/>
                  <a:pt x="1629838" y="7028081"/>
                </a:cubicBezTo>
                <a:cubicBezTo>
                  <a:pt x="1667280" y="7532826"/>
                  <a:pt x="1638631" y="7672450"/>
                  <a:pt x="1629838" y="8038022"/>
                </a:cubicBezTo>
                <a:cubicBezTo>
                  <a:pt x="1621045" y="8403594"/>
                  <a:pt x="1596768" y="8788095"/>
                  <a:pt x="1629838" y="9047963"/>
                </a:cubicBezTo>
                <a:cubicBezTo>
                  <a:pt x="1662908" y="9307831"/>
                  <a:pt x="1654025" y="9751833"/>
                  <a:pt x="1629838" y="10057903"/>
                </a:cubicBezTo>
                <a:cubicBezTo>
                  <a:pt x="1605651" y="10363973"/>
                  <a:pt x="1590119" y="10584681"/>
                  <a:pt x="1629838" y="11067844"/>
                </a:cubicBezTo>
                <a:cubicBezTo>
                  <a:pt x="1669557" y="11551007"/>
                  <a:pt x="1609276" y="11520270"/>
                  <a:pt x="1629838" y="11759584"/>
                </a:cubicBezTo>
                <a:cubicBezTo>
                  <a:pt x="1650400" y="11998898"/>
                  <a:pt x="1674698" y="12492070"/>
                  <a:pt x="1629838" y="12769525"/>
                </a:cubicBezTo>
                <a:cubicBezTo>
                  <a:pt x="1584978" y="13046980"/>
                  <a:pt x="1622977" y="13195017"/>
                  <a:pt x="1629838" y="13302165"/>
                </a:cubicBezTo>
                <a:cubicBezTo>
                  <a:pt x="1636699" y="13409313"/>
                  <a:pt x="1595810" y="13852126"/>
                  <a:pt x="1629838" y="13993905"/>
                </a:cubicBezTo>
                <a:cubicBezTo>
                  <a:pt x="1663866" y="14135684"/>
                  <a:pt x="1625917" y="14194874"/>
                  <a:pt x="1629838" y="14367445"/>
                </a:cubicBezTo>
                <a:cubicBezTo>
                  <a:pt x="1633759" y="14540016"/>
                  <a:pt x="1617988" y="14769619"/>
                  <a:pt x="1629838" y="15059185"/>
                </a:cubicBezTo>
                <a:cubicBezTo>
                  <a:pt x="1641688" y="15348751"/>
                  <a:pt x="1646058" y="15501995"/>
                  <a:pt x="1629838" y="15910026"/>
                </a:cubicBezTo>
                <a:cubicBezTo>
                  <a:pt x="1478490" y="15926768"/>
                  <a:pt x="1317515" y="15903991"/>
                  <a:pt x="1135454" y="15910026"/>
                </a:cubicBezTo>
                <a:cubicBezTo>
                  <a:pt x="953393" y="15916061"/>
                  <a:pt x="828802" y="15901468"/>
                  <a:pt x="608473" y="15910026"/>
                </a:cubicBezTo>
                <a:cubicBezTo>
                  <a:pt x="388144" y="15918584"/>
                  <a:pt x="169084" y="15913932"/>
                  <a:pt x="0" y="15910026"/>
                </a:cubicBezTo>
                <a:cubicBezTo>
                  <a:pt x="-1425" y="15824575"/>
                  <a:pt x="7442" y="15740437"/>
                  <a:pt x="0" y="15695587"/>
                </a:cubicBezTo>
                <a:cubicBezTo>
                  <a:pt x="-7442" y="15650737"/>
                  <a:pt x="-11297" y="15144113"/>
                  <a:pt x="0" y="15003846"/>
                </a:cubicBezTo>
                <a:cubicBezTo>
                  <a:pt x="11297" y="14863579"/>
                  <a:pt x="17877" y="14586578"/>
                  <a:pt x="0" y="14312106"/>
                </a:cubicBezTo>
                <a:cubicBezTo>
                  <a:pt x="-17877" y="14037634"/>
                  <a:pt x="-32647" y="13954275"/>
                  <a:pt x="0" y="13620366"/>
                </a:cubicBezTo>
                <a:cubicBezTo>
                  <a:pt x="32647" y="13286457"/>
                  <a:pt x="23349" y="13298175"/>
                  <a:pt x="0" y="13087726"/>
                </a:cubicBezTo>
                <a:cubicBezTo>
                  <a:pt x="-23349" y="12877277"/>
                  <a:pt x="1463" y="12978573"/>
                  <a:pt x="0" y="12873286"/>
                </a:cubicBezTo>
                <a:cubicBezTo>
                  <a:pt x="-1463" y="12767999"/>
                  <a:pt x="7476" y="12745165"/>
                  <a:pt x="0" y="12658847"/>
                </a:cubicBezTo>
                <a:cubicBezTo>
                  <a:pt x="-7476" y="12572529"/>
                  <a:pt x="-18149" y="12460069"/>
                  <a:pt x="0" y="12285307"/>
                </a:cubicBezTo>
                <a:cubicBezTo>
                  <a:pt x="18149" y="12110545"/>
                  <a:pt x="38352" y="11555676"/>
                  <a:pt x="0" y="11275366"/>
                </a:cubicBezTo>
                <a:cubicBezTo>
                  <a:pt x="-38352" y="10995056"/>
                  <a:pt x="-1088" y="10993919"/>
                  <a:pt x="0" y="10742726"/>
                </a:cubicBezTo>
                <a:cubicBezTo>
                  <a:pt x="1088" y="10491533"/>
                  <a:pt x="8278" y="10614603"/>
                  <a:pt x="0" y="10528287"/>
                </a:cubicBezTo>
                <a:cubicBezTo>
                  <a:pt x="-8278" y="10441971"/>
                  <a:pt x="-1880" y="10318028"/>
                  <a:pt x="0" y="10154747"/>
                </a:cubicBezTo>
                <a:cubicBezTo>
                  <a:pt x="1880" y="9991466"/>
                  <a:pt x="15098" y="9641402"/>
                  <a:pt x="0" y="9463007"/>
                </a:cubicBezTo>
                <a:cubicBezTo>
                  <a:pt x="-15098" y="9284612"/>
                  <a:pt x="12460" y="9079956"/>
                  <a:pt x="0" y="8930367"/>
                </a:cubicBezTo>
                <a:cubicBezTo>
                  <a:pt x="-12460" y="8780778"/>
                  <a:pt x="42239" y="8406113"/>
                  <a:pt x="0" y="8079526"/>
                </a:cubicBezTo>
                <a:cubicBezTo>
                  <a:pt x="-42239" y="7752939"/>
                  <a:pt x="-3435" y="7854796"/>
                  <a:pt x="0" y="7705987"/>
                </a:cubicBezTo>
                <a:cubicBezTo>
                  <a:pt x="3435" y="7557178"/>
                  <a:pt x="-18887" y="7420867"/>
                  <a:pt x="0" y="7173347"/>
                </a:cubicBezTo>
                <a:cubicBezTo>
                  <a:pt x="18887" y="6925827"/>
                  <a:pt x="41618" y="6468125"/>
                  <a:pt x="0" y="6163406"/>
                </a:cubicBezTo>
                <a:cubicBezTo>
                  <a:pt x="-41618" y="5858687"/>
                  <a:pt x="99" y="5999946"/>
                  <a:pt x="0" y="5948966"/>
                </a:cubicBezTo>
                <a:cubicBezTo>
                  <a:pt x="-99" y="5897986"/>
                  <a:pt x="-3882" y="5560263"/>
                  <a:pt x="0" y="5416326"/>
                </a:cubicBezTo>
                <a:cubicBezTo>
                  <a:pt x="3882" y="5272389"/>
                  <a:pt x="-14111" y="5113817"/>
                  <a:pt x="0" y="4883686"/>
                </a:cubicBezTo>
                <a:cubicBezTo>
                  <a:pt x="14111" y="4653555"/>
                  <a:pt x="1414" y="4740636"/>
                  <a:pt x="0" y="4669247"/>
                </a:cubicBezTo>
                <a:cubicBezTo>
                  <a:pt x="-1414" y="4597858"/>
                  <a:pt x="18587" y="4148090"/>
                  <a:pt x="0" y="3977507"/>
                </a:cubicBezTo>
                <a:cubicBezTo>
                  <a:pt x="-18587" y="3806924"/>
                  <a:pt x="14005" y="3311588"/>
                  <a:pt x="0" y="3126666"/>
                </a:cubicBezTo>
                <a:cubicBezTo>
                  <a:pt x="-14005" y="2941744"/>
                  <a:pt x="7057" y="3017876"/>
                  <a:pt x="0" y="2912226"/>
                </a:cubicBezTo>
                <a:cubicBezTo>
                  <a:pt x="-7057" y="2806576"/>
                  <a:pt x="-7206" y="2798422"/>
                  <a:pt x="0" y="2697787"/>
                </a:cubicBezTo>
                <a:cubicBezTo>
                  <a:pt x="7206" y="2597152"/>
                  <a:pt x="-2470" y="2506043"/>
                  <a:pt x="0" y="2324247"/>
                </a:cubicBezTo>
                <a:cubicBezTo>
                  <a:pt x="2470" y="2142451"/>
                  <a:pt x="9081" y="2185128"/>
                  <a:pt x="0" y="2109808"/>
                </a:cubicBezTo>
                <a:cubicBezTo>
                  <a:pt x="-9081" y="2034488"/>
                  <a:pt x="27166" y="1728495"/>
                  <a:pt x="0" y="1418068"/>
                </a:cubicBezTo>
                <a:cubicBezTo>
                  <a:pt x="-27166" y="1107641"/>
                  <a:pt x="20173" y="1142192"/>
                  <a:pt x="0" y="885428"/>
                </a:cubicBezTo>
                <a:cubicBezTo>
                  <a:pt x="-20173" y="628664"/>
                  <a:pt x="-28324" y="392385"/>
                  <a:pt x="0" y="0"/>
                </a:cubicBezTo>
                <a:close/>
              </a:path>
              <a:path w="1629838" h="15910026" stroke="0" extrusionOk="0">
                <a:moveTo>
                  <a:pt x="0" y="0"/>
                </a:moveTo>
                <a:cubicBezTo>
                  <a:pt x="115037" y="-3912"/>
                  <a:pt x="392107" y="-1421"/>
                  <a:pt x="526981" y="0"/>
                </a:cubicBezTo>
                <a:cubicBezTo>
                  <a:pt x="661855" y="1421"/>
                  <a:pt x="818434" y="-11341"/>
                  <a:pt x="1053962" y="0"/>
                </a:cubicBezTo>
                <a:cubicBezTo>
                  <a:pt x="1289490" y="11341"/>
                  <a:pt x="1450207" y="-10933"/>
                  <a:pt x="1629838" y="0"/>
                </a:cubicBezTo>
                <a:cubicBezTo>
                  <a:pt x="1604884" y="487551"/>
                  <a:pt x="1622091" y="670001"/>
                  <a:pt x="1629838" y="1009941"/>
                </a:cubicBezTo>
                <a:cubicBezTo>
                  <a:pt x="1637585" y="1349881"/>
                  <a:pt x="1661357" y="1523109"/>
                  <a:pt x="1629838" y="1860781"/>
                </a:cubicBezTo>
                <a:cubicBezTo>
                  <a:pt x="1598319" y="2198453"/>
                  <a:pt x="1643673" y="2400529"/>
                  <a:pt x="1629838" y="2552522"/>
                </a:cubicBezTo>
                <a:cubicBezTo>
                  <a:pt x="1616003" y="2704515"/>
                  <a:pt x="1598366" y="3145631"/>
                  <a:pt x="1629838" y="3403362"/>
                </a:cubicBezTo>
                <a:cubicBezTo>
                  <a:pt x="1661310" y="3661093"/>
                  <a:pt x="1643223" y="4150116"/>
                  <a:pt x="1629838" y="4413303"/>
                </a:cubicBezTo>
                <a:cubicBezTo>
                  <a:pt x="1616453" y="4676490"/>
                  <a:pt x="1652916" y="5120576"/>
                  <a:pt x="1629838" y="5423244"/>
                </a:cubicBezTo>
                <a:cubicBezTo>
                  <a:pt x="1606760" y="5725912"/>
                  <a:pt x="1612313" y="5671790"/>
                  <a:pt x="1629838" y="5796783"/>
                </a:cubicBezTo>
                <a:cubicBezTo>
                  <a:pt x="1647363" y="5921776"/>
                  <a:pt x="1626698" y="6318894"/>
                  <a:pt x="1629838" y="6488524"/>
                </a:cubicBezTo>
                <a:cubicBezTo>
                  <a:pt x="1632978" y="6658154"/>
                  <a:pt x="1625261" y="6956841"/>
                  <a:pt x="1629838" y="7180264"/>
                </a:cubicBezTo>
                <a:cubicBezTo>
                  <a:pt x="1634415" y="7403687"/>
                  <a:pt x="1648189" y="7409903"/>
                  <a:pt x="1629838" y="7553804"/>
                </a:cubicBezTo>
                <a:cubicBezTo>
                  <a:pt x="1611487" y="7697705"/>
                  <a:pt x="1668987" y="8008077"/>
                  <a:pt x="1629838" y="8404644"/>
                </a:cubicBezTo>
                <a:cubicBezTo>
                  <a:pt x="1590689" y="8801211"/>
                  <a:pt x="1666084" y="9132450"/>
                  <a:pt x="1629838" y="9414585"/>
                </a:cubicBezTo>
                <a:cubicBezTo>
                  <a:pt x="1593592" y="9696720"/>
                  <a:pt x="1591256" y="9930045"/>
                  <a:pt x="1629838" y="10265425"/>
                </a:cubicBezTo>
                <a:cubicBezTo>
                  <a:pt x="1668420" y="10600805"/>
                  <a:pt x="1621753" y="10814158"/>
                  <a:pt x="1629838" y="11275366"/>
                </a:cubicBezTo>
                <a:cubicBezTo>
                  <a:pt x="1637923" y="11736574"/>
                  <a:pt x="1646315" y="11625485"/>
                  <a:pt x="1629838" y="11967107"/>
                </a:cubicBezTo>
                <a:cubicBezTo>
                  <a:pt x="1613361" y="12308729"/>
                  <a:pt x="1619016" y="12447588"/>
                  <a:pt x="1629838" y="12658847"/>
                </a:cubicBezTo>
                <a:cubicBezTo>
                  <a:pt x="1640660" y="12870106"/>
                  <a:pt x="1615664" y="12929042"/>
                  <a:pt x="1629838" y="13191487"/>
                </a:cubicBezTo>
                <a:cubicBezTo>
                  <a:pt x="1644012" y="13453932"/>
                  <a:pt x="1629093" y="13546848"/>
                  <a:pt x="1629838" y="13724127"/>
                </a:cubicBezTo>
                <a:cubicBezTo>
                  <a:pt x="1630583" y="13901406"/>
                  <a:pt x="1639367" y="13855275"/>
                  <a:pt x="1629838" y="13938566"/>
                </a:cubicBezTo>
                <a:cubicBezTo>
                  <a:pt x="1620309" y="14021857"/>
                  <a:pt x="1657972" y="14444402"/>
                  <a:pt x="1629838" y="14948507"/>
                </a:cubicBezTo>
                <a:cubicBezTo>
                  <a:pt x="1601704" y="15452612"/>
                  <a:pt x="1596856" y="15714125"/>
                  <a:pt x="1629838" y="15910026"/>
                </a:cubicBezTo>
                <a:cubicBezTo>
                  <a:pt x="1497445" y="15903097"/>
                  <a:pt x="1207835" y="15921398"/>
                  <a:pt x="1070260" y="15910026"/>
                </a:cubicBezTo>
                <a:cubicBezTo>
                  <a:pt x="932685" y="15898654"/>
                  <a:pt x="766979" y="15929820"/>
                  <a:pt x="559578" y="15910026"/>
                </a:cubicBezTo>
                <a:cubicBezTo>
                  <a:pt x="352177" y="15890232"/>
                  <a:pt x="276954" y="15918285"/>
                  <a:pt x="0" y="15910026"/>
                </a:cubicBezTo>
                <a:cubicBezTo>
                  <a:pt x="-5964" y="15754200"/>
                  <a:pt x="-7283" y="15712470"/>
                  <a:pt x="0" y="15536486"/>
                </a:cubicBezTo>
                <a:cubicBezTo>
                  <a:pt x="7283" y="15360502"/>
                  <a:pt x="-8629" y="15428620"/>
                  <a:pt x="0" y="15322047"/>
                </a:cubicBezTo>
                <a:cubicBezTo>
                  <a:pt x="8629" y="15215474"/>
                  <a:pt x="-31182" y="14745113"/>
                  <a:pt x="0" y="14312106"/>
                </a:cubicBezTo>
                <a:cubicBezTo>
                  <a:pt x="31182" y="13879099"/>
                  <a:pt x="-24503" y="14033399"/>
                  <a:pt x="0" y="13779466"/>
                </a:cubicBezTo>
                <a:cubicBezTo>
                  <a:pt x="24503" y="13525533"/>
                  <a:pt x="247" y="13671487"/>
                  <a:pt x="0" y="13565027"/>
                </a:cubicBezTo>
                <a:cubicBezTo>
                  <a:pt x="-247" y="13458567"/>
                  <a:pt x="14925" y="13218770"/>
                  <a:pt x="0" y="12873286"/>
                </a:cubicBezTo>
                <a:cubicBezTo>
                  <a:pt x="-14925" y="12527802"/>
                  <a:pt x="-19712" y="12391483"/>
                  <a:pt x="0" y="12181546"/>
                </a:cubicBezTo>
                <a:cubicBezTo>
                  <a:pt x="19712" y="11971609"/>
                  <a:pt x="-19470" y="11684186"/>
                  <a:pt x="0" y="11489806"/>
                </a:cubicBezTo>
                <a:cubicBezTo>
                  <a:pt x="19470" y="11295426"/>
                  <a:pt x="-23638" y="10814421"/>
                  <a:pt x="0" y="10479865"/>
                </a:cubicBezTo>
                <a:cubicBezTo>
                  <a:pt x="23638" y="10145309"/>
                  <a:pt x="-6012" y="10188828"/>
                  <a:pt x="0" y="10106325"/>
                </a:cubicBezTo>
                <a:cubicBezTo>
                  <a:pt x="6012" y="10023822"/>
                  <a:pt x="-4118" y="9957699"/>
                  <a:pt x="0" y="9891886"/>
                </a:cubicBezTo>
                <a:cubicBezTo>
                  <a:pt x="4118" y="9826073"/>
                  <a:pt x="-15231" y="9599314"/>
                  <a:pt x="0" y="9359246"/>
                </a:cubicBezTo>
                <a:cubicBezTo>
                  <a:pt x="15231" y="9119178"/>
                  <a:pt x="-13884" y="9019577"/>
                  <a:pt x="0" y="8826606"/>
                </a:cubicBezTo>
                <a:cubicBezTo>
                  <a:pt x="13884" y="8633635"/>
                  <a:pt x="315" y="8690436"/>
                  <a:pt x="0" y="8612166"/>
                </a:cubicBezTo>
                <a:cubicBezTo>
                  <a:pt x="-315" y="8533896"/>
                  <a:pt x="25046" y="8070753"/>
                  <a:pt x="0" y="7761326"/>
                </a:cubicBezTo>
                <a:cubicBezTo>
                  <a:pt x="-25046" y="7451899"/>
                  <a:pt x="-10637" y="7551469"/>
                  <a:pt x="0" y="7387786"/>
                </a:cubicBezTo>
                <a:cubicBezTo>
                  <a:pt x="10637" y="7224103"/>
                  <a:pt x="-24893" y="7119389"/>
                  <a:pt x="0" y="6855146"/>
                </a:cubicBezTo>
                <a:cubicBezTo>
                  <a:pt x="24893" y="6590903"/>
                  <a:pt x="-26683" y="6374218"/>
                  <a:pt x="0" y="6004305"/>
                </a:cubicBezTo>
                <a:cubicBezTo>
                  <a:pt x="26683" y="5634392"/>
                  <a:pt x="24327" y="5471726"/>
                  <a:pt x="0" y="5153465"/>
                </a:cubicBezTo>
                <a:cubicBezTo>
                  <a:pt x="-24327" y="4835204"/>
                  <a:pt x="-9002" y="4790337"/>
                  <a:pt x="0" y="4461725"/>
                </a:cubicBezTo>
                <a:cubicBezTo>
                  <a:pt x="9002" y="4133113"/>
                  <a:pt x="19385" y="3958628"/>
                  <a:pt x="0" y="3769984"/>
                </a:cubicBezTo>
                <a:cubicBezTo>
                  <a:pt x="-19385" y="3581340"/>
                  <a:pt x="-4725" y="3337746"/>
                  <a:pt x="0" y="2919144"/>
                </a:cubicBezTo>
                <a:cubicBezTo>
                  <a:pt x="4725" y="2500542"/>
                  <a:pt x="10927" y="2704714"/>
                  <a:pt x="0" y="2545604"/>
                </a:cubicBezTo>
                <a:cubicBezTo>
                  <a:pt x="-10927" y="2386494"/>
                  <a:pt x="9071" y="2376621"/>
                  <a:pt x="0" y="2331165"/>
                </a:cubicBezTo>
                <a:cubicBezTo>
                  <a:pt x="-9071" y="2285709"/>
                  <a:pt x="-17107" y="2075371"/>
                  <a:pt x="0" y="1957625"/>
                </a:cubicBezTo>
                <a:cubicBezTo>
                  <a:pt x="17107" y="1839879"/>
                  <a:pt x="2240" y="1668740"/>
                  <a:pt x="0" y="1424985"/>
                </a:cubicBezTo>
                <a:cubicBezTo>
                  <a:pt x="-2240" y="1181230"/>
                  <a:pt x="56151" y="513252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388002505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Not considered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9CFF13-C617-720B-39C1-F24DB0E320A0}"/>
              </a:ext>
            </a:extLst>
          </p:cNvPr>
          <p:cNvSpPr/>
          <p:nvPr/>
        </p:nvSpPr>
        <p:spPr>
          <a:xfrm rot="5400000">
            <a:off x="5636081" y="29685412"/>
            <a:ext cx="2629653" cy="6666067"/>
          </a:xfrm>
          <a:custGeom>
            <a:avLst/>
            <a:gdLst>
              <a:gd name="connsiteX0" fmla="*/ 0 w 2629653"/>
              <a:gd name="connsiteY0" fmla="*/ 0 h 6666067"/>
              <a:gd name="connsiteX1" fmla="*/ 578524 w 2629653"/>
              <a:gd name="connsiteY1" fmla="*/ 0 h 6666067"/>
              <a:gd name="connsiteX2" fmla="*/ 1235937 w 2629653"/>
              <a:gd name="connsiteY2" fmla="*/ 0 h 6666067"/>
              <a:gd name="connsiteX3" fmla="*/ 1945943 w 2629653"/>
              <a:gd name="connsiteY3" fmla="*/ 0 h 6666067"/>
              <a:gd name="connsiteX4" fmla="*/ 2629653 w 2629653"/>
              <a:gd name="connsiteY4" fmla="*/ 0 h 6666067"/>
              <a:gd name="connsiteX5" fmla="*/ 2629653 w 2629653"/>
              <a:gd name="connsiteY5" fmla="*/ 599946 h 6666067"/>
              <a:gd name="connsiteX6" fmla="*/ 2629653 w 2629653"/>
              <a:gd name="connsiteY6" fmla="*/ 1066571 h 6666067"/>
              <a:gd name="connsiteX7" fmla="*/ 2629653 w 2629653"/>
              <a:gd name="connsiteY7" fmla="*/ 1733177 h 6666067"/>
              <a:gd name="connsiteX8" fmla="*/ 2629653 w 2629653"/>
              <a:gd name="connsiteY8" fmla="*/ 2466445 h 6666067"/>
              <a:gd name="connsiteX9" fmla="*/ 2629653 w 2629653"/>
              <a:gd name="connsiteY9" fmla="*/ 2999730 h 6666067"/>
              <a:gd name="connsiteX10" fmla="*/ 2629653 w 2629653"/>
              <a:gd name="connsiteY10" fmla="*/ 3666337 h 6666067"/>
              <a:gd name="connsiteX11" fmla="*/ 2629653 w 2629653"/>
              <a:gd name="connsiteY11" fmla="*/ 4266283 h 6666067"/>
              <a:gd name="connsiteX12" fmla="*/ 2629653 w 2629653"/>
              <a:gd name="connsiteY12" fmla="*/ 4799568 h 6666067"/>
              <a:gd name="connsiteX13" fmla="*/ 2629653 w 2629653"/>
              <a:gd name="connsiteY13" fmla="*/ 5532836 h 6666067"/>
              <a:gd name="connsiteX14" fmla="*/ 2629653 w 2629653"/>
              <a:gd name="connsiteY14" fmla="*/ 6666067 h 6666067"/>
              <a:gd name="connsiteX15" fmla="*/ 1972240 w 2629653"/>
              <a:gd name="connsiteY15" fmla="*/ 6666067 h 6666067"/>
              <a:gd name="connsiteX16" fmla="*/ 1288530 w 2629653"/>
              <a:gd name="connsiteY16" fmla="*/ 6666067 h 6666067"/>
              <a:gd name="connsiteX17" fmla="*/ 631117 w 2629653"/>
              <a:gd name="connsiteY17" fmla="*/ 6666067 h 6666067"/>
              <a:gd name="connsiteX18" fmla="*/ 0 w 2629653"/>
              <a:gd name="connsiteY18" fmla="*/ 6666067 h 6666067"/>
              <a:gd name="connsiteX19" fmla="*/ 0 w 2629653"/>
              <a:gd name="connsiteY19" fmla="*/ 5932800 h 6666067"/>
              <a:gd name="connsiteX20" fmla="*/ 0 w 2629653"/>
              <a:gd name="connsiteY20" fmla="*/ 5332854 h 6666067"/>
              <a:gd name="connsiteX21" fmla="*/ 0 w 2629653"/>
              <a:gd name="connsiteY21" fmla="*/ 4732908 h 6666067"/>
              <a:gd name="connsiteX22" fmla="*/ 0 w 2629653"/>
              <a:gd name="connsiteY22" fmla="*/ 4266283 h 6666067"/>
              <a:gd name="connsiteX23" fmla="*/ 0 w 2629653"/>
              <a:gd name="connsiteY23" fmla="*/ 3666337 h 6666067"/>
              <a:gd name="connsiteX24" fmla="*/ 0 w 2629653"/>
              <a:gd name="connsiteY24" fmla="*/ 3133051 h 6666067"/>
              <a:gd name="connsiteX25" fmla="*/ 0 w 2629653"/>
              <a:gd name="connsiteY25" fmla="*/ 2666427 h 6666067"/>
              <a:gd name="connsiteX26" fmla="*/ 0 w 2629653"/>
              <a:gd name="connsiteY26" fmla="*/ 1933159 h 6666067"/>
              <a:gd name="connsiteX27" fmla="*/ 0 w 2629653"/>
              <a:gd name="connsiteY27" fmla="*/ 1266553 h 6666067"/>
              <a:gd name="connsiteX28" fmla="*/ 0 w 2629653"/>
              <a:gd name="connsiteY28" fmla="*/ 0 h 666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629653" h="6666067" fill="none" extrusionOk="0">
                <a:moveTo>
                  <a:pt x="0" y="0"/>
                </a:moveTo>
                <a:cubicBezTo>
                  <a:pt x="132016" y="679"/>
                  <a:pt x="379838" y="6103"/>
                  <a:pt x="578524" y="0"/>
                </a:cubicBezTo>
                <a:cubicBezTo>
                  <a:pt x="777210" y="-6103"/>
                  <a:pt x="1029192" y="18816"/>
                  <a:pt x="1235937" y="0"/>
                </a:cubicBezTo>
                <a:cubicBezTo>
                  <a:pt x="1442682" y="-18816"/>
                  <a:pt x="1772540" y="17463"/>
                  <a:pt x="1945943" y="0"/>
                </a:cubicBezTo>
                <a:cubicBezTo>
                  <a:pt x="2119346" y="-17463"/>
                  <a:pt x="2370013" y="-20856"/>
                  <a:pt x="2629653" y="0"/>
                </a:cubicBezTo>
                <a:cubicBezTo>
                  <a:pt x="2607822" y="234327"/>
                  <a:pt x="2611897" y="336307"/>
                  <a:pt x="2629653" y="599946"/>
                </a:cubicBezTo>
                <a:cubicBezTo>
                  <a:pt x="2647409" y="863585"/>
                  <a:pt x="2619449" y="919100"/>
                  <a:pt x="2629653" y="1066571"/>
                </a:cubicBezTo>
                <a:cubicBezTo>
                  <a:pt x="2639857" y="1214042"/>
                  <a:pt x="2636749" y="1540342"/>
                  <a:pt x="2629653" y="1733177"/>
                </a:cubicBezTo>
                <a:cubicBezTo>
                  <a:pt x="2622557" y="1926012"/>
                  <a:pt x="2602647" y="2118509"/>
                  <a:pt x="2629653" y="2466445"/>
                </a:cubicBezTo>
                <a:cubicBezTo>
                  <a:pt x="2656659" y="2814381"/>
                  <a:pt x="2617480" y="2847018"/>
                  <a:pt x="2629653" y="2999730"/>
                </a:cubicBezTo>
                <a:cubicBezTo>
                  <a:pt x="2641826" y="3152442"/>
                  <a:pt x="2620999" y="3494930"/>
                  <a:pt x="2629653" y="3666337"/>
                </a:cubicBezTo>
                <a:cubicBezTo>
                  <a:pt x="2638307" y="3837744"/>
                  <a:pt x="2629853" y="4048275"/>
                  <a:pt x="2629653" y="4266283"/>
                </a:cubicBezTo>
                <a:cubicBezTo>
                  <a:pt x="2629453" y="4484291"/>
                  <a:pt x="2648625" y="4575984"/>
                  <a:pt x="2629653" y="4799568"/>
                </a:cubicBezTo>
                <a:cubicBezTo>
                  <a:pt x="2610681" y="5023153"/>
                  <a:pt x="2613362" y="5322816"/>
                  <a:pt x="2629653" y="5532836"/>
                </a:cubicBezTo>
                <a:cubicBezTo>
                  <a:pt x="2645944" y="5742856"/>
                  <a:pt x="2677064" y="6386038"/>
                  <a:pt x="2629653" y="6666067"/>
                </a:cubicBezTo>
                <a:cubicBezTo>
                  <a:pt x="2428663" y="6676530"/>
                  <a:pt x="2193753" y="6651006"/>
                  <a:pt x="1972240" y="6666067"/>
                </a:cubicBezTo>
                <a:cubicBezTo>
                  <a:pt x="1750727" y="6681128"/>
                  <a:pt x="1604945" y="6655641"/>
                  <a:pt x="1288530" y="6666067"/>
                </a:cubicBezTo>
                <a:cubicBezTo>
                  <a:pt x="972115" y="6676494"/>
                  <a:pt x="804244" y="6660455"/>
                  <a:pt x="631117" y="6666067"/>
                </a:cubicBezTo>
                <a:cubicBezTo>
                  <a:pt x="457990" y="6671679"/>
                  <a:pt x="254821" y="6646730"/>
                  <a:pt x="0" y="6666067"/>
                </a:cubicBezTo>
                <a:cubicBezTo>
                  <a:pt x="-1515" y="6411390"/>
                  <a:pt x="-15351" y="6107423"/>
                  <a:pt x="0" y="5932800"/>
                </a:cubicBezTo>
                <a:cubicBezTo>
                  <a:pt x="15351" y="5758177"/>
                  <a:pt x="2413" y="5503690"/>
                  <a:pt x="0" y="5332854"/>
                </a:cubicBezTo>
                <a:cubicBezTo>
                  <a:pt x="-2413" y="5162018"/>
                  <a:pt x="-2443" y="4998066"/>
                  <a:pt x="0" y="4732908"/>
                </a:cubicBezTo>
                <a:cubicBezTo>
                  <a:pt x="2443" y="4467750"/>
                  <a:pt x="19985" y="4437875"/>
                  <a:pt x="0" y="4266283"/>
                </a:cubicBezTo>
                <a:cubicBezTo>
                  <a:pt x="-19985" y="4094692"/>
                  <a:pt x="-3554" y="3871147"/>
                  <a:pt x="0" y="3666337"/>
                </a:cubicBezTo>
                <a:cubicBezTo>
                  <a:pt x="3554" y="3461527"/>
                  <a:pt x="-1009" y="3300128"/>
                  <a:pt x="0" y="3133051"/>
                </a:cubicBezTo>
                <a:cubicBezTo>
                  <a:pt x="1009" y="2965974"/>
                  <a:pt x="-7515" y="2798855"/>
                  <a:pt x="0" y="2666427"/>
                </a:cubicBezTo>
                <a:cubicBezTo>
                  <a:pt x="7515" y="2533999"/>
                  <a:pt x="-22334" y="2296463"/>
                  <a:pt x="0" y="1933159"/>
                </a:cubicBezTo>
                <a:cubicBezTo>
                  <a:pt x="22334" y="1569855"/>
                  <a:pt x="-15248" y="1458704"/>
                  <a:pt x="0" y="1266553"/>
                </a:cubicBezTo>
                <a:cubicBezTo>
                  <a:pt x="15248" y="1074402"/>
                  <a:pt x="10553" y="488394"/>
                  <a:pt x="0" y="0"/>
                </a:cubicBezTo>
                <a:close/>
              </a:path>
              <a:path w="2629653" h="6666067" stroke="0" extrusionOk="0">
                <a:moveTo>
                  <a:pt x="0" y="0"/>
                </a:moveTo>
                <a:cubicBezTo>
                  <a:pt x="197507" y="22335"/>
                  <a:pt x="474060" y="-12742"/>
                  <a:pt x="631117" y="0"/>
                </a:cubicBezTo>
                <a:cubicBezTo>
                  <a:pt x="788174" y="12742"/>
                  <a:pt x="986983" y="28219"/>
                  <a:pt x="1262233" y="0"/>
                </a:cubicBezTo>
                <a:cubicBezTo>
                  <a:pt x="1537483" y="-28219"/>
                  <a:pt x="1657764" y="25144"/>
                  <a:pt x="1840757" y="0"/>
                </a:cubicBezTo>
                <a:cubicBezTo>
                  <a:pt x="2023750" y="-25144"/>
                  <a:pt x="2364574" y="9571"/>
                  <a:pt x="2629653" y="0"/>
                </a:cubicBezTo>
                <a:cubicBezTo>
                  <a:pt x="2625750" y="202982"/>
                  <a:pt x="2630559" y="358649"/>
                  <a:pt x="2629653" y="466625"/>
                </a:cubicBezTo>
                <a:cubicBezTo>
                  <a:pt x="2628747" y="574601"/>
                  <a:pt x="2600783" y="920531"/>
                  <a:pt x="2629653" y="1133231"/>
                </a:cubicBezTo>
                <a:cubicBezTo>
                  <a:pt x="2658523" y="1345931"/>
                  <a:pt x="2635965" y="1713627"/>
                  <a:pt x="2629653" y="1866499"/>
                </a:cubicBezTo>
                <a:cubicBezTo>
                  <a:pt x="2623341" y="2019371"/>
                  <a:pt x="2646424" y="2296170"/>
                  <a:pt x="2629653" y="2666427"/>
                </a:cubicBezTo>
                <a:cubicBezTo>
                  <a:pt x="2612882" y="3036684"/>
                  <a:pt x="2658833" y="3103698"/>
                  <a:pt x="2629653" y="3466355"/>
                </a:cubicBezTo>
                <a:cubicBezTo>
                  <a:pt x="2600473" y="3829012"/>
                  <a:pt x="2604807" y="3817719"/>
                  <a:pt x="2629653" y="3999640"/>
                </a:cubicBezTo>
                <a:cubicBezTo>
                  <a:pt x="2654499" y="4181562"/>
                  <a:pt x="2655081" y="4353616"/>
                  <a:pt x="2629653" y="4666247"/>
                </a:cubicBezTo>
                <a:cubicBezTo>
                  <a:pt x="2604225" y="4978878"/>
                  <a:pt x="2646714" y="5167652"/>
                  <a:pt x="2629653" y="5332854"/>
                </a:cubicBezTo>
                <a:cubicBezTo>
                  <a:pt x="2612592" y="5498056"/>
                  <a:pt x="2603989" y="5732781"/>
                  <a:pt x="2629653" y="5866139"/>
                </a:cubicBezTo>
                <a:cubicBezTo>
                  <a:pt x="2655317" y="5999497"/>
                  <a:pt x="2596241" y="6345664"/>
                  <a:pt x="2629653" y="6666067"/>
                </a:cubicBezTo>
                <a:cubicBezTo>
                  <a:pt x="2331698" y="6639086"/>
                  <a:pt x="2220646" y="6640600"/>
                  <a:pt x="1919647" y="6666067"/>
                </a:cubicBezTo>
                <a:cubicBezTo>
                  <a:pt x="1618648" y="6691534"/>
                  <a:pt x="1560560" y="6641051"/>
                  <a:pt x="1341123" y="6666067"/>
                </a:cubicBezTo>
                <a:cubicBezTo>
                  <a:pt x="1121686" y="6691083"/>
                  <a:pt x="921939" y="6665694"/>
                  <a:pt x="710006" y="6666067"/>
                </a:cubicBezTo>
                <a:cubicBezTo>
                  <a:pt x="498073" y="6666440"/>
                  <a:pt x="237280" y="6651536"/>
                  <a:pt x="0" y="6666067"/>
                </a:cubicBezTo>
                <a:cubicBezTo>
                  <a:pt x="-24595" y="6559262"/>
                  <a:pt x="-6300" y="6355546"/>
                  <a:pt x="0" y="6132782"/>
                </a:cubicBezTo>
                <a:cubicBezTo>
                  <a:pt x="6300" y="5910019"/>
                  <a:pt x="-21456" y="5553054"/>
                  <a:pt x="0" y="5399514"/>
                </a:cubicBezTo>
                <a:cubicBezTo>
                  <a:pt x="21456" y="5245974"/>
                  <a:pt x="32583" y="4907696"/>
                  <a:pt x="0" y="4732908"/>
                </a:cubicBezTo>
                <a:cubicBezTo>
                  <a:pt x="-32583" y="4558120"/>
                  <a:pt x="-23362" y="4248614"/>
                  <a:pt x="0" y="3932980"/>
                </a:cubicBezTo>
                <a:cubicBezTo>
                  <a:pt x="23362" y="3617346"/>
                  <a:pt x="20866" y="3531333"/>
                  <a:pt x="0" y="3266373"/>
                </a:cubicBezTo>
                <a:cubicBezTo>
                  <a:pt x="-20866" y="3001413"/>
                  <a:pt x="-19923" y="3015674"/>
                  <a:pt x="0" y="2799748"/>
                </a:cubicBezTo>
                <a:cubicBezTo>
                  <a:pt x="19923" y="2583822"/>
                  <a:pt x="-20018" y="2346411"/>
                  <a:pt x="0" y="2066481"/>
                </a:cubicBezTo>
                <a:cubicBezTo>
                  <a:pt x="20018" y="1786551"/>
                  <a:pt x="16848" y="1774308"/>
                  <a:pt x="0" y="1533195"/>
                </a:cubicBezTo>
                <a:cubicBezTo>
                  <a:pt x="-16848" y="1292082"/>
                  <a:pt x="-36084" y="1038748"/>
                  <a:pt x="0" y="733267"/>
                </a:cubicBezTo>
                <a:cubicBezTo>
                  <a:pt x="36084" y="427786"/>
                  <a:pt x="-9078" y="337449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388002505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Not considered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2729B1-CB60-048A-B293-7E270FF58266}"/>
              </a:ext>
            </a:extLst>
          </p:cNvPr>
          <p:cNvSpPr/>
          <p:nvPr/>
        </p:nvSpPr>
        <p:spPr>
          <a:xfrm rot="5400000">
            <a:off x="13839526" y="28609579"/>
            <a:ext cx="2629653" cy="8817732"/>
          </a:xfrm>
          <a:custGeom>
            <a:avLst/>
            <a:gdLst>
              <a:gd name="connsiteX0" fmla="*/ 0 w 2629653"/>
              <a:gd name="connsiteY0" fmla="*/ 0 h 8817732"/>
              <a:gd name="connsiteX1" fmla="*/ 657413 w 2629653"/>
              <a:gd name="connsiteY1" fmla="*/ 0 h 8817732"/>
              <a:gd name="connsiteX2" fmla="*/ 1235937 w 2629653"/>
              <a:gd name="connsiteY2" fmla="*/ 0 h 8817732"/>
              <a:gd name="connsiteX3" fmla="*/ 1893350 w 2629653"/>
              <a:gd name="connsiteY3" fmla="*/ 0 h 8817732"/>
              <a:gd name="connsiteX4" fmla="*/ 2629653 w 2629653"/>
              <a:gd name="connsiteY4" fmla="*/ 0 h 8817732"/>
              <a:gd name="connsiteX5" fmla="*/ 2629653 w 2629653"/>
              <a:gd name="connsiteY5" fmla="*/ 678287 h 8817732"/>
              <a:gd name="connsiteX6" fmla="*/ 2629653 w 2629653"/>
              <a:gd name="connsiteY6" fmla="*/ 1180220 h 8817732"/>
              <a:gd name="connsiteX7" fmla="*/ 2629653 w 2629653"/>
              <a:gd name="connsiteY7" fmla="*/ 1946684 h 8817732"/>
              <a:gd name="connsiteX8" fmla="*/ 2629653 w 2629653"/>
              <a:gd name="connsiteY8" fmla="*/ 2713148 h 8817732"/>
              <a:gd name="connsiteX9" fmla="*/ 2629653 w 2629653"/>
              <a:gd name="connsiteY9" fmla="*/ 3391435 h 8817732"/>
              <a:gd name="connsiteX10" fmla="*/ 2629653 w 2629653"/>
              <a:gd name="connsiteY10" fmla="*/ 3893368 h 8817732"/>
              <a:gd name="connsiteX11" fmla="*/ 2629653 w 2629653"/>
              <a:gd name="connsiteY11" fmla="*/ 4483478 h 8817732"/>
              <a:gd name="connsiteX12" fmla="*/ 2629653 w 2629653"/>
              <a:gd name="connsiteY12" fmla="*/ 5161765 h 8817732"/>
              <a:gd name="connsiteX13" fmla="*/ 2629653 w 2629653"/>
              <a:gd name="connsiteY13" fmla="*/ 5663697 h 8817732"/>
              <a:gd name="connsiteX14" fmla="*/ 2629653 w 2629653"/>
              <a:gd name="connsiteY14" fmla="*/ 6077452 h 8817732"/>
              <a:gd name="connsiteX15" fmla="*/ 2629653 w 2629653"/>
              <a:gd name="connsiteY15" fmla="*/ 6579385 h 8817732"/>
              <a:gd name="connsiteX16" fmla="*/ 2629653 w 2629653"/>
              <a:gd name="connsiteY16" fmla="*/ 6993140 h 8817732"/>
              <a:gd name="connsiteX17" fmla="*/ 2629653 w 2629653"/>
              <a:gd name="connsiteY17" fmla="*/ 7759604 h 8817732"/>
              <a:gd name="connsiteX18" fmla="*/ 2629653 w 2629653"/>
              <a:gd name="connsiteY18" fmla="*/ 8817732 h 8817732"/>
              <a:gd name="connsiteX19" fmla="*/ 2051129 w 2629653"/>
              <a:gd name="connsiteY19" fmla="*/ 8817732 h 8817732"/>
              <a:gd name="connsiteX20" fmla="*/ 1472606 w 2629653"/>
              <a:gd name="connsiteY20" fmla="*/ 8817732 h 8817732"/>
              <a:gd name="connsiteX21" fmla="*/ 841489 w 2629653"/>
              <a:gd name="connsiteY21" fmla="*/ 8817732 h 8817732"/>
              <a:gd name="connsiteX22" fmla="*/ 0 w 2629653"/>
              <a:gd name="connsiteY22" fmla="*/ 8817732 h 8817732"/>
              <a:gd name="connsiteX23" fmla="*/ 0 w 2629653"/>
              <a:gd name="connsiteY23" fmla="*/ 8403977 h 8817732"/>
              <a:gd name="connsiteX24" fmla="*/ 0 w 2629653"/>
              <a:gd name="connsiteY24" fmla="*/ 7637512 h 8817732"/>
              <a:gd name="connsiteX25" fmla="*/ 0 w 2629653"/>
              <a:gd name="connsiteY25" fmla="*/ 6871048 h 8817732"/>
              <a:gd name="connsiteX26" fmla="*/ 0 w 2629653"/>
              <a:gd name="connsiteY26" fmla="*/ 6280938 h 8817732"/>
              <a:gd name="connsiteX27" fmla="*/ 0 w 2629653"/>
              <a:gd name="connsiteY27" fmla="*/ 5426297 h 8817732"/>
              <a:gd name="connsiteX28" fmla="*/ 0 w 2629653"/>
              <a:gd name="connsiteY28" fmla="*/ 4571655 h 8817732"/>
              <a:gd name="connsiteX29" fmla="*/ 0 w 2629653"/>
              <a:gd name="connsiteY29" fmla="*/ 4069722 h 8817732"/>
              <a:gd name="connsiteX30" fmla="*/ 0 w 2629653"/>
              <a:gd name="connsiteY30" fmla="*/ 3215081 h 8817732"/>
              <a:gd name="connsiteX31" fmla="*/ 0 w 2629653"/>
              <a:gd name="connsiteY31" fmla="*/ 2713148 h 8817732"/>
              <a:gd name="connsiteX32" fmla="*/ 0 w 2629653"/>
              <a:gd name="connsiteY32" fmla="*/ 2034861 h 8817732"/>
              <a:gd name="connsiteX33" fmla="*/ 0 w 2629653"/>
              <a:gd name="connsiteY33" fmla="*/ 1180220 h 8817732"/>
              <a:gd name="connsiteX34" fmla="*/ 0 w 2629653"/>
              <a:gd name="connsiteY34" fmla="*/ 0 h 881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629653" h="8817732" fill="none" extrusionOk="0">
                <a:moveTo>
                  <a:pt x="0" y="0"/>
                </a:moveTo>
                <a:cubicBezTo>
                  <a:pt x="204967" y="7209"/>
                  <a:pt x="433132" y="-16957"/>
                  <a:pt x="657413" y="0"/>
                </a:cubicBezTo>
                <a:cubicBezTo>
                  <a:pt x="881694" y="16957"/>
                  <a:pt x="1110254" y="-28633"/>
                  <a:pt x="1235937" y="0"/>
                </a:cubicBezTo>
                <a:cubicBezTo>
                  <a:pt x="1361620" y="28633"/>
                  <a:pt x="1623062" y="21022"/>
                  <a:pt x="1893350" y="0"/>
                </a:cubicBezTo>
                <a:cubicBezTo>
                  <a:pt x="2163638" y="-21022"/>
                  <a:pt x="2342123" y="-11567"/>
                  <a:pt x="2629653" y="0"/>
                </a:cubicBezTo>
                <a:cubicBezTo>
                  <a:pt x="2653173" y="244393"/>
                  <a:pt x="2602244" y="457501"/>
                  <a:pt x="2629653" y="678287"/>
                </a:cubicBezTo>
                <a:cubicBezTo>
                  <a:pt x="2657062" y="899073"/>
                  <a:pt x="2640237" y="1015507"/>
                  <a:pt x="2629653" y="1180220"/>
                </a:cubicBezTo>
                <a:cubicBezTo>
                  <a:pt x="2619069" y="1344933"/>
                  <a:pt x="2646913" y="1718561"/>
                  <a:pt x="2629653" y="1946684"/>
                </a:cubicBezTo>
                <a:cubicBezTo>
                  <a:pt x="2612393" y="2174807"/>
                  <a:pt x="2655347" y="2415101"/>
                  <a:pt x="2629653" y="2713148"/>
                </a:cubicBezTo>
                <a:cubicBezTo>
                  <a:pt x="2603959" y="3011195"/>
                  <a:pt x="2634332" y="3126276"/>
                  <a:pt x="2629653" y="3391435"/>
                </a:cubicBezTo>
                <a:cubicBezTo>
                  <a:pt x="2624974" y="3656594"/>
                  <a:pt x="2609754" y="3725569"/>
                  <a:pt x="2629653" y="3893368"/>
                </a:cubicBezTo>
                <a:cubicBezTo>
                  <a:pt x="2649552" y="4061167"/>
                  <a:pt x="2652004" y="4193236"/>
                  <a:pt x="2629653" y="4483478"/>
                </a:cubicBezTo>
                <a:cubicBezTo>
                  <a:pt x="2607303" y="4773720"/>
                  <a:pt x="2606032" y="4862327"/>
                  <a:pt x="2629653" y="5161765"/>
                </a:cubicBezTo>
                <a:cubicBezTo>
                  <a:pt x="2653274" y="5461203"/>
                  <a:pt x="2653872" y="5421628"/>
                  <a:pt x="2629653" y="5663697"/>
                </a:cubicBezTo>
                <a:cubicBezTo>
                  <a:pt x="2605434" y="5905766"/>
                  <a:pt x="2626051" y="5937766"/>
                  <a:pt x="2629653" y="6077452"/>
                </a:cubicBezTo>
                <a:cubicBezTo>
                  <a:pt x="2633255" y="6217139"/>
                  <a:pt x="2619288" y="6425683"/>
                  <a:pt x="2629653" y="6579385"/>
                </a:cubicBezTo>
                <a:cubicBezTo>
                  <a:pt x="2640018" y="6733087"/>
                  <a:pt x="2613690" y="6797306"/>
                  <a:pt x="2629653" y="6993140"/>
                </a:cubicBezTo>
                <a:cubicBezTo>
                  <a:pt x="2645616" y="7188975"/>
                  <a:pt x="2599086" y="7399744"/>
                  <a:pt x="2629653" y="7759604"/>
                </a:cubicBezTo>
                <a:cubicBezTo>
                  <a:pt x="2660220" y="8119464"/>
                  <a:pt x="2611003" y="8322619"/>
                  <a:pt x="2629653" y="8817732"/>
                </a:cubicBezTo>
                <a:cubicBezTo>
                  <a:pt x="2348343" y="8835955"/>
                  <a:pt x="2201454" y="8826931"/>
                  <a:pt x="2051129" y="8817732"/>
                </a:cubicBezTo>
                <a:cubicBezTo>
                  <a:pt x="1900804" y="8808533"/>
                  <a:pt x="1630204" y="8841788"/>
                  <a:pt x="1472606" y="8817732"/>
                </a:cubicBezTo>
                <a:cubicBezTo>
                  <a:pt x="1315008" y="8793676"/>
                  <a:pt x="1141408" y="8813840"/>
                  <a:pt x="841489" y="8817732"/>
                </a:cubicBezTo>
                <a:cubicBezTo>
                  <a:pt x="541570" y="8821624"/>
                  <a:pt x="180653" y="8816477"/>
                  <a:pt x="0" y="8817732"/>
                </a:cubicBezTo>
                <a:cubicBezTo>
                  <a:pt x="13567" y="8694245"/>
                  <a:pt x="-6847" y="8590235"/>
                  <a:pt x="0" y="8403977"/>
                </a:cubicBezTo>
                <a:cubicBezTo>
                  <a:pt x="6847" y="8217719"/>
                  <a:pt x="-36194" y="8016124"/>
                  <a:pt x="0" y="7637512"/>
                </a:cubicBezTo>
                <a:cubicBezTo>
                  <a:pt x="36194" y="7258901"/>
                  <a:pt x="22765" y="7031082"/>
                  <a:pt x="0" y="6871048"/>
                </a:cubicBezTo>
                <a:cubicBezTo>
                  <a:pt x="-22765" y="6711014"/>
                  <a:pt x="-16769" y="6563464"/>
                  <a:pt x="0" y="6280938"/>
                </a:cubicBezTo>
                <a:cubicBezTo>
                  <a:pt x="16769" y="5998412"/>
                  <a:pt x="-30815" y="5651709"/>
                  <a:pt x="0" y="5426297"/>
                </a:cubicBezTo>
                <a:cubicBezTo>
                  <a:pt x="30815" y="5200885"/>
                  <a:pt x="20968" y="4749971"/>
                  <a:pt x="0" y="4571655"/>
                </a:cubicBezTo>
                <a:cubicBezTo>
                  <a:pt x="-20968" y="4393339"/>
                  <a:pt x="-16287" y="4199523"/>
                  <a:pt x="0" y="4069722"/>
                </a:cubicBezTo>
                <a:cubicBezTo>
                  <a:pt x="16287" y="3939921"/>
                  <a:pt x="-32290" y="3564736"/>
                  <a:pt x="0" y="3215081"/>
                </a:cubicBezTo>
                <a:cubicBezTo>
                  <a:pt x="32290" y="2865426"/>
                  <a:pt x="-12963" y="2874634"/>
                  <a:pt x="0" y="2713148"/>
                </a:cubicBezTo>
                <a:cubicBezTo>
                  <a:pt x="12963" y="2551662"/>
                  <a:pt x="31278" y="2362532"/>
                  <a:pt x="0" y="2034861"/>
                </a:cubicBezTo>
                <a:cubicBezTo>
                  <a:pt x="-31278" y="1707190"/>
                  <a:pt x="14422" y="1606022"/>
                  <a:pt x="0" y="1180220"/>
                </a:cubicBezTo>
                <a:cubicBezTo>
                  <a:pt x="-14422" y="754418"/>
                  <a:pt x="-36708" y="344869"/>
                  <a:pt x="0" y="0"/>
                </a:cubicBezTo>
                <a:close/>
              </a:path>
              <a:path w="2629653" h="8817732" stroke="0" extrusionOk="0">
                <a:moveTo>
                  <a:pt x="0" y="0"/>
                </a:moveTo>
                <a:cubicBezTo>
                  <a:pt x="197507" y="22335"/>
                  <a:pt x="474060" y="-12742"/>
                  <a:pt x="631117" y="0"/>
                </a:cubicBezTo>
                <a:cubicBezTo>
                  <a:pt x="788174" y="12742"/>
                  <a:pt x="986983" y="28219"/>
                  <a:pt x="1262233" y="0"/>
                </a:cubicBezTo>
                <a:cubicBezTo>
                  <a:pt x="1537483" y="-28219"/>
                  <a:pt x="1657764" y="25144"/>
                  <a:pt x="1840757" y="0"/>
                </a:cubicBezTo>
                <a:cubicBezTo>
                  <a:pt x="2023750" y="-25144"/>
                  <a:pt x="2364574" y="9571"/>
                  <a:pt x="2629653" y="0"/>
                </a:cubicBezTo>
                <a:cubicBezTo>
                  <a:pt x="2633631" y="158063"/>
                  <a:pt x="2613177" y="211618"/>
                  <a:pt x="2629653" y="413755"/>
                </a:cubicBezTo>
                <a:cubicBezTo>
                  <a:pt x="2646129" y="615893"/>
                  <a:pt x="2639235" y="853271"/>
                  <a:pt x="2629653" y="1092042"/>
                </a:cubicBezTo>
                <a:cubicBezTo>
                  <a:pt x="2620071" y="1330813"/>
                  <a:pt x="2601648" y="1657237"/>
                  <a:pt x="2629653" y="1858507"/>
                </a:cubicBezTo>
                <a:cubicBezTo>
                  <a:pt x="2657658" y="2059778"/>
                  <a:pt x="2655957" y="2340540"/>
                  <a:pt x="2629653" y="2713148"/>
                </a:cubicBezTo>
                <a:cubicBezTo>
                  <a:pt x="2603349" y="3085756"/>
                  <a:pt x="2633977" y="3266156"/>
                  <a:pt x="2629653" y="3567790"/>
                </a:cubicBezTo>
                <a:cubicBezTo>
                  <a:pt x="2625329" y="3869424"/>
                  <a:pt x="2613362" y="3959562"/>
                  <a:pt x="2629653" y="4069722"/>
                </a:cubicBezTo>
                <a:cubicBezTo>
                  <a:pt x="2645944" y="4179882"/>
                  <a:pt x="2630334" y="4452584"/>
                  <a:pt x="2629653" y="4748010"/>
                </a:cubicBezTo>
                <a:cubicBezTo>
                  <a:pt x="2628972" y="5043436"/>
                  <a:pt x="2596384" y="5090183"/>
                  <a:pt x="2629653" y="5426297"/>
                </a:cubicBezTo>
                <a:cubicBezTo>
                  <a:pt x="2662922" y="5762411"/>
                  <a:pt x="2614408" y="5786867"/>
                  <a:pt x="2629653" y="5928229"/>
                </a:cubicBezTo>
                <a:cubicBezTo>
                  <a:pt x="2644898" y="6069591"/>
                  <a:pt x="2656674" y="6495075"/>
                  <a:pt x="2629653" y="6694693"/>
                </a:cubicBezTo>
                <a:cubicBezTo>
                  <a:pt x="2602632" y="6894311"/>
                  <a:pt x="2606118" y="7238797"/>
                  <a:pt x="2629653" y="7549335"/>
                </a:cubicBezTo>
                <a:cubicBezTo>
                  <a:pt x="2653188" y="7859873"/>
                  <a:pt x="2655323" y="8228040"/>
                  <a:pt x="2629653" y="8817732"/>
                </a:cubicBezTo>
                <a:cubicBezTo>
                  <a:pt x="2445353" y="8803399"/>
                  <a:pt x="2168882" y="8809652"/>
                  <a:pt x="1919647" y="8817732"/>
                </a:cubicBezTo>
                <a:cubicBezTo>
                  <a:pt x="1670412" y="8825812"/>
                  <a:pt x="1590181" y="8826960"/>
                  <a:pt x="1314827" y="8817732"/>
                </a:cubicBezTo>
                <a:cubicBezTo>
                  <a:pt x="1039473" y="8808504"/>
                  <a:pt x="883812" y="8828299"/>
                  <a:pt x="710006" y="8817732"/>
                </a:cubicBezTo>
                <a:cubicBezTo>
                  <a:pt x="536200" y="8807165"/>
                  <a:pt x="169993" y="8792016"/>
                  <a:pt x="0" y="8817732"/>
                </a:cubicBezTo>
                <a:cubicBezTo>
                  <a:pt x="-11804" y="8499443"/>
                  <a:pt x="2681" y="8383054"/>
                  <a:pt x="0" y="8139445"/>
                </a:cubicBezTo>
                <a:cubicBezTo>
                  <a:pt x="-2681" y="7895836"/>
                  <a:pt x="-17513" y="7560382"/>
                  <a:pt x="0" y="7284803"/>
                </a:cubicBezTo>
                <a:cubicBezTo>
                  <a:pt x="17513" y="7009224"/>
                  <a:pt x="4102" y="6877687"/>
                  <a:pt x="0" y="6606516"/>
                </a:cubicBezTo>
                <a:cubicBezTo>
                  <a:pt x="-4102" y="6335345"/>
                  <a:pt x="-12124" y="6317800"/>
                  <a:pt x="0" y="6192761"/>
                </a:cubicBezTo>
                <a:cubicBezTo>
                  <a:pt x="12124" y="6067722"/>
                  <a:pt x="22232" y="5708905"/>
                  <a:pt x="0" y="5426297"/>
                </a:cubicBezTo>
                <a:cubicBezTo>
                  <a:pt x="-22232" y="5143689"/>
                  <a:pt x="-15553" y="5107130"/>
                  <a:pt x="0" y="4924364"/>
                </a:cubicBezTo>
                <a:cubicBezTo>
                  <a:pt x="15553" y="4741598"/>
                  <a:pt x="16045" y="4365907"/>
                  <a:pt x="0" y="4069722"/>
                </a:cubicBezTo>
                <a:cubicBezTo>
                  <a:pt x="-16045" y="3773537"/>
                  <a:pt x="-5105" y="3756885"/>
                  <a:pt x="0" y="3567790"/>
                </a:cubicBezTo>
                <a:cubicBezTo>
                  <a:pt x="5105" y="3378695"/>
                  <a:pt x="-8035" y="3290661"/>
                  <a:pt x="0" y="3154035"/>
                </a:cubicBezTo>
                <a:cubicBezTo>
                  <a:pt x="8035" y="3017410"/>
                  <a:pt x="-10097" y="2520299"/>
                  <a:pt x="0" y="2299393"/>
                </a:cubicBezTo>
                <a:cubicBezTo>
                  <a:pt x="10097" y="2078487"/>
                  <a:pt x="13554" y="1899659"/>
                  <a:pt x="0" y="1709283"/>
                </a:cubicBezTo>
                <a:cubicBezTo>
                  <a:pt x="-13554" y="1518907"/>
                  <a:pt x="-3812" y="1480025"/>
                  <a:pt x="0" y="1295528"/>
                </a:cubicBezTo>
                <a:cubicBezTo>
                  <a:pt x="3812" y="1111031"/>
                  <a:pt x="-20181" y="877075"/>
                  <a:pt x="0" y="617241"/>
                </a:cubicBezTo>
                <a:cubicBezTo>
                  <a:pt x="20181" y="357407"/>
                  <a:pt x="19695" y="215569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388002505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Cut into two periods following a change in LPUE declarations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D5E908-A72C-ACEE-8D0C-ABCD5516379C}"/>
              </a:ext>
            </a:extLst>
          </p:cNvPr>
          <p:cNvSpPr/>
          <p:nvPr/>
        </p:nvSpPr>
        <p:spPr>
          <a:xfrm rot="5400000">
            <a:off x="23371627" y="28254233"/>
            <a:ext cx="2629653" cy="9528424"/>
          </a:xfrm>
          <a:custGeom>
            <a:avLst/>
            <a:gdLst>
              <a:gd name="connsiteX0" fmla="*/ 0 w 2629653"/>
              <a:gd name="connsiteY0" fmla="*/ 0 h 9528424"/>
              <a:gd name="connsiteX1" fmla="*/ 604820 w 2629653"/>
              <a:gd name="connsiteY1" fmla="*/ 0 h 9528424"/>
              <a:gd name="connsiteX2" fmla="*/ 1209640 w 2629653"/>
              <a:gd name="connsiteY2" fmla="*/ 0 h 9528424"/>
              <a:gd name="connsiteX3" fmla="*/ 1867054 w 2629653"/>
              <a:gd name="connsiteY3" fmla="*/ 0 h 9528424"/>
              <a:gd name="connsiteX4" fmla="*/ 2629653 w 2629653"/>
              <a:gd name="connsiteY4" fmla="*/ 0 h 9528424"/>
              <a:gd name="connsiteX5" fmla="*/ 2629653 w 2629653"/>
              <a:gd name="connsiteY5" fmla="*/ 680602 h 9528424"/>
              <a:gd name="connsiteX6" fmla="*/ 2629653 w 2629653"/>
              <a:gd name="connsiteY6" fmla="*/ 1456488 h 9528424"/>
              <a:gd name="connsiteX7" fmla="*/ 2629653 w 2629653"/>
              <a:gd name="connsiteY7" fmla="*/ 2137089 h 9528424"/>
              <a:gd name="connsiteX8" fmla="*/ 2629653 w 2629653"/>
              <a:gd name="connsiteY8" fmla="*/ 2627123 h 9528424"/>
              <a:gd name="connsiteX9" fmla="*/ 2629653 w 2629653"/>
              <a:gd name="connsiteY9" fmla="*/ 3212440 h 9528424"/>
              <a:gd name="connsiteX10" fmla="*/ 2629653 w 2629653"/>
              <a:gd name="connsiteY10" fmla="*/ 3893042 h 9528424"/>
              <a:gd name="connsiteX11" fmla="*/ 2629653 w 2629653"/>
              <a:gd name="connsiteY11" fmla="*/ 4383075 h 9528424"/>
              <a:gd name="connsiteX12" fmla="*/ 2629653 w 2629653"/>
              <a:gd name="connsiteY12" fmla="*/ 4777824 h 9528424"/>
              <a:gd name="connsiteX13" fmla="*/ 2629653 w 2629653"/>
              <a:gd name="connsiteY13" fmla="*/ 5267857 h 9528424"/>
              <a:gd name="connsiteX14" fmla="*/ 2629653 w 2629653"/>
              <a:gd name="connsiteY14" fmla="*/ 5662606 h 9528424"/>
              <a:gd name="connsiteX15" fmla="*/ 2629653 w 2629653"/>
              <a:gd name="connsiteY15" fmla="*/ 6438492 h 9528424"/>
              <a:gd name="connsiteX16" fmla="*/ 2629653 w 2629653"/>
              <a:gd name="connsiteY16" fmla="*/ 7119094 h 9528424"/>
              <a:gd name="connsiteX17" fmla="*/ 2629653 w 2629653"/>
              <a:gd name="connsiteY17" fmla="*/ 7513843 h 9528424"/>
              <a:gd name="connsiteX18" fmla="*/ 2629653 w 2629653"/>
              <a:gd name="connsiteY18" fmla="*/ 8385013 h 9528424"/>
              <a:gd name="connsiteX19" fmla="*/ 2629653 w 2629653"/>
              <a:gd name="connsiteY19" fmla="*/ 9528424 h 9528424"/>
              <a:gd name="connsiteX20" fmla="*/ 2024833 w 2629653"/>
              <a:gd name="connsiteY20" fmla="*/ 9528424 h 9528424"/>
              <a:gd name="connsiteX21" fmla="*/ 1446309 w 2629653"/>
              <a:gd name="connsiteY21" fmla="*/ 9528424 h 9528424"/>
              <a:gd name="connsiteX22" fmla="*/ 867785 w 2629653"/>
              <a:gd name="connsiteY22" fmla="*/ 9528424 h 9528424"/>
              <a:gd name="connsiteX23" fmla="*/ 0 w 2629653"/>
              <a:gd name="connsiteY23" fmla="*/ 9528424 h 9528424"/>
              <a:gd name="connsiteX24" fmla="*/ 0 w 2629653"/>
              <a:gd name="connsiteY24" fmla="*/ 9038391 h 9528424"/>
              <a:gd name="connsiteX25" fmla="*/ 0 w 2629653"/>
              <a:gd name="connsiteY25" fmla="*/ 8167221 h 9528424"/>
              <a:gd name="connsiteX26" fmla="*/ 0 w 2629653"/>
              <a:gd name="connsiteY26" fmla="*/ 7296050 h 9528424"/>
              <a:gd name="connsiteX27" fmla="*/ 0 w 2629653"/>
              <a:gd name="connsiteY27" fmla="*/ 6806017 h 9528424"/>
              <a:gd name="connsiteX28" fmla="*/ 0 w 2629653"/>
              <a:gd name="connsiteY28" fmla="*/ 5934847 h 9528424"/>
              <a:gd name="connsiteX29" fmla="*/ 0 w 2629653"/>
              <a:gd name="connsiteY29" fmla="*/ 5444814 h 9528424"/>
              <a:gd name="connsiteX30" fmla="*/ 0 w 2629653"/>
              <a:gd name="connsiteY30" fmla="*/ 4764212 h 9528424"/>
              <a:gd name="connsiteX31" fmla="*/ 0 w 2629653"/>
              <a:gd name="connsiteY31" fmla="*/ 3893042 h 9528424"/>
              <a:gd name="connsiteX32" fmla="*/ 0 w 2629653"/>
              <a:gd name="connsiteY32" fmla="*/ 3212440 h 9528424"/>
              <a:gd name="connsiteX33" fmla="*/ 0 w 2629653"/>
              <a:gd name="connsiteY33" fmla="*/ 2722407 h 9528424"/>
              <a:gd name="connsiteX34" fmla="*/ 0 w 2629653"/>
              <a:gd name="connsiteY34" fmla="*/ 1851237 h 9528424"/>
              <a:gd name="connsiteX35" fmla="*/ 0 w 2629653"/>
              <a:gd name="connsiteY35" fmla="*/ 1361203 h 9528424"/>
              <a:gd name="connsiteX36" fmla="*/ 0 w 2629653"/>
              <a:gd name="connsiteY36" fmla="*/ 680602 h 9528424"/>
              <a:gd name="connsiteX37" fmla="*/ 0 w 2629653"/>
              <a:gd name="connsiteY37" fmla="*/ 0 h 9528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629653" h="9528424" fill="none" extrusionOk="0">
                <a:moveTo>
                  <a:pt x="0" y="0"/>
                </a:moveTo>
                <a:cubicBezTo>
                  <a:pt x="214794" y="-314"/>
                  <a:pt x="431812" y="12998"/>
                  <a:pt x="604820" y="0"/>
                </a:cubicBezTo>
                <a:cubicBezTo>
                  <a:pt x="777828" y="-12998"/>
                  <a:pt x="978805" y="-28136"/>
                  <a:pt x="1209640" y="0"/>
                </a:cubicBezTo>
                <a:cubicBezTo>
                  <a:pt x="1440475" y="28136"/>
                  <a:pt x="1627753" y="-7366"/>
                  <a:pt x="1867054" y="0"/>
                </a:cubicBezTo>
                <a:cubicBezTo>
                  <a:pt x="2106355" y="7366"/>
                  <a:pt x="2313978" y="10170"/>
                  <a:pt x="2629653" y="0"/>
                </a:cubicBezTo>
                <a:cubicBezTo>
                  <a:pt x="2632317" y="312421"/>
                  <a:pt x="2609327" y="433862"/>
                  <a:pt x="2629653" y="680602"/>
                </a:cubicBezTo>
                <a:cubicBezTo>
                  <a:pt x="2649979" y="927342"/>
                  <a:pt x="2605982" y="1093107"/>
                  <a:pt x="2629653" y="1456488"/>
                </a:cubicBezTo>
                <a:cubicBezTo>
                  <a:pt x="2653324" y="1819869"/>
                  <a:pt x="2649720" y="1864508"/>
                  <a:pt x="2629653" y="2137089"/>
                </a:cubicBezTo>
                <a:cubicBezTo>
                  <a:pt x="2609586" y="2409670"/>
                  <a:pt x="2641888" y="2486027"/>
                  <a:pt x="2629653" y="2627123"/>
                </a:cubicBezTo>
                <a:cubicBezTo>
                  <a:pt x="2617418" y="2768219"/>
                  <a:pt x="2645410" y="3032788"/>
                  <a:pt x="2629653" y="3212440"/>
                </a:cubicBezTo>
                <a:cubicBezTo>
                  <a:pt x="2613896" y="3392092"/>
                  <a:pt x="2631424" y="3559051"/>
                  <a:pt x="2629653" y="3893042"/>
                </a:cubicBezTo>
                <a:cubicBezTo>
                  <a:pt x="2627882" y="4227033"/>
                  <a:pt x="2641057" y="4278297"/>
                  <a:pt x="2629653" y="4383075"/>
                </a:cubicBezTo>
                <a:cubicBezTo>
                  <a:pt x="2618249" y="4487853"/>
                  <a:pt x="2636041" y="4629202"/>
                  <a:pt x="2629653" y="4777824"/>
                </a:cubicBezTo>
                <a:cubicBezTo>
                  <a:pt x="2623265" y="4926446"/>
                  <a:pt x="2620600" y="5129011"/>
                  <a:pt x="2629653" y="5267857"/>
                </a:cubicBezTo>
                <a:cubicBezTo>
                  <a:pt x="2638706" y="5406703"/>
                  <a:pt x="2643203" y="5580706"/>
                  <a:pt x="2629653" y="5662606"/>
                </a:cubicBezTo>
                <a:cubicBezTo>
                  <a:pt x="2616103" y="5744506"/>
                  <a:pt x="2641918" y="6123610"/>
                  <a:pt x="2629653" y="6438492"/>
                </a:cubicBezTo>
                <a:cubicBezTo>
                  <a:pt x="2617388" y="6753374"/>
                  <a:pt x="2655558" y="6949892"/>
                  <a:pt x="2629653" y="7119094"/>
                </a:cubicBezTo>
                <a:cubicBezTo>
                  <a:pt x="2603748" y="7288296"/>
                  <a:pt x="2615449" y="7433608"/>
                  <a:pt x="2629653" y="7513843"/>
                </a:cubicBezTo>
                <a:cubicBezTo>
                  <a:pt x="2643857" y="7594078"/>
                  <a:pt x="2615984" y="8047420"/>
                  <a:pt x="2629653" y="8385013"/>
                </a:cubicBezTo>
                <a:cubicBezTo>
                  <a:pt x="2643323" y="8722606"/>
                  <a:pt x="2604016" y="8992977"/>
                  <a:pt x="2629653" y="9528424"/>
                </a:cubicBezTo>
                <a:cubicBezTo>
                  <a:pt x="2414042" y="9531805"/>
                  <a:pt x="2175051" y="9516537"/>
                  <a:pt x="2024833" y="9528424"/>
                </a:cubicBezTo>
                <a:cubicBezTo>
                  <a:pt x="1874615" y="9540311"/>
                  <a:pt x="1675489" y="9532281"/>
                  <a:pt x="1446309" y="9528424"/>
                </a:cubicBezTo>
                <a:cubicBezTo>
                  <a:pt x="1217129" y="9524567"/>
                  <a:pt x="989078" y="9544923"/>
                  <a:pt x="867785" y="9528424"/>
                </a:cubicBezTo>
                <a:cubicBezTo>
                  <a:pt x="746492" y="9511925"/>
                  <a:pt x="287134" y="9559324"/>
                  <a:pt x="0" y="9528424"/>
                </a:cubicBezTo>
                <a:cubicBezTo>
                  <a:pt x="22679" y="9362216"/>
                  <a:pt x="-4562" y="9191739"/>
                  <a:pt x="0" y="9038391"/>
                </a:cubicBezTo>
                <a:cubicBezTo>
                  <a:pt x="4562" y="8885043"/>
                  <a:pt x="-6639" y="8581177"/>
                  <a:pt x="0" y="8167221"/>
                </a:cubicBezTo>
                <a:cubicBezTo>
                  <a:pt x="6639" y="7753265"/>
                  <a:pt x="25920" y="7502538"/>
                  <a:pt x="0" y="7296050"/>
                </a:cubicBezTo>
                <a:cubicBezTo>
                  <a:pt x="-25920" y="7089562"/>
                  <a:pt x="19829" y="7006436"/>
                  <a:pt x="0" y="6806017"/>
                </a:cubicBezTo>
                <a:cubicBezTo>
                  <a:pt x="-19829" y="6605598"/>
                  <a:pt x="35285" y="6116976"/>
                  <a:pt x="0" y="5934847"/>
                </a:cubicBezTo>
                <a:cubicBezTo>
                  <a:pt x="-35285" y="5752718"/>
                  <a:pt x="3330" y="5604306"/>
                  <a:pt x="0" y="5444814"/>
                </a:cubicBezTo>
                <a:cubicBezTo>
                  <a:pt x="-3330" y="5285322"/>
                  <a:pt x="4452" y="4944481"/>
                  <a:pt x="0" y="4764212"/>
                </a:cubicBezTo>
                <a:cubicBezTo>
                  <a:pt x="-4452" y="4583943"/>
                  <a:pt x="22585" y="4101524"/>
                  <a:pt x="0" y="3893042"/>
                </a:cubicBezTo>
                <a:cubicBezTo>
                  <a:pt x="-22585" y="3684560"/>
                  <a:pt x="-17923" y="3508074"/>
                  <a:pt x="0" y="3212440"/>
                </a:cubicBezTo>
                <a:cubicBezTo>
                  <a:pt x="17923" y="2916806"/>
                  <a:pt x="7647" y="2840632"/>
                  <a:pt x="0" y="2722407"/>
                </a:cubicBezTo>
                <a:cubicBezTo>
                  <a:pt x="-7647" y="2604182"/>
                  <a:pt x="-39597" y="2105430"/>
                  <a:pt x="0" y="1851237"/>
                </a:cubicBezTo>
                <a:cubicBezTo>
                  <a:pt x="39597" y="1597044"/>
                  <a:pt x="20678" y="1540544"/>
                  <a:pt x="0" y="1361203"/>
                </a:cubicBezTo>
                <a:cubicBezTo>
                  <a:pt x="-20678" y="1181862"/>
                  <a:pt x="23056" y="943328"/>
                  <a:pt x="0" y="680602"/>
                </a:cubicBezTo>
                <a:cubicBezTo>
                  <a:pt x="-23056" y="417876"/>
                  <a:pt x="-19297" y="308336"/>
                  <a:pt x="0" y="0"/>
                </a:cubicBezTo>
                <a:close/>
              </a:path>
              <a:path w="2629653" h="9528424" stroke="0" extrusionOk="0">
                <a:moveTo>
                  <a:pt x="0" y="0"/>
                </a:moveTo>
                <a:cubicBezTo>
                  <a:pt x="197507" y="22335"/>
                  <a:pt x="474060" y="-12742"/>
                  <a:pt x="631117" y="0"/>
                </a:cubicBezTo>
                <a:cubicBezTo>
                  <a:pt x="788174" y="12742"/>
                  <a:pt x="986983" y="28219"/>
                  <a:pt x="1262233" y="0"/>
                </a:cubicBezTo>
                <a:cubicBezTo>
                  <a:pt x="1537483" y="-28219"/>
                  <a:pt x="1657764" y="25144"/>
                  <a:pt x="1840757" y="0"/>
                </a:cubicBezTo>
                <a:cubicBezTo>
                  <a:pt x="2023750" y="-25144"/>
                  <a:pt x="2364574" y="9571"/>
                  <a:pt x="2629653" y="0"/>
                </a:cubicBezTo>
                <a:cubicBezTo>
                  <a:pt x="2616834" y="182323"/>
                  <a:pt x="2643698" y="310655"/>
                  <a:pt x="2629653" y="394749"/>
                </a:cubicBezTo>
                <a:cubicBezTo>
                  <a:pt x="2615608" y="478843"/>
                  <a:pt x="2629719" y="861760"/>
                  <a:pt x="2629653" y="1075351"/>
                </a:cubicBezTo>
                <a:cubicBezTo>
                  <a:pt x="2629587" y="1288942"/>
                  <a:pt x="2606536" y="1664347"/>
                  <a:pt x="2629653" y="1851237"/>
                </a:cubicBezTo>
                <a:cubicBezTo>
                  <a:pt x="2652770" y="2038127"/>
                  <a:pt x="2618320" y="2540273"/>
                  <a:pt x="2629653" y="2722407"/>
                </a:cubicBezTo>
                <a:cubicBezTo>
                  <a:pt x="2640987" y="2904541"/>
                  <a:pt x="2665872" y="3247001"/>
                  <a:pt x="2629653" y="3593577"/>
                </a:cubicBezTo>
                <a:cubicBezTo>
                  <a:pt x="2593435" y="3940153"/>
                  <a:pt x="2639257" y="3885076"/>
                  <a:pt x="2629653" y="4083610"/>
                </a:cubicBezTo>
                <a:cubicBezTo>
                  <a:pt x="2620049" y="4282144"/>
                  <a:pt x="2602027" y="4603346"/>
                  <a:pt x="2629653" y="4764212"/>
                </a:cubicBezTo>
                <a:cubicBezTo>
                  <a:pt x="2657279" y="4925078"/>
                  <a:pt x="2617681" y="5271380"/>
                  <a:pt x="2629653" y="5444814"/>
                </a:cubicBezTo>
                <a:cubicBezTo>
                  <a:pt x="2641625" y="5618248"/>
                  <a:pt x="2609514" y="5819291"/>
                  <a:pt x="2629653" y="5934847"/>
                </a:cubicBezTo>
                <a:cubicBezTo>
                  <a:pt x="2649792" y="6050403"/>
                  <a:pt x="2615657" y="6350923"/>
                  <a:pt x="2629653" y="6710733"/>
                </a:cubicBezTo>
                <a:cubicBezTo>
                  <a:pt x="2643649" y="7070543"/>
                  <a:pt x="2594958" y="7378463"/>
                  <a:pt x="2629653" y="7581903"/>
                </a:cubicBezTo>
                <a:cubicBezTo>
                  <a:pt x="2664349" y="7785343"/>
                  <a:pt x="2617510" y="8121425"/>
                  <a:pt x="2629653" y="8357789"/>
                </a:cubicBezTo>
                <a:cubicBezTo>
                  <a:pt x="2641796" y="8594153"/>
                  <a:pt x="2584463" y="9034045"/>
                  <a:pt x="2629653" y="9528424"/>
                </a:cubicBezTo>
                <a:cubicBezTo>
                  <a:pt x="2373948" y="9553118"/>
                  <a:pt x="2177123" y="9500787"/>
                  <a:pt x="1972240" y="9528424"/>
                </a:cubicBezTo>
                <a:cubicBezTo>
                  <a:pt x="1767357" y="9556061"/>
                  <a:pt x="1538430" y="9535183"/>
                  <a:pt x="1367420" y="9528424"/>
                </a:cubicBezTo>
                <a:cubicBezTo>
                  <a:pt x="1196410" y="9521665"/>
                  <a:pt x="869801" y="9500408"/>
                  <a:pt x="736303" y="9528424"/>
                </a:cubicBezTo>
                <a:cubicBezTo>
                  <a:pt x="602805" y="9556440"/>
                  <a:pt x="205731" y="9509883"/>
                  <a:pt x="0" y="9528424"/>
                </a:cubicBezTo>
                <a:cubicBezTo>
                  <a:pt x="-6732" y="9353656"/>
                  <a:pt x="-12138" y="9228875"/>
                  <a:pt x="0" y="9133675"/>
                </a:cubicBezTo>
                <a:cubicBezTo>
                  <a:pt x="12138" y="9038475"/>
                  <a:pt x="-24158" y="8667141"/>
                  <a:pt x="0" y="8453073"/>
                </a:cubicBezTo>
                <a:cubicBezTo>
                  <a:pt x="24158" y="8239005"/>
                  <a:pt x="-19347" y="8233489"/>
                  <a:pt x="0" y="8058324"/>
                </a:cubicBezTo>
                <a:cubicBezTo>
                  <a:pt x="19347" y="7883159"/>
                  <a:pt x="-18019" y="7556942"/>
                  <a:pt x="0" y="7282438"/>
                </a:cubicBezTo>
                <a:cubicBezTo>
                  <a:pt x="18019" y="7007934"/>
                  <a:pt x="6980" y="6996395"/>
                  <a:pt x="0" y="6792405"/>
                </a:cubicBezTo>
                <a:cubicBezTo>
                  <a:pt x="-6980" y="6588415"/>
                  <a:pt x="-2016" y="6335863"/>
                  <a:pt x="0" y="5921235"/>
                </a:cubicBezTo>
                <a:cubicBezTo>
                  <a:pt x="2016" y="5506607"/>
                  <a:pt x="20644" y="5668630"/>
                  <a:pt x="0" y="5431202"/>
                </a:cubicBezTo>
                <a:cubicBezTo>
                  <a:pt x="-20644" y="5193774"/>
                  <a:pt x="-14783" y="5165788"/>
                  <a:pt x="0" y="5036453"/>
                </a:cubicBezTo>
                <a:cubicBezTo>
                  <a:pt x="14783" y="4907118"/>
                  <a:pt x="18652" y="4491689"/>
                  <a:pt x="0" y="4165282"/>
                </a:cubicBezTo>
                <a:cubicBezTo>
                  <a:pt x="-18652" y="3838875"/>
                  <a:pt x="-21370" y="3772672"/>
                  <a:pt x="0" y="3579965"/>
                </a:cubicBezTo>
                <a:cubicBezTo>
                  <a:pt x="21370" y="3387258"/>
                  <a:pt x="2969" y="3271476"/>
                  <a:pt x="0" y="3185216"/>
                </a:cubicBezTo>
                <a:cubicBezTo>
                  <a:pt x="-2969" y="3098956"/>
                  <a:pt x="-20536" y="2740633"/>
                  <a:pt x="0" y="2504614"/>
                </a:cubicBezTo>
                <a:cubicBezTo>
                  <a:pt x="20536" y="2268595"/>
                  <a:pt x="-21371" y="2063633"/>
                  <a:pt x="0" y="1824013"/>
                </a:cubicBezTo>
                <a:cubicBezTo>
                  <a:pt x="21371" y="1584393"/>
                  <a:pt x="23415" y="1483148"/>
                  <a:pt x="0" y="1143411"/>
                </a:cubicBezTo>
                <a:cubicBezTo>
                  <a:pt x="-23415" y="803674"/>
                  <a:pt x="31555" y="310643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388002505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Creation of vessels typologies by machine learning analysis :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Principal Component Analysis coupled with Hierarchical Ascendant classification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CC386F-8728-5052-CA86-5E5BFA5AB070}"/>
              </a:ext>
            </a:extLst>
          </p:cNvPr>
          <p:cNvSpPr/>
          <p:nvPr/>
        </p:nvSpPr>
        <p:spPr>
          <a:xfrm rot="5400000">
            <a:off x="23907310" y="25913755"/>
            <a:ext cx="1589558" cy="9559699"/>
          </a:xfrm>
          <a:custGeom>
            <a:avLst/>
            <a:gdLst>
              <a:gd name="connsiteX0" fmla="*/ 0 w 1589558"/>
              <a:gd name="connsiteY0" fmla="*/ 0 h 9559699"/>
              <a:gd name="connsiteX1" fmla="*/ 529853 w 1589558"/>
              <a:gd name="connsiteY1" fmla="*/ 0 h 9559699"/>
              <a:gd name="connsiteX2" fmla="*/ 1012019 w 1589558"/>
              <a:gd name="connsiteY2" fmla="*/ 0 h 9559699"/>
              <a:gd name="connsiteX3" fmla="*/ 1589558 w 1589558"/>
              <a:gd name="connsiteY3" fmla="*/ 0 h 9559699"/>
              <a:gd name="connsiteX4" fmla="*/ 1589558 w 1589558"/>
              <a:gd name="connsiteY4" fmla="*/ 491642 h 9559699"/>
              <a:gd name="connsiteX5" fmla="*/ 1589558 w 1589558"/>
              <a:gd name="connsiteY5" fmla="*/ 1078880 h 9559699"/>
              <a:gd name="connsiteX6" fmla="*/ 1589558 w 1589558"/>
              <a:gd name="connsiteY6" fmla="*/ 1570522 h 9559699"/>
              <a:gd name="connsiteX7" fmla="*/ 1589558 w 1589558"/>
              <a:gd name="connsiteY7" fmla="*/ 2348955 h 9559699"/>
              <a:gd name="connsiteX8" fmla="*/ 1589558 w 1589558"/>
              <a:gd name="connsiteY8" fmla="*/ 3127387 h 9559699"/>
              <a:gd name="connsiteX9" fmla="*/ 1589558 w 1589558"/>
              <a:gd name="connsiteY9" fmla="*/ 3810223 h 9559699"/>
              <a:gd name="connsiteX10" fmla="*/ 1589558 w 1589558"/>
              <a:gd name="connsiteY10" fmla="*/ 4301865 h 9559699"/>
              <a:gd name="connsiteX11" fmla="*/ 1589558 w 1589558"/>
              <a:gd name="connsiteY11" fmla="*/ 4889103 h 9559699"/>
              <a:gd name="connsiteX12" fmla="*/ 1589558 w 1589558"/>
              <a:gd name="connsiteY12" fmla="*/ 5571939 h 9559699"/>
              <a:gd name="connsiteX13" fmla="*/ 1589558 w 1589558"/>
              <a:gd name="connsiteY13" fmla="*/ 6063581 h 9559699"/>
              <a:gd name="connsiteX14" fmla="*/ 1589558 w 1589558"/>
              <a:gd name="connsiteY14" fmla="*/ 6459625 h 9559699"/>
              <a:gd name="connsiteX15" fmla="*/ 1589558 w 1589558"/>
              <a:gd name="connsiteY15" fmla="*/ 6951267 h 9559699"/>
              <a:gd name="connsiteX16" fmla="*/ 1589558 w 1589558"/>
              <a:gd name="connsiteY16" fmla="*/ 7347312 h 9559699"/>
              <a:gd name="connsiteX17" fmla="*/ 1589558 w 1589558"/>
              <a:gd name="connsiteY17" fmla="*/ 8125744 h 9559699"/>
              <a:gd name="connsiteX18" fmla="*/ 1589558 w 1589558"/>
              <a:gd name="connsiteY18" fmla="*/ 8808580 h 9559699"/>
              <a:gd name="connsiteX19" fmla="*/ 1589558 w 1589558"/>
              <a:gd name="connsiteY19" fmla="*/ 9559699 h 9559699"/>
              <a:gd name="connsiteX20" fmla="*/ 1027914 w 1589558"/>
              <a:gd name="connsiteY20" fmla="*/ 9559699 h 9559699"/>
              <a:gd name="connsiteX21" fmla="*/ 513957 w 1589558"/>
              <a:gd name="connsiteY21" fmla="*/ 9559699 h 9559699"/>
              <a:gd name="connsiteX22" fmla="*/ 0 w 1589558"/>
              <a:gd name="connsiteY22" fmla="*/ 9559699 h 9559699"/>
              <a:gd name="connsiteX23" fmla="*/ 0 w 1589558"/>
              <a:gd name="connsiteY23" fmla="*/ 9163654 h 9559699"/>
              <a:gd name="connsiteX24" fmla="*/ 0 w 1589558"/>
              <a:gd name="connsiteY24" fmla="*/ 8385222 h 9559699"/>
              <a:gd name="connsiteX25" fmla="*/ 0 w 1589558"/>
              <a:gd name="connsiteY25" fmla="*/ 7606789 h 9559699"/>
              <a:gd name="connsiteX26" fmla="*/ 0 w 1589558"/>
              <a:gd name="connsiteY26" fmla="*/ 7019550 h 9559699"/>
              <a:gd name="connsiteX27" fmla="*/ 0 w 1589558"/>
              <a:gd name="connsiteY27" fmla="*/ 6145521 h 9559699"/>
              <a:gd name="connsiteX28" fmla="*/ 0 w 1589558"/>
              <a:gd name="connsiteY28" fmla="*/ 5271491 h 9559699"/>
              <a:gd name="connsiteX29" fmla="*/ 0 w 1589558"/>
              <a:gd name="connsiteY29" fmla="*/ 4779850 h 9559699"/>
              <a:gd name="connsiteX30" fmla="*/ 0 w 1589558"/>
              <a:gd name="connsiteY30" fmla="*/ 3905820 h 9559699"/>
              <a:gd name="connsiteX31" fmla="*/ 0 w 1589558"/>
              <a:gd name="connsiteY31" fmla="*/ 3414178 h 9559699"/>
              <a:gd name="connsiteX32" fmla="*/ 0 w 1589558"/>
              <a:gd name="connsiteY32" fmla="*/ 2731343 h 9559699"/>
              <a:gd name="connsiteX33" fmla="*/ 0 w 1589558"/>
              <a:gd name="connsiteY33" fmla="*/ 1857313 h 9559699"/>
              <a:gd name="connsiteX34" fmla="*/ 0 w 1589558"/>
              <a:gd name="connsiteY34" fmla="*/ 1174477 h 9559699"/>
              <a:gd name="connsiteX35" fmla="*/ 0 w 1589558"/>
              <a:gd name="connsiteY35" fmla="*/ 682836 h 9559699"/>
              <a:gd name="connsiteX36" fmla="*/ 0 w 1589558"/>
              <a:gd name="connsiteY36" fmla="*/ 0 h 95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89558" h="9559699" fill="none" extrusionOk="0">
                <a:moveTo>
                  <a:pt x="0" y="0"/>
                </a:moveTo>
                <a:cubicBezTo>
                  <a:pt x="222690" y="2330"/>
                  <a:pt x="307797" y="18021"/>
                  <a:pt x="529853" y="0"/>
                </a:cubicBezTo>
                <a:cubicBezTo>
                  <a:pt x="751909" y="-18021"/>
                  <a:pt x="813555" y="11788"/>
                  <a:pt x="1012019" y="0"/>
                </a:cubicBezTo>
                <a:cubicBezTo>
                  <a:pt x="1210483" y="-11788"/>
                  <a:pt x="1442212" y="1667"/>
                  <a:pt x="1589558" y="0"/>
                </a:cubicBezTo>
                <a:cubicBezTo>
                  <a:pt x="1591719" y="126344"/>
                  <a:pt x="1610006" y="340402"/>
                  <a:pt x="1589558" y="491642"/>
                </a:cubicBezTo>
                <a:cubicBezTo>
                  <a:pt x="1569110" y="642882"/>
                  <a:pt x="1568846" y="868249"/>
                  <a:pt x="1589558" y="1078880"/>
                </a:cubicBezTo>
                <a:cubicBezTo>
                  <a:pt x="1610270" y="1289511"/>
                  <a:pt x="1582061" y="1370005"/>
                  <a:pt x="1589558" y="1570522"/>
                </a:cubicBezTo>
                <a:cubicBezTo>
                  <a:pt x="1597055" y="1771039"/>
                  <a:pt x="1569207" y="2069653"/>
                  <a:pt x="1589558" y="2348955"/>
                </a:cubicBezTo>
                <a:cubicBezTo>
                  <a:pt x="1609909" y="2628257"/>
                  <a:pt x="1621322" y="2844829"/>
                  <a:pt x="1589558" y="3127387"/>
                </a:cubicBezTo>
                <a:cubicBezTo>
                  <a:pt x="1557794" y="3409945"/>
                  <a:pt x="1608330" y="3652721"/>
                  <a:pt x="1589558" y="3810223"/>
                </a:cubicBezTo>
                <a:cubicBezTo>
                  <a:pt x="1570786" y="3967725"/>
                  <a:pt x="1605049" y="4063716"/>
                  <a:pt x="1589558" y="4301865"/>
                </a:cubicBezTo>
                <a:cubicBezTo>
                  <a:pt x="1574067" y="4540014"/>
                  <a:pt x="1592779" y="4618738"/>
                  <a:pt x="1589558" y="4889103"/>
                </a:cubicBezTo>
                <a:cubicBezTo>
                  <a:pt x="1586337" y="5159468"/>
                  <a:pt x="1602506" y="5364587"/>
                  <a:pt x="1589558" y="5571939"/>
                </a:cubicBezTo>
                <a:cubicBezTo>
                  <a:pt x="1576610" y="5779291"/>
                  <a:pt x="1580680" y="5831210"/>
                  <a:pt x="1589558" y="6063581"/>
                </a:cubicBezTo>
                <a:cubicBezTo>
                  <a:pt x="1598436" y="6295952"/>
                  <a:pt x="1606200" y="6315495"/>
                  <a:pt x="1589558" y="6459625"/>
                </a:cubicBezTo>
                <a:cubicBezTo>
                  <a:pt x="1572916" y="6603755"/>
                  <a:pt x="1600955" y="6802470"/>
                  <a:pt x="1589558" y="6951267"/>
                </a:cubicBezTo>
                <a:cubicBezTo>
                  <a:pt x="1578161" y="7100064"/>
                  <a:pt x="1587557" y="7268094"/>
                  <a:pt x="1589558" y="7347312"/>
                </a:cubicBezTo>
                <a:cubicBezTo>
                  <a:pt x="1591559" y="7426530"/>
                  <a:pt x="1566501" y="7762992"/>
                  <a:pt x="1589558" y="8125744"/>
                </a:cubicBezTo>
                <a:cubicBezTo>
                  <a:pt x="1612615" y="8488496"/>
                  <a:pt x="1606619" y="8517288"/>
                  <a:pt x="1589558" y="8808580"/>
                </a:cubicBezTo>
                <a:cubicBezTo>
                  <a:pt x="1572497" y="9099872"/>
                  <a:pt x="1603663" y="9233562"/>
                  <a:pt x="1589558" y="9559699"/>
                </a:cubicBezTo>
                <a:cubicBezTo>
                  <a:pt x="1396600" y="9535309"/>
                  <a:pt x="1177932" y="9578374"/>
                  <a:pt x="1027914" y="9559699"/>
                </a:cubicBezTo>
                <a:cubicBezTo>
                  <a:pt x="877896" y="9541024"/>
                  <a:pt x="694616" y="9549293"/>
                  <a:pt x="513957" y="9559699"/>
                </a:cubicBezTo>
                <a:cubicBezTo>
                  <a:pt x="333298" y="9570105"/>
                  <a:pt x="139147" y="9535170"/>
                  <a:pt x="0" y="9559699"/>
                </a:cubicBezTo>
                <a:cubicBezTo>
                  <a:pt x="-3637" y="9374115"/>
                  <a:pt x="-3663" y="9299169"/>
                  <a:pt x="0" y="9163654"/>
                </a:cubicBezTo>
                <a:cubicBezTo>
                  <a:pt x="3663" y="9028139"/>
                  <a:pt x="32490" y="8710257"/>
                  <a:pt x="0" y="8385222"/>
                </a:cubicBezTo>
                <a:cubicBezTo>
                  <a:pt x="-32490" y="8060187"/>
                  <a:pt x="14773" y="7770251"/>
                  <a:pt x="0" y="7606789"/>
                </a:cubicBezTo>
                <a:cubicBezTo>
                  <a:pt x="-14773" y="7443327"/>
                  <a:pt x="-28847" y="7250900"/>
                  <a:pt x="0" y="7019550"/>
                </a:cubicBezTo>
                <a:cubicBezTo>
                  <a:pt x="28847" y="6788200"/>
                  <a:pt x="-11228" y="6389741"/>
                  <a:pt x="0" y="6145521"/>
                </a:cubicBezTo>
                <a:cubicBezTo>
                  <a:pt x="11228" y="5901301"/>
                  <a:pt x="-4759" y="5614719"/>
                  <a:pt x="0" y="5271491"/>
                </a:cubicBezTo>
                <a:cubicBezTo>
                  <a:pt x="4759" y="4928263"/>
                  <a:pt x="19773" y="4992190"/>
                  <a:pt x="0" y="4779850"/>
                </a:cubicBezTo>
                <a:cubicBezTo>
                  <a:pt x="-19773" y="4567510"/>
                  <a:pt x="-15919" y="4331725"/>
                  <a:pt x="0" y="3905820"/>
                </a:cubicBezTo>
                <a:cubicBezTo>
                  <a:pt x="15919" y="3479915"/>
                  <a:pt x="19495" y="3550942"/>
                  <a:pt x="0" y="3414178"/>
                </a:cubicBezTo>
                <a:cubicBezTo>
                  <a:pt x="-19495" y="3277414"/>
                  <a:pt x="19753" y="2989668"/>
                  <a:pt x="0" y="2731343"/>
                </a:cubicBezTo>
                <a:cubicBezTo>
                  <a:pt x="-19753" y="2473018"/>
                  <a:pt x="-11971" y="2255231"/>
                  <a:pt x="0" y="1857313"/>
                </a:cubicBezTo>
                <a:cubicBezTo>
                  <a:pt x="11971" y="1459395"/>
                  <a:pt x="-29129" y="1419447"/>
                  <a:pt x="0" y="1174477"/>
                </a:cubicBezTo>
                <a:cubicBezTo>
                  <a:pt x="29129" y="929507"/>
                  <a:pt x="17768" y="851939"/>
                  <a:pt x="0" y="682836"/>
                </a:cubicBezTo>
                <a:cubicBezTo>
                  <a:pt x="-17768" y="513733"/>
                  <a:pt x="-9316" y="186828"/>
                  <a:pt x="0" y="0"/>
                </a:cubicBezTo>
                <a:close/>
              </a:path>
              <a:path w="1589558" h="9559699" stroke="0" extrusionOk="0">
                <a:moveTo>
                  <a:pt x="0" y="0"/>
                </a:moveTo>
                <a:cubicBezTo>
                  <a:pt x="161848" y="10155"/>
                  <a:pt x="359672" y="-17287"/>
                  <a:pt x="513957" y="0"/>
                </a:cubicBezTo>
                <a:cubicBezTo>
                  <a:pt x="668242" y="17287"/>
                  <a:pt x="863012" y="13358"/>
                  <a:pt x="1027914" y="0"/>
                </a:cubicBezTo>
                <a:cubicBezTo>
                  <a:pt x="1192816" y="-13358"/>
                  <a:pt x="1436291" y="25758"/>
                  <a:pt x="1589558" y="0"/>
                </a:cubicBezTo>
                <a:cubicBezTo>
                  <a:pt x="1571579" y="184237"/>
                  <a:pt x="1591540" y="660385"/>
                  <a:pt x="1589558" y="874030"/>
                </a:cubicBezTo>
                <a:cubicBezTo>
                  <a:pt x="1587577" y="1087675"/>
                  <a:pt x="1596175" y="1276208"/>
                  <a:pt x="1589558" y="1652462"/>
                </a:cubicBezTo>
                <a:cubicBezTo>
                  <a:pt x="1582941" y="2028716"/>
                  <a:pt x="1599447" y="2058716"/>
                  <a:pt x="1589558" y="2335298"/>
                </a:cubicBezTo>
                <a:cubicBezTo>
                  <a:pt x="1579669" y="2611880"/>
                  <a:pt x="1579480" y="2743912"/>
                  <a:pt x="1589558" y="3113731"/>
                </a:cubicBezTo>
                <a:cubicBezTo>
                  <a:pt x="1599636" y="3483550"/>
                  <a:pt x="1630736" y="3737225"/>
                  <a:pt x="1589558" y="3987760"/>
                </a:cubicBezTo>
                <a:cubicBezTo>
                  <a:pt x="1548380" y="4238295"/>
                  <a:pt x="1630279" y="4484014"/>
                  <a:pt x="1589558" y="4861790"/>
                </a:cubicBezTo>
                <a:cubicBezTo>
                  <a:pt x="1548838" y="5239566"/>
                  <a:pt x="1590629" y="5154792"/>
                  <a:pt x="1589558" y="5353431"/>
                </a:cubicBezTo>
                <a:cubicBezTo>
                  <a:pt x="1588487" y="5552070"/>
                  <a:pt x="1584377" y="5830788"/>
                  <a:pt x="1589558" y="6036267"/>
                </a:cubicBezTo>
                <a:cubicBezTo>
                  <a:pt x="1594739" y="6241746"/>
                  <a:pt x="1603411" y="6478391"/>
                  <a:pt x="1589558" y="6719103"/>
                </a:cubicBezTo>
                <a:cubicBezTo>
                  <a:pt x="1575705" y="6959815"/>
                  <a:pt x="1579912" y="7088553"/>
                  <a:pt x="1589558" y="7210744"/>
                </a:cubicBezTo>
                <a:cubicBezTo>
                  <a:pt x="1599204" y="7332935"/>
                  <a:pt x="1593870" y="7715617"/>
                  <a:pt x="1589558" y="7989177"/>
                </a:cubicBezTo>
                <a:cubicBezTo>
                  <a:pt x="1585246" y="8262737"/>
                  <a:pt x="1554261" y="8481901"/>
                  <a:pt x="1589558" y="8863207"/>
                </a:cubicBezTo>
                <a:cubicBezTo>
                  <a:pt x="1624856" y="9244513"/>
                  <a:pt x="1607610" y="9252875"/>
                  <a:pt x="1589558" y="9559699"/>
                </a:cubicBezTo>
                <a:cubicBezTo>
                  <a:pt x="1320453" y="9556869"/>
                  <a:pt x="1195002" y="9539725"/>
                  <a:pt x="1027914" y="9559699"/>
                </a:cubicBezTo>
                <a:cubicBezTo>
                  <a:pt x="860826" y="9579673"/>
                  <a:pt x="721537" y="9541808"/>
                  <a:pt x="529853" y="9559699"/>
                </a:cubicBezTo>
                <a:cubicBezTo>
                  <a:pt x="338169" y="9577590"/>
                  <a:pt x="189946" y="9543183"/>
                  <a:pt x="0" y="9559699"/>
                </a:cubicBezTo>
                <a:cubicBezTo>
                  <a:pt x="16211" y="9346007"/>
                  <a:pt x="-18268" y="9201771"/>
                  <a:pt x="0" y="8972460"/>
                </a:cubicBezTo>
                <a:cubicBezTo>
                  <a:pt x="18268" y="8743149"/>
                  <a:pt x="-30608" y="8525191"/>
                  <a:pt x="0" y="8289625"/>
                </a:cubicBezTo>
                <a:cubicBezTo>
                  <a:pt x="30608" y="8054059"/>
                  <a:pt x="-37426" y="7744296"/>
                  <a:pt x="0" y="7415595"/>
                </a:cubicBezTo>
                <a:cubicBezTo>
                  <a:pt x="37426" y="7086894"/>
                  <a:pt x="8346" y="7031144"/>
                  <a:pt x="0" y="6732759"/>
                </a:cubicBezTo>
                <a:cubicBezTo>
                  <a:pt x="-8346" y="6434374"/>
                  <a:pt x="4927" y="6498269"/>
                  <a:pt x="0" y="6336715"/>
                </a:cubicBezTo>
                <a:cubicBezTo>
                  <a:pt x="-4927" y="6175161"/>
                  <a:pt x="-34692" y="5811394"/>
                  <a:pt x="0" y="5558282"/>
                </a:cubicBezTo>
                <a:cubicBezTo>
                  <a:pt x="34692" y="5305170"/>
                  <a:pt x="24282" y="5196132"/>
                  <a:pt x="0" y="5066640"/>
                </a:cubicBezTo>
                <a:cubicBezTo>
                  <a:pt x="-24282" y="4937148"/>
                  <a:pt x="-7234" y="4399943"/>
                  <a:pt x="0" y="4192611"/>
                </a:cubicBezTo>
                <a:cubicBezTo>
                  <a:pt x="7234" y="3985279"/>
                  <a:pt x="19" y="3893396"/>
                  <a:pt x="0" y="3700969"/>
                </a:cubicBezTo>
                <a:cubicBezTo>
                  <a:pt x="-19" y="3508542"/>
                  <a:pt x="-4431" y="3502204"/>
                  <a:pt x="0" y="3304925"/>
                </a:cubicBezTo>
                <a:cubicBezTo>
                  <a:pt x="4431" y="3107646"/>
                  <a:pt x="12213" y="2832550"/>
                  <a:pt x="0" y="2430895"/>
                </a:cubicBezTo>
                <a:cubicBezTo>
                  <a:pt x="-12213" y="2029240"/>
                  <a:pt x="11535" y="2026782"/>
                  <a:pt x="0" y="1843656"/>
                </a:cubicBezTo>
                <a:cubicBezTo>
                  <a:pt x="-11535" y="1660530"/>
                  <a:pt x="1536" y="1563065"/>
                  <a:pt x="0" y="1447612"/>
                </a:cubicBezTo>
                <a:cubicBezTo>
                  <a:pt x="-1536" y="1332159"/>
                  <a:pt x="4576" y="1004490"/>
                  <a:pt x="0" y="764776"/>
                </a:cubicBezTo>
                <a:cubicBezTo>
                  <a:pt x="-4576" y="525062"/>
                  <a:pt x="20276" y="229300"/>
                  <a:pt x="0" y="0"/>
                </a:cubicBezTo>
                <a:close/>
              </a:path>
            </a:pathLst>
          </a:custGeom>
          <a:solidFill>
            <a:srgbClr val="67B2AF"/>
          </a:solidFill>
          <a:ln w="28575">
            <a:solidFill>
              <a:srgbClr val="31859C"/>
            </a:solidFill>
            <a:extLst>
              <a:ext uri="{C807C97D-BFC1-408E-A445-0C87EB9F89A2}">
                <ask:lineSketchStyleProps xmlns:ask="http://schemas.microsoft.com/office/drawing/2018/sketchyshapes" sd="388002505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More than 2 sequences in a new groups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CFA993-DB1D-7EA3-CB2B-0A33B5CA58EB}"/>
              </a:ext>
            </a:extLst>
          </p:cNvPr>
          <p:cNvSpPr/>
          <p:nvPr/>
        </p:nvSpPr>
        <p:spPr>
          <a:xfrm rot="5400000">
            <a:off x="15132500" y="15419744"/>
            <a:ext cx="1035591" cy="27490522"/>
          </a:xfrm>
          <a:custGeom>
            <a:avLst/>
            <a:gdLst>
              <a:gd name="connsiteX0" fmla="*/ 0 w 1035591"/>
              <a:gd name="connsiteY0" fmla="*/ 0 h 27490522"/>
              <a:gd name="connsiteX1" fmla="*/ 517796 w 1035591"/>
              <a:gd name="connsiteY1" fmla="*/ 0 h 27490522"/>
              <a:gd name="connsiteX2" fmla="*/ 1035591 w 1035591"/>
              <a:gd name="connsiteY2" fmla="*/ 0 h 27490522"/>
              <a:gd name="connsiteX3" fmla="*/ 1035591 w 1035591"/>
              <a:gd name="connsiteY3" fmla="*/ 137453 h 27490522"/>
              <a:gd name="connsiteX4" fmla="*/ 1035591 w 1035591"/>
              <a:gd name="connsiteY4" fmla="*/ 274905 h 27490522"/>
              <a:gd name="connsiteX5" fmla="*/ 1035591 w 1035591"/>
              <a:gd name="connsiteY5" fmla="*/ 1511979 h 27490522"/>
              <a:gd name="connsiteX6" fmla="*/ 1035591 w 1035591"/>
              <a:gd name="connsiteY6" fmla="*/ 2749052 h 27490522"/>
              <a:gd name="connsiteX7" fmla="*/ 1035591 w 1035591"/>
              <a:gd name="connsiteY7" fmla="*/ 2886505 h 27490522"/>
              <a:gd name="connsiteX8" fmla="*/ 1035591 w 1035591"/>
              <a:gd name="connsiteY8" fmla="*/ 3848673 h 27490522"/>
              <a:gd name="connsiteX9" fmla="*/ 1035591 w 1035591"/>
              <a:gd name="connsiteY9" fmla="*/ 5085747 h 27490522"/>
              <a:gd name="connsiteX10" fmla="*/ 1035591 w 1035591"/>
              <a:gd name="connsiteY10" fmla="*/ 5498104 h 27490522"/>
              <a:gd name="connsiteX11" fmla="*/ 1035591 w 1035591"/>
              <a:gd name="connsiteY11" fmla="*/ 6735178 h 27490522"/>
              <a:gd name="connsiteX12" fmla="*/ 1035591 w 1035591"/>
              <a:gd name="connsiteY12" fmla="*/ 7147536 h 27490522"/>
              <a:gd name="connsiteX13" fmla="*/ 1035591 w 1035591"/>
              <a:gd name="connsiteY13" fmla="*/ 8384609 h 27490522"/>
              <a:gd name="connsiteX14" fmla="*/ 1035591 w 1035591"/>
              <a:gd name="connsiteY14" fmla="*/ 8796967 h 27490522"/>
              <a:gd name="connsiteX15" fmla="*/ 1035591 w 1035591"/>
              <a:gd name="connsiteY15" fmla="*/ 9484230 h 27490522"/>
              <a:gd name="connsiteX16" fmla="*/ 1035591 w 1035591"/>
              <a:gd name="connsiteY16" fmla="*/ 10446398 h 27490522"/>
              <a:gd name="connsiteX17" fmla="*/ 1035591 w 1035591"/>
              <a:gd name="connsiteY17" fmla="*/ 11408567 h 27490522"/>
              <a:gd name="connsiteX18" fmla="*/ 1035591 w 1035591"/>
              <a:gd name="connsiteY18" fmla="*/ 12370735 h 27490522"/>
              <a:gd name="connsiteX19" fmla="*/ 1035591 w 1035591"/>
              <a:gd name="connsiteY19" fmla="*/ 13057998 h 27490522"/>
              <a:gd name="connsiteX20" fmla="*/ 1035591 w 1035591"/>
              <a:gd name="connsiteY20" fmla="*/ 12920545 h 27490522"/>
              <a:gd name="connsiteX21" fmla="*/ 1035591 w 1035591"/>
              <a:gd name="connsiteY21" fmla="*/ 13882714 h 27490522"/>
              <a:gd name="connsiteX22" fmla="*/ 1035591 w 1035591"/>
              <a:gd name="connsiteY22" fmla="*/ 14844882 h 27490522"/>
              <a:gd name="connsiteX23" fmla="*/ 1035591 w 1035591"/>
              <a:gd name="connsiteY23" fmla="*/ 15807050 h 27490522"/>
              <a:gd name="connsiteX24" fmla="*/ 1035591 w 1035591"/>
              <a:gd name="connsiteY24" fmla="*/ 16494313 h 27490522"/>
              <a:gd name="connsiteX25" fmla="*/ 1035591 w 1035591"/>
              <a:gd name="connsiteY25" fmla="*/ 16631766 h 27490522"/>
              <a:gd name="connsiteX26" fmla="*/ 1035591 w 1035591"/>
              <a:gd name="connsiteY26" fmla="*/ 16494313 h 27490522"/>
              <a:gd name="connsiteX27" fmla="*/ 1035591 w 1035591"/>
              <a:gd name="connsiteY27" fmla="*/ 16356861 h 27490522"/>
              <a:gd name="connsiteX28" fmla="*/ 1035591 w 1035591"/>
              <a:gd name="connsiteY28" fmla="*/ 16494313 h 27490522"/>
              <a:gd name="connsiteX29" fmla="*/ 1035591 w 1035591"/>
              <a:gd name="connsiteY29" fmla="*/ 16631766 h 27490522"/>
              <a:gd name="connsiteX30" fmla="*/ 1035591 w 1035591"/>
              <a:gd name="connsiteY30" fmla="*/ 16494313 h 27490522"/>
              <a:gd name="connsiteX31" fmla="*/ 1035591 w 1035591"/>
              <a:gd name="connsiteY31" fmla="*/ 16906671 h 27490522"/>
              <a:gd name="connsiteX32" fmla="*/ 1035591 w 1035591"/>
              <a:gd name="connsiteY32" fmla="*/ 18143745 h 27490522"/>
              <a:gd name="connsiteX33" fmla="*/ 1035591 w 1035591"/>
              <a:gd name="connsiteY33" fmla="*/ 18281197 h 27490522"/>
              <a:gd name="connsiteX34" fmla="*/ 1035591 w 1035591"/>
              <a:gd name="connsiteY34" fmla="*/ 19243365 h 27490522"/>
              <a:gd name="connsiteX35" fmla="*/ 1035591 w 1035591"/>
              <a:gd name="connsiteY35" fmla="*/ 19930628 h 27490522"/>
              <a:gd name="connsiteX36" fmla="*/ 1035591 w 1035591"/>
              <a:gd name="connsiteY36" fmla="*/ 20892797 h 27490522"/>
              <a:gd name="connsiteX37" fmla="*/ 1035591 w 1035591"/>
              <a:gd name="connsiteY37" fmla="*/ 21854965 h 27490522"/>
              <a:gd name="connsiteX38" fmla="*/ 1035591 w 1035591"/>
              <a:gd name="connsiteY38" fmla="*/ 22267323 h 27490522"/>
              <a:gd name="connsiteX39" fmla="*/ 1035591 w 1035591"/>
              <a:gd name="connsiteY39" fmla="*/ 22679681 h 27490522"/>
              <a:gd name="connsiteX40" fmla="*/ 1035591 w 1035591"/>
              <a:gd name="connsiteY40" fmla="*/ 23366944 h 27490522"/>
              <a:gd name="connsiteX41" fmla="*/ 1035591 w 1035591"/>
              <a:gd name="connsiteY41" fmla="*/ 23779302 h 27490522"/>
              <a:gd name="connsiteX42" fmla="*/ 1035591 w 1035591"/>
              <a:gd name="connsiteY42" fmla="*/ 24191659 h 27490522"/>
              <a:gd name="connsiteX43" fmla="*/ 1035591 w 1035591"/>
              <a:gd name="connsiteY43" fmla="*/ 24604017 h 27490522"/>
              <a:gd name="connsiteX44" fmla="*/ 1035591 w 1035591"/>
              <a:gd name="connsiteY44" fmla="*/ 25841091 h 27490522"/>
              <a:gd name="connsiteX45" fmla="*/ 1035591 w 1035591"/>
              <a:gd name="connsiteY45" fmla="*/ 26803259 h 27490522"/>
              <a:gd name="connsiteX46" fmla="*/ 1035591 w 1035591"/>
              <a:gd name="connsiteY46" fmla="*/ 27490522 h 27490522"/>
              <a:gd name="connsiteX47" fmla="*/ 507440 w 1035591"/>
              <a:gd name="connsiteY47" fmla="*/ 27490522 h 27490522"/>
              <a:gd name="connsiteX48" fmla="*/ 0 w 1035591"/>
              <a:gd name="connsiteY48" fmla="*/ 27490522 h 27490522"/>
              <a:gd name="connsiteX49" fmla="*/ 0 w 1035591"/>
              <a:gd name="connsiteY49" fmla="*/ 26253449 h 27490522"/>
              <a:gd name="connsiteX50" fmla="*/ 0 w 1035591"/>
              <a:gd name="connsiteY50" fmla="*/ 26115996 h 27490522"/>
              <a:gd name="connsiteX51" fmla="*/ 0 w 1035591"/>
              <a:gd name="connsiteY51" fmla="*/ 25978543 h 27490522"/>
              <a:gd name="connsiteX52" fmla="*/ 0 w 1035591"/>
              <a:gd name="connsiteY52" fmla="*/ 24741470 h 27490522"/>
              <a:gd name="connsiteX53" fmla="*/ 0 w 1035591"/>
              <a:gd name="connsiteY53" fmla="*/ 24878922 h 27490522"/>
              <a:gd name="connsiteX54" fmla="*/ 0 w 1035591"/>
              <a:gd name="connsiteY54" fmla="*/ 25016375 h 27490522"/>
              <a:gd name="connsiteX55" fmla="*/ 0 w 1035591"/>
              <a:gd name="connsiteY55" fmla="*/ 25153828 h 27490522"/>
              <a:gd name="connsiteX56" fmla="*/ 0 w 1035591"/>
              <a:gd name="connsiteY56" fmla="*/ 24191659 h 27490522"/>
              <a:gd name="connsiteX57" fmla="*/ 0 w 1035591"/>
              <a:gd name="connsiteY57" fmla="*/ 23229491 h 27490522"/>
              <a:gd name="connsiteX58" fmla="*/ 0 w 1035591"/>
              <a:gd name="connsiteY58" fmla="*/ 23092038 h 27490522"/>
              <a:gd name="connsiteX59" fmla="*/ 0 w 1035591"/>
              <a:gd name="connsiteY59" fmla="*/ 22679681 h 27490522"/>
              <a:gd name="connsiteX60" fmla="*/ 0 w 1035591"/>
              <a:gd name="connsiteY60" fmla="*/ 21717512 h 27490522"/>
              <a:gd name="connsiteX61" fmla="*/ 0 w 1035591"/>
              <a:gd name="connsiteY61" fmla="*/ 21030249 h 27490522"/>
              <a:gd name="connsiteX62" fmla="*/ 0 w 1035591"/>
              <a:gd name="connsiteY62" fmla="*/ 20617892 h 27490522"/>
              <a:gd name="connsiteX63" fmla="*/ 0 w 1035591"/>
              <a:gd name="connsiteY63" fmla="*/ 20755344 h 27490522"/>
              <a:gd name="connsiteX64" fmla="*/ 0 w 1035591"/>
              <a:gd name="connsiteY64" fmla="*/ 19793176 h 27490522"/>
              <a:gd name="connsiteX65" fmla="*/ 0 w 1035591"/>
              <a:gd name="connsiteY65" fmla="*/ 19930628 h 27490522"/>
              <a:gd name="connsiteX66" fmla="*/ 0 w 1035591"/>
              <a:gd name="connsiteY66" fmla="*/ 18968460 h 27490522"/>
              <a:gd name="connsiteX67" fmla="*/ 0 w 1035591"/>
              <a:gd name="connsiteY67" fmla="*/ 18281197 h 27490522"/>
              <a:gd name="connsiteX68" fmla="*/ 0 w 1035591"/>
              <a:gd name="connsiteY68" fmla="*/ 18143745 h 27490522"/>
              <a:gd name="connsiteX69" fmla="*/ 0 w 1035591"/>
              <a:gd name="connsiteY69" fmla="*/ 16906671 h 27490522"/>
              <a:gd name="connsiteX70" fmla="*/ 0 w 1035591"/>
              <a:gd name="connsiteY70" fmla="*/ 16769218 h 27490522"/>
              <a:gd name="connsiteX71" fmla="*/ 0 w 1035591"/>
              <a:gd name="connsiteY71" fmla="*/ 16081955 h 27490522"/>
              <a:gd name="connsiteX72" fmla="*/ 0 w 1035591"/>
              <a:gd name="connsiteY72" fmla="*/ 16219408 h 27490522"/>
              <a:gd name="connsiteX73" fmla="*/ 0 w 1035591"/>
              <a:gd name="connsiteY73" fmla="*/ 14982334 h 27490522"/>
              <a:gd name="connsiteX74" fmla="*/ 0 w 1035591"/>
              <a:gd name="connsiteY74" fmla="*/ 13745261 h 27490522"/>
              <a:gd name="connsiteX75" fmla="*/ 0 w 1035591"/>
              <a:gd name="connsiteY75" fmla="*/ 13057998 h 27490522"/>
              <a:gd name="connsiteX76" fmla="*/ 0 w 1035591"/>
              <a:gd name="connsiteY76" fmla="*/ 12370735 h 27490522"/>
              <a:gd name="connsiteX77" fmla="*/ 0 w 1035591"/>
              <a:gd name="connsiteY77" fmla="*/ 11408567 h 27490522"/>
              <a:gd name="connsiteX78" fmla="*/ 0 w 1035591"/>
              <a:gd name="connsiteY78" fmla="*/ 10171493 h 27490522"/>
              <a:gd name="connsiteX79" fmla="*/ 0 w 1035591"/>
              <a:gd name="connsiteY79" fmla="*/ 10034041 h 27490522"/>
              <a:gd name="connsiteX80" fmla="*/ 0 w 1035591"/>
              <a:gd name="connsiteY80" fmla="*/ 8796967 h 27490522"/>
              <a:gd name="connsiteX81" fmla="*/ 0 w 1035591"/>
              <a:gd name="connsiteY81" fmla="*/ 7559894 h 27490522"/>
              <a:gd name="connsiteX82" fmla="*/ 0 w 1035591"/>
              <a:gd name="connsiteY82" fmla="*/ 6322820 h 27490522"/>
              <a:gd name="connsiteX83" fmla="*/ 0 w 1035591"/>
              <a:gd name="connsiteY83" fmla="*/ 5635557 h 27490522"/>
              <a:gd name="connsiteX84" fmla="*/ 0 w 1035591"/>
              <a:gd name="connsiteY84" fmla="*/ 4948294 h 27490522"/>
              <a:gd name="connsiteX85" fmla="*/ 0 w 1035591"/>
              <a:gd name="connsiteY85" fmla="*/ 4261031 h 27490522"/>
              <a:gd name="connsiteX86" fmla="*/ 0 w 1035591"/>
              <a:gd name="connsiteY86" fmla="*/ 4123578 h 27490522"/>
              <a:gd name="connsiteX87" fmla="*/ 0 w 1035591"/>
              <a:gd name="connsiteY87" fmla="*/ 2886505 h 27490522"/>
              <a:gd name="connsiteX88" fmla="*/ 0 w 1035591"/>
              <a:gd name="connsiteY88" fmla="*/ 1649431 h 27490522"/>
              <a:gd name="connsiteX89" fmla="*/ 0 w 1035591"/>
              <a:gd name="connsiteY89" fmla="*/ 687263 h 27490522"/>
              <a:gd name="connsiteX90" fmla="*/ 0 w 1035591"/>
              <a:gd name="connsiteY90" fmla="*/ 0 h 2749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035591" h="27490522" fill="none" extrusionOk="0">
                <a:moveTo>
                  <a:pt x="0" y="0"/>
                </a:moveTo>
                <a:cubicBezTo>
                  <a:pt x="163520" y="9056"/>
                  <a:pt x="363913" y="-21987"/>
                  <a:pt x="517796" y="0"/>
                </a:cubicBezTo>
                <a:cubicBezTo>
                  <a:pt x="671679" y="21987"/>
                  <a:pt x="842222" y="42"/>
                  <a:pt x="1035591" y="0"/>
                </a:cubicBezTo>
                <a:cubicBezTo>
                  <a:pt x="1039898" y="39772"/>
                  <a:pt x="1037513" y="103958"/>
                  <a:pt x="1035591" y="137453"/>
                </a:cubicBezTo>
                <a:cubicBezTo>
                  <a:pt x="1033669" y="170948"/>
                  <a:pt x="1028907" y="239889"/>
                  <a:pt x="1035591" y="274905"/>
                </a:cubicBezTo>
                <a:cubicBezTo>
                  <a:pt x="1042275" y="309921"/>
                  <a:pt x="1016792" y="1114786"/>
                  <a:pt x="1035591" y="1511979"/>
                </a:cubicBezTo>
                <a:cubicBezTo>
                  <a:pt x="1054390" y="1909172"/>
                  <a:pt x="1093510" y="2241432"/>
                  <a:pt x="1035591" y="2749052"/>
                </a:cubicBezTo>
                <a:cubicBezTo>
                  <a:pt x="977672" y="3256672"/>
                  <a:pt x="1035482" y="2820959"/>
                  <a:pt x="1035591" y="2886505"/>
                </a:cubicBezTo>
                <a:cubicBezTo>
                  <a:pt x="1035700" y="2952051"/>
                  <a:pt x="1013150" y="3552830"/>
                  <a:pt x="1035591" y="3848673"/>
                </a:cubicBezTo>
                <a:cubicBezTo>
                  <a:pt x="1058032" y="4144516"/>
                  <a:pt x="1072841" y="4528020"/>
                  <a:pt x="1035591" y="5085747"/>
                </a:cubicBezTo>
                <a:cubicBezTo>
                  <a:pt x="998341" y="5643474"/>
                  <a:pt x="1051803" y="5307354"/>
                  <a:pt x="1035591" y="5498104"/>
                </a:cubicBezTo>
                <a:cubicBezTo>
                  <a:pt x="1019379" y="5688854"/>
                  <a:pt x="986743" y="6140314"/>
                  <a:pt x="1035591" y="6735178"/>
                </a:cubicBezTo>
                <a:cubicBezTo>
                  <a:pt x="1084439" y="7330042"/>
                  <a:pt x="1023501" y="6958389"/>
                  <a:pt x="1035591" y="7147536"/>
                </a:cubicBezTo>
                <a:cubicBezTo>
                  <a:pt x="1047681" y="7336683"/>
                  <a:pt x="1060307" y="7972206"/>
                  <a:pt x="1035591" y="8384609"/>
                </a:cubicBezTo>
                <a:cubicBezTo>
                  <a:pt x="1010875" y="8797012"/>
                  <a:pt x="1054198" y="8677241"/>
                  <a:pt x="1035591" y="8796967"/>
                </a:cubicBezTo>
                <a:cubicBezTo>
                  <a:pt x="1016984" y="8916693"/>
                  <a:pt x="1005782" y="9200796"/>
                  <a:pt x="1035591" y="9484230"/>
                </a:cubicBezTo>
                <a:cubicBezTo>
                  <a:pt x="1065400" y="9767664"/>
                  <a:pt x="1001591" y="10162497"/>
                  <a:pt x="1035591" y="10446398"/>
                </a:cubicBezTo>
                <a:cubicBezTo>
                  <a:pt x="1069591" y="10730299"/>
                  <a:pt x="1060680" y="10953779"/>
                  <a:pt x="1035591" y="11408567"/>
                </a:cubicBezTo>
                <a:cubicBezTo>
                  <a:pt x="1010502" y="11863355"/>
                  <a:pt x="1021439" y="11957325"/>
                  <a:pt x="1035591" y="12370735"/>
                </a:cubicBezTo>
                <a:cubicBezTo>
                  <a:pt x="1049743" y="12784145"/>
                  <a:pt x="1052616" y="12848475"/>
                  <a:pt x="1035591" y="13057998"/>
                </a:cubicBezTo>
                <a:cubicBezTo>
                  <a:pt x="1052616" y="12848475"/>
                  <a:pt x="1030303" y="12986426"/>
                  <a:pt x="1035591" y="12920545"/>
                </a:cubicBezTo>
                <a:cubicBezTo>
                  <a:pt x="1030303" y="12986426"/>
                  <a:pt x="1037154" y="13423211"/>
                  <a:pt x="1035591" y="13882714"/>
                </a:cubicBezTo>
                <a:cubicBezTo>
                  <a:pt x="1034028" y="14342217"/>
                  <a:pt x="1001427" y="14426098"/>
                  <a:pt x="1035591" y="14844882"/>
                </a:cubicBezTo>
                <a:cubicBezTo>
                  <a:pt x="1069755" y="15263666"/>
                  <a:pt x="1007265" y="15517528"/>
                  <a:pt x="1035591" y="15807050"/>
                </a:cubicBezTo>
                <a:cubicBezTo>
                  <a:pt x="1063917" y="16096572"/>
                  <a:pt x="1059594" y="16168391"/>
                  <a:pt x="1035591" y="16494313"/>
                </a:cubicBezTo>
                <a:cubicBezTo>
                  <a:pt x="1011588" y="16820235"/>
                  <a:pt x="1035037" y="16582318"/>
                  <a:pt x="1035591" y="16631766"/>
                </a:cubicBezTo>
                <a:cubicBezTo>
                  <a:pt x="1035037" y="16582318"/>
                  <a:pt x="1040727" y="16543744"/>
                  <a:pt x="1035591" y="16494313"/>
                </a:cubicBezTo>
                <a:cubicBezTo>
                  <a:pt x="1030455" y="16444882"/>
                  <a:pt x="1035325" y="16415363"/>
                  <a:pt x="1035591" y="16356861"/>
                </a:cubicBezTo>
                <a:cubicBezTo>
                  <a:pt x="1035325" y="16415363"/>
                  <a:pt x="1040798" y="16447882"/>
                  <a:pt x="1035591" y="16494313"/>
                </a:cubicBezTo>
                <a:cubicBezTo>
                  <a:pt x="1030384" y="16540744"/>
                  <a:pt x="1040613" y="16573021"/>
                  <a:pt x="1035591" y="16631766"/>
                </a:cubicBezTo>
                <a:cubicBezTo>
                  <a:pt x="1040613" y="16573021"/>
                  <a:pt x="1031811" y="16540502"/>
                  <a:pt x="1035591" y="16494313"/>
                </a:cubicBezTo>
                <a:cubicBezTo>
                  <a:pt x="1031811" y="16540502"/>
                  <a:pt x="1048076" y="16753492"/>
                  <a:pt x="1035591" y="16906671"/>
                </a:cubicBezTo>
                <a:cubicBezTo>
                  <a:pt x="1023106" y="17059850"/>
                  <a:pt x="1027280" y="17558258"/>
                  <a:pt x="1035591" y="18143745"/>
                </a:cubicBezTo>
                <a:cubicBezTo>
                  <a:pt x="1043902" y="18729232"/>
                  <a:pt x="1040165" y="18216105"/>
                  <a:pt x="1035591" y="18281197"/>
                </a:cubicBezTo>
                <a:cubicBezTo>
                  <a:pt x="1031017" y="18346289"/>
                  <a:pt x="1049644" y="18943082"/>
                  <a:pt x="1035591" y="19243365"/>
                </a:cubicBezTo>
                <a:cubicBezTo>
                  <a:pt x="1021538" y="19543648"/>
                  <a:pt x="1060830" y="19607966"/>
                  <a:pt x="1035591" y="19930628"/>
                </a:cubicBezTo>
                <a:cubicBezTo>
                  <a:pt x="1010352" y="20253290"/>
                  <a:pt x="991533" y="20461469"/>
                  <a:pt x="1035591" y="20892797"/>
                </a:cubicBezTo>
                <a:cubicBezTo>
                  <a:pt x="1079649" y="21324125"/>
                  <a:pt x="1000761" y="21407699"/>
                  <a:pt x="1035591" y="21854965"/>
                </a:cubicBezTo>
                <a:cubicBezTo>
                  <a:pt x="1070421" y="22302231"/>
                  <a:pt x="1023801" y="22180804"/>
                  <a:pt x="1035591" y="22267323"/>
                </a:cubicBezTo>
                <a:cubicBezTo>
                  <a:pt x="1047381" y="22353842"/>
                  <a:pt x="1050546" y="22487024"/>
                  <a:pt x="1035591" y="22679681"/>
                </a:cubicBezTo>
                <a:cubicBezTo>
                  <a:pt x="1020636" y="22872338"/>
                  <a:pt x="1051432" y="23061588"/>
                  <a:pt x="1035591" y="23366944"/>
                </a:cubicBezTo>
                <a:cubicBezTo>
                  <a:pt x="1019750" y="23672300"/>
                  <a:pt x="1055650" y="23670747"/>
                  <a:pt x="1035591" y="23779302"/>
                </a:cubicBezTo>
                <a:cubicBezTo>
                  <a:pt x="1015532" y="23887857"/>
                  <a:pt x="1040140" y="24041723"/>
                  <a:pt x="1035591" y="24191659"/>
                </a:cubicBezTo>
                <a:cubicBezTo>
                  <a:pt x="1031042" y="24341595"/>
                  <a:pt x="1017665" y="24493196"/>
                  <a:pt x="1035591" y="24604017"/>
                </a:cubicBezTo>
                <a:cubicBezTo>
                  <a:pt x="1053517" y="24714838"/>
                  <a:pt x="1024357" y="25586152"/>
                  <a:pt x="1035591" y="25841091"/>
                </a:cubicBezTo>
                <a:cubicBezTo>
                  <a:pt x="1046825" y="26096030"/>
                  <a:pt x="1023019" y="26457102"/>
                  <a:pt x="1035591" y="26803259"/>
                </a:cubicBezTo>
                <a:cubicBezTo>
                  <a:pt x="1048163" y="27149416"/>
                  <a:pt x="1043397" y="27277587"/>
                  <a:pt x="1035591" y="27490522"/>
                </a:cubicBezTo>
                <a:cubicBezTo>
                  <a:pt x="856822" y="27487580"/>
                  <a:pt x="692584" y="27515691"/>
                  <a:pt x="507440" y="27490522"/>
                </a:cubicBezTo>
                <a:cubicBezTo>
                  <a:pt x="322296" y="27465353"/>
                  <a:pt x="187692" y="27495286"/>
                  <a:pt x="0" y="27490522"/>
                </a:cubicBezTo>
                <a:cubicBezTo>
                  <a:pt x="-48376" y="26881815"/>
                  <a:pt x="-46652" y="26557554"/>
                  <a:pt x="0" y="26253449"/>
                </a:cubicBezTo>
                <a:cubicBezTo>
                  <a:pt x="46652" y="25949344"/>
                  <a:pt x="-2609" y="26144429"/>
                  <a:pt x="0" y="26115996"/>
                </a:cubicBezTo>
                <a:cubicBezTo>
                  <a:pt x="2609" y="26087563"/>
                  <a:pt x="2612" y="26037134"/>
                  <a:pt x="0" y="25978543"/>
                </a:cubicBezTo>
                <a:cubicBezTo>
                  <a:pt x="-2612" y="25919952"/>
                  <a:pt x="-11409" y="25044663"/>
                  <a:pt x="0" y="24741470"/>
                </a:cubicBezTo>
                <a:cubicBezTo>
                  <a:pt x="-11409" y="25044663"/>
                  <a:pt x="-1913" y="24840588"/>
                  <a:pt x="0" y="24878922"/>
                </a:cubicBezTo>
                <a:cubicBezTo>
                  <a:pt x="1913" y="24917256"/>
                  <a:pt x="4144" y="24987509"/>
                  <a:pt x="0" y="25016375"/>
                </a:cubicBezTo>
                <a:cubicBezTo>
                  <a:pt x="-4144" y="25045241"/>
                  <a:pt x="-5199" y="25102101"/>
                  <a:pt x="0" y="25153828"/>
                </a:cubicBezTo>
                <a:cubicBezTo>
                  <a:pt x="-5199" y="25102101"/>
                  <a:pt x="34743" y="24539089"/>
                  <a:pt x="0" y="24191659"/>
                </a:cubicBezTo>
                <a:cubicBezTo>
                  <a:pt x="-34743" y="23844229"/>
                  <a:pt x="-22232" y="23538365"/>
                  <a:pt x="0" y="23229491"/>
                </a:cubicBezTo>
                <a:cubicBezTo>
                  <a:pt x="22232" y="22920617"/>
                  <a:pt x="-3749" y="23144631"/>
                  <a:pt x="0" y="23092038"/>
                </a:cubicBezTo>
                <a:cubicBezTo>
                  <a:pt x="3749" y="23039445"/>
                  <a:pt x="19526" y="22770704"/>
                  <a:pt x="0" y="22679681"/>
                </a:cubicBezTo>
                <a:cubicBezTo>
                  <a:pt x="-19526" y="22588658"/>
                  <a:pt x="9233" y="21918134"/>
                  <a:pt x="0" y="21717512"/>
                </a:cubicBezTo>
                <a:cubicBezTo>
                  <a:pt x="-9233" y="21516890"/>
                  <a:pt x="-29875" y="21356471"/>
                  <a:pt x="0" y="21030249"/>
                </a:cubicBezTo>
                <a:cubicBezTo>
                  <a:pt x="29875" y="20704027"/>
                  <a:pt x="14619" y="20776750"/>
                  <a:pt x="0" y="20617892"/>
                </a:cubicBezTo>
                <a:cubicBezTo>
                  <a:pt x="14619" y="20776750"/>
                  <a:pt x="2861" y="20687397"/>
                  <a:pt x="0" y="20755344"/>
                </a:cubicBezTo>
                <a:cubicBezTo>
                  <a:pt x="2861" y="20687397"/>
                  <a:pt x="880" y="20142391"/>
                  <a:pt x="0" y="19793176"/>
                </a:cubicBezTo>
                <a:cubicBezTo>
                  <a:pt x="880" y="20142391"/>
                  <a:pt x="-2728" y="19867802"/>
                  <a:pt x="0" y="19930628"/>
                </a:cubicBezTo>
                <a:cubicBezTo>
                  <a:pt x="-2728" y="19867802"/>
                  <a:pt x="-6353" y="19263460"/>
                  <a:pt x="0" y="18968460"/>
                </a:cubicBezTo>
                <a:cubicBezTo>
                  <a:pt x="6353" y="18673460"/>
                  <a:pt x="29323" y="18446395"/>
                  <a:pt x="0" y="18281197"/>
                </a:cubicBezTo>
                <a:cubicBezTo>
                  <a:pt x="-29323" y="18115999"/>
                  <a:pt x="-2977" y="18200672"/>
                  <a:pt x="0" y="18143745"/>
                </a:cubicBezTo>
                <a:cubicBezTo>
                  <a:pt x="2977" y="18086818"/>
                  <a:pt x="-54406" y="17277425"/>
                  <a:pt x="0" y="16906671"/>
                </a:cubicBezTo>
                <a:cubicBezTo>
                  <a:pt x="54406" y="16535917"/>
                  <a:pt x="-642" y="16833067"/>
                  <a:pt x="0" y="16769218"/>
                </a:cubicBezTo>
                <a:cubicBezTo>
                  <a:pt x="642" y="16705369"/>
                  <a:pt x="-31776" y="16369150"/>
                  <a:pt x="0" y="16081955"/>
                </a:cubicBezTo>
                <a:cubicBezTo>
                  <a:pt x="-31776" y="16369150"/>
                  <a:pt x="291" y="16176232"/>
                  <a:pt x="0" y="16219408"/>
                </a:cubicBezTo>
                <a:cubicBezTo>
                  <a:pt x="291" y="16176232"/>
                  <a:pt x="37920" y="15264358"/>
                  <a:pt x="0" y="14982334"/>
                </a:cubicBezTo>
                <a:cubicBezTo>
                  <a:pt x="-37920" y="14700310"/>
                  <a:pt x="-9207" y="14348549"/>
                  <a:pt x="0" y="13745261"/>
                </a:cubicBezTo>
                <a:cubicBezTo>
                  <a:pt x="9207" y="13141973"/>
                  <a:pt x="22176" y="13387818"/>
                  <a:pt x="0" y="13057998"/>
                </a:cubicBezTo>
                <a:cubicBezTo>
                  <a:pt x="-22176" y="12728178"/>
                  <a:pt x="29387" y="12658008"/>
                  <a:pt x="0" y="12370735"/>
                </a:cubicBezTo>
                <a:cubicBezTo>
                  <a:pt x="-29387" y="12083462"/>
                  <a:pt x="30682" y="11738058"/>
                  <a:pt x="0" y="11408567"/>
                </a:cubicBezTo>
                <a:cubicBezTo>
                  <a:pt x="-30682" y="11079076"/>
                  <a:pt x="57107" y="10762062"/>
                  <a:pt x="0" y="10171493"/>
                </a:cubicBezTo>
                <a:cubicBezTo>
                  <a:pt x="-57107" y="9580924"/>
                  <a:pt x="-4949" y="10085780"/>
                  <a:pt x="0" y="10034041"/>
                </a:cubicBezTo>
                <a:cubicBezTo>
                  <a:pt x="4949" y="9982302"/>
                  <a:pt x="11610" y="9166844"/>
                  <a:pt x="0" y="8796967"/>
                </a:cubicBezTo>
                <a:cubicBezTo>
                  <a:pt x="-11610" y="8427090"/>
                  <a:pt x="50632" y="7930427"/>
                  <a:pt x="0" y="7559894"/>
                </a:cubicBezTo>
                <a:cubicBezTo>
                  <a:pt x="-50632" y="7189361"/>
                  <a:pt x="-27316" y="6686331"/>
                  <a:pt x="0" y="6322820"/>
                </a:cubicBezTo>
                <a:cubicBezTo>
                  <a:pt x="27316" y="5959309"/>
                  <a:pt x="-26096" y="5936939"/>
                  <a:pt x="0" y="5635557"/>
                </a:cubicBezTo>
                <a:cubicBezTo>
                  <a:pt x="26096" y="5334175"/>
                  <a:pt x="-27672" y="5240716"/>
                  <a:pt x="0" y="4948294"/>
                </a:cubicBezTo>
                <a:cubicBezTo>
                  <a:pt x="27672" y="4655872"/>
                  <a:pt x="-11462" y="4401880"/>
                  <a:pt x="0" y="4261031"/>
                </a:cubicBezTo>
                <a:cubicBezTo>
                  <a:pt x="11462" y="4120182"/>
                  <a:pt x="-4876" y="4165828"/>
                  <a:pt x="0" y="4123578"/>
                </a:cubicBezTo>
                <a:cubicBezTo>
                  <a:pt x="4876" y="4081328"/>
                  <a:pt x="-59027" y="3246087"/>
                  <a:pt x="0" y="2886505"/>
                </a:cubicBezTo>
                <a:cubicBezTo>
                  <a:pt x="59027" y="2526923"/>
                  <a:pt x="-13658" y="2165711"/>
                  <a:pt x="0" y="1649431"/>
                </a:cubicBezTo>
                <a:cubicBezTo>
                  <a:pt x="13658" y="1133151"/>
                  <a:pt x="2130" y="1015901"/>
                  <a:pt x="0" y="687263"/>
                </a:cubicBezTo>
                <a:cubicBezTo>
                  <a:pt x="-2130" y="358625"/>
                  <a:pt x="-29642" y="219065"/>
                  <a:pt x="0" y="0"/>
                </a:cubicBezTo>
                <a:close/>
              </a:path>
              <a:path w="1035591" h="27490522" stroke="0" extrusionOk="0">
                <a:moveTo>
                  <a:pt x="0" y="0"/>
                </a:moveTo>
                <a:cubicBezTo>
                  <a:pt x="138338" y="2198"/>
                  <a:pt x="383099" y="13267"/>
                  <a:pt x="517796" y="0"/>
                </a:cubicBezTo>
                <a:cubicBezTo>
                  <a:pt x="652493" y="-13267"/>
                  <a:pt x="818796" y="-15144"/>
                  <a:pt x="1035591" y="0"/>
                </a:cubicBezTo>
                <a:cubicBezTo>
                  <a:pt x="1078204" y="436747"/>
                  <a:pt x="1015047" y="789506"/>
                  <a:pt x="1035591" y="1237073"/>
                </a:cubicBezTo>
                <a:cubicBezTo>
                  <a:pt x="1056135" y="1684640"/>
                  <a:pt x="1036457" y="1720906"/>
                  <a:pt x="1035591" y="2199242"/>
                </a:cubicBezTo>
                <a:cubicBezTo>
                  <a:pt x="1034725" y="2677578"/>
                  <a:pt x="1004791" y="2733697"/>
                  <a:pt x="1035591" y="3161410"/>
                </a:cubicBezTo>
                <a:cubicBezTo>
                  <a:pt x="1066391" y="3589123"/>
                  <a:pt x="1027747" y="3615384"/>
                  <a:pt x="1035591" y="3848673"/>
                </a:cubicBezTo>
                <a:cubicBezTo>
                  <a:pt x="1043435" y="4081962"/>
                  <a:pt x="1031427" y="3944619"/>
                  <a:pt x="1035591" y="3986126"/>
                </a:cubicBezTo>
                <a:cubicBezTo>
                  <a:pt x="1039755" y="4027633"/>
                  <a:pt x="1051728" y="4295404"/>
                  <a:pt x="1035591" y="4398484"/>
                </a:cubicBezTo>
                <a:cubicBezTo>
                  <a:pt x="1019454" y="4501564"/>
                  <a:pt x="1039637" y="4473727"/>
                  <a:pt x="1035591" y="4535936"/>
                </a:cubicBezTo>
                <a:cubicBezTo>
                  <a:pt x="1031545" y="4598145"/>
                  <a:pt x="1039432" y="5021311"/>
                  <a:pt x="1035591" y="5223199"/>
                </a:cubicBezTo>
                <a:cubicBezTo>
                  <a:pt x="1031750" y="5425087"/>
                  <a:pt x="1003643" y="5598674"/>
                  <a:pt x="1035591" y="5910462"/>
                </a:cubicBezTo>
                <a:cubicBezTo>
                  <a:pt x="1067539" y="6222250"/>
                  <a:pt x="1047501" y="6192102"/>
                  <a:pt x="1035591" y="6322820"/>
                </a:cubicBezTo>
                <a:cubicBezTo>
                  <a:pt x="1023681" y="6453538"/>
                  <a:pt x="1027969" y="6609716"/>
                  <a:pt x="1035591" y="6735178"/>
                </a:cubicBezTo>
                <a:cubicBezTo>
                  <a:pt x="1043213" y="6860640"/>
                  <a:pt x="1031125" y="6958945"/>
                  <a:pt x="1035591" y="7147536"/>
                </a:cubicBezTo>
                <a:cubicBezTo>
                  <a:pt x="1040057" y="7336127"/>
                  <a:pt x="989296" y="7670035"/>
                  <a:pt x="1035591" y="8109704"/>
                </a:cubicBezTo>
                <a:cubicBezTo>
                  <a:pt x="1081886" y="8549373"/>
                  <a:pt x="1028197" y="8569675"/>
                  <a:pt x="1035591" y="8796967"/>
                </a:cubicBezTo>
                <a:cubicBezTo>
                  <a:pt x="1042985" y="9024259"/>
                  <a:pt x="1041061" y="8882928"/>
                  <a:pt x="1035591" y="8934420"/>
                </a:cubicBezTo>
                <a:cubicBezTo>
                  <a:pt x="1030121" y="8985912"/>
                  <a:pt x="1041910" y="9018683"/>
                  <a:pt x="1035591" y="9071872"/>
                </a:cubicBezTo>
                <a:cubicBezTo>
                  <a:pt x="1041910" y="9018683"/>
                  <a:pt x="1031799" y="8982388"/>
                  <a:pt x="1035591" y="8934420"/>
                </a:cubicBezTo>
                <a:cubicBezTo>
                  <a:pt x="1031799" y="8982388"/>
                  <a:pt x="1047655" y="9143186"/>
                  <a:pt x="1035591" y="9346777"/>
                </a:cubicBezTo>
                <a:cubicBezTo>
                  <a:pt x="1023527" y="9550368"/>
                  <a:pt x="1022941" y="9597801"/>
                  <a:pt x="1035591" y="9759135"/>
                </a:cubicBezTo>
                <a:cubicBezTo>
                  <a:pt x="1048241" y="9920469"/>
                  <a:pt x="1009772" y="10494964"/>
                  <a:pt x="1035591" y="10721304"/>
                </a:cubicBezTo>
                <a:cubicBezTo>
                  <a:pt x="1061410" y="10947644"/>
                  <a:pt x="1023275" y="11261716"/>
                  <a:pt x="1035591" y="11683472"/>
                </a:cubicBezTo>
                <a:cubicBezTo>
                  <a:pt x="1047907" y="12105228"/>
                  <a:pt x="1041380" y="11773995"/>
                  <a:pt x="1035591" y="11820924"/>
                </a:cubicBezTo>
                <a:cubicBezTo>
                  <a:pt x="1041380" y="11773995"/>
                  <a:pt x="1037707" y="11742345"/>
                  <a:pt x="1035591" y="11683472"/>
                </a:cubicBezTo>
                <a:cubicBezTo>
                  <a:pt x="1037707" y="11742345"/>
                  <a:pt x="1036278" y="11783271"/>
                  <a:pt x="1035591" y="11820924"/>
                </a:cubicBezTo>
                <a:cubicBezTo>
                  <a:pt x="1036278" y="11783271"/>
                  <a:pt x="1034801" y="11731646"/>
                  <a:pt x="1035591" y="11683472"/>
                </a:cubicBezTo>
                <a:cubicBezTo>
                  <a:pt x="1034801" y="11731646"/>
                  <a:pt x="1060269" y="12030858"/>
                  <a:pt x="1035591" y="12370735"/>
                </a:cubicBezTo>
                <a:cubicBezTo>
                  <a:pt x="1010913" y="12710612"/>
                  <a:pt x="1037840" y="12460872"/>
                  <a:pt x="1035591" y="12508188"/>
                </a:cubicBezTo>
                <a:cubicBezTo>
                  <a:pt x="1033342" y="12555504"/>
                  <a:pt x="1034975" y="12581014"/>
                  <a:pt x="1035591" y="12645640"/>
                </a:cubicBezTo>
                <a:cubicBezTo>
                  <a:pt x="1036207" y="12710266"/>
                  <a:pt x="1037787" y="12723648"/>
                  <a:pt x="1035591" y="12783093"/>
                </a:cubicBezTo>
                <a:cubicBezTo>
                  <a:pt x="1037787" y="12723648"/>
                  <a:pt x="1030730" y="12691652"/>
                  <a:pt x="1035591" y="12645640"/>
                </a:cubicBezTo>
                <a:cubicBezTo>
                  <a:pt x="1030730" y="12691652"/>
                  <a:pt x="1001474" y="13303367"/>
                  <a:pt x="1035591" y="13607808"/>
                </a:cubicBezTo>
                <a:cubicBezTo>
                  <a:pt x="1069708" y="13912249"/>
                  <a:pt x="1025116" y="14349563"/>
                  <a:pt x="1035591" y="14844882"/>
                </a:cubicBezTo>
                <a:cubicBezTo>
                  <a:pt x="1046066" y="15340201"/>
                  <a:pt x="1038158" y="15536213"/>
                  <a:pt x="1035591" y="15807050"/>
                </a:cubicBezTo>
                <a:cubicBezTo>
                  <a:pt x="1033024" y="16077887"/>
                  <a:pt x="1044073" y="16136476"/>
                  <a:pt x="1035591" y="16219408"/>
                </a:cubicBezTo>
                <a:cubicBezTo>
                  <a:pt x="1027109" y="16302340"/>
                  <a:pt x="1015319" y="17094753"/>
                  <a:pt x="1035591" y="17456481"/>
                </a:cubicBezTo>
                <a:cubicBezTo>
                  <a:pt x="1055863" y="17818209"/>
                  <a:pt x="980232" y="18401705"/>
                  <a:pt x="1035591" y="18693555"/>
                </a:cubicBezTo>
                <a:cubicBezTo>
                  <a:pt x="1090950" y="18985405"/>
                  <a:pt x="1047219" y="19004964"/>
                  <a:pt x="1035591" y="19105913"/>
                </a:cubicBezTo>
                <a:cubicBezTo>
                  <a:pt x="1023963" y="19206862"/>
                  <a:pt x="1048857" y="19361056"/>
                  <a:pt x="1035591" y="19518271"/>
                </a:cubicBezTo>
                <a:cubicBezTo>
                  <a:pt x="1022325" y="19675486"/>
                  <a:pt x="1020931" y="19821822"/>
                  <a:pt x="1035591" y="19930628"/>
                </a:cubicBezTo>
                <a:cubicBezTo>
                  <a:pt x="1050251" y="20039434"/>
                  <a:pt x="1039428" y="20013844"/>
                  <a:pt x="1035591" y="20068081"/>
                </a:cubicBezTo>
                <a:cubicBezTo>
                  <a:pt x="1031754" y="20122318"/>
                  <a:pt x="1041564" y="20739928"/>
                  <a:pt x="1035591" y="21030249"/>
                </a:cubicBezTo>
                <a:cubicBezTo>
                  <a:pt x="1029618" y="21320570"/>
                  <a:pt x="1025855" y="21922609"/>
                  <a:pt x="1035591" y="22267323"/>
                </a:cubicBezTo>
                <a:cubicBezTo>
                  <a:pt x="1045327" y="22612037"/>
                  <a:pt x="1054519" y="22829540"/>
                  <a:pt x="1035591" y="23229491"/>
                </a:cubicBezTo>
                <a:cubicBezTo>
                  <a:pt x="1054519" y="22829540"/>
                  <a:pt x="1040592" y="23159802"/>
                  <a:pt x="1035591" y="23092038"/>
                </a:cubicBezTo>
                <a:cubicBezTo>
                  <a:pt x="1040592" y="23159802"/>
                  <a:pt x="1041973" y="23748774"/>
                  <a:pt x="1035591" y="24329112"/>
                </a:cubicBezTo>
                <a:cubicBezTo>
                  <a:pt x="1041973" y="23748774"/>
                  <a:pt x="1031599" y="24219725"/>
                  <a:pt x="1035591" y="24191659"/>
                </a:cubicBezTo>
                <a:cubicBezTo>
                  <a:pt x="1031599" y="24219725"/>
                  <a:pt x="1063431" y="24646853"/>
                  <a:pt x="1035591" y="24878922"/>
                </a:cubicBezTo>
                <a:cubicBezTo>
                  <a:pt x="1007751" y="25110991"/>
                  <a:pt x="1024036" y="25166559"/>
                  <a:pt x="1035591" y="25291280"/>
                </a:cubicBezTo>
                <a:cubicBezTo>
                  <a:pt x="1047146" y="25416001"/>
                  <a:pt x="1020431" y="26142301"/>
                  <a:pt x="1035591" y="26528354"/>
                </a:cubicBezTo>
                <a:cubicBezTo>
                  <a:pt x="1050751" y="26914407"/>
                  <a:pt x="1040247" y="26621674"/>
                  <a:pt x="1035591" y="26665806"/>
                </a:cubicBezTo>
                <a:cubicBezTo>
                  <a:pt x="1030935" y="26709938"/>
                  <a:pt x="997934" y="27251660"/>
                  <a:pt x="1035591" y="27490522"/>
                </a:cubicBezTo>
                <a:cubicBezTo>
                  <a:pt x="778491" y="27466535"/>
                  <a:pt x="722191" y="27483970"/>
                  <a:pt x="507440" y="27490522"/>
                </a:cubicBezTo>
                <a:cubicBezTo>
                  <a:pt x="292689" y="27497074"/>
                  <a:pt x="232966" y="27503084"/>
                  <a:pt x="0" y="27490522"/>
                </a:cubicBezTo>
                <a:cubicBezTo>
                  <a:pt x="-28149" y="26905462"/>
                  <a:pt x="51957" y="26719097"/>
                  <a:pt x="0" y="26253449"/>
                </a:cubicBezTo>
                <a:cubicBezTo>
                  <a:pt x="-51957" y="25787801"/>
                  <a:pt x="-3205" y="26161892"/>
                  <a:pt x="0" y="26115996"/>
                </a:cubicBezTo>
                <a:cubicBezTo>
                  <a:pt x="3205" y="26070100"/>
                  <a:pt x="-16449" y="25731840"/>
                  <a:pt x="0" y="25428733"/>
                </a:cubicBezTo>
                <a:cubicBezTo>
                  <a:pt x="-16449" y="25731840"/>
                  <a:pt x="-471" y="25497970"/>
                  <a:pt x="0" y="25566185"/>
                </a:cubicBezTo>
                <a:cubicBezTo>
                  <a:pt x="-471" y="25497970"/>
                  <a:pt x="10878" y="25183926"/>
                  <a:pt x="0" y="24878922"/>
                </a:cubicBezTo>
                <a:cubicBezTo>
                  <a:pt x="-10878" y="24573918"/>
                  <a:pt x="-2447" y="24801054"/>
                  <a:pt x="0" y="24741470"/>
                </a:cubicBezTo>
                <a:cubicBezTo>
                  <a:pt x="2447" y="24681886"/>
                  <a:pt x="39528" y="24125676"/>
                  <a:pt x="0" y="23779302"/>
                </a:cubicBezTo>
                <a:cubicBezTo>
                  <a:pt x="-39528" y="23432928"/>
                  <a:pt x="-1944" y="23692473"/>
                  <a:pt x="0" y="23641849"/>
                </a:cubicBezTo>
                <a:cubicBezTo>
                  <a:pt x="1944" y="23591225"/>
                  <a:pt x="31448" y="23222785"/>
                  <a:pt x="0" y="22954586"/>
                </a:cubicBezTo>
                <a:cubicBezTo>
                  <a:pt x="31448" y="23222785"/>
                  <a:pt x="-4710" y="23026787"/>
                  <a:pt x="0" y="23092038"/>
                </a:cubicBezTo>
                <a:cubicBezTo>
                  <a:pt x="-4710" y="23026787"/>
                  <a:pt x="27461" y="22621154"/>
                  <a:pt x="0" y="22404775"/>
                </a:cubicBezTo>
                <a:cubicBezTo>
                  <a:pt x="27461" y="22621154"/>
                  <a:pt x="-2423" y="22479892"/>
                  <a:pt x="0" y="22542228"/>
                </a:cubicBezTo>
                <a:cubicBezTo>
                  <a:pt x="-2423" y="22479892"/>
                  <a:pt x="31495" y="21688497"/>
                  <a:pt x="0" y="21305155"/>
                </a:cubicBezTo>
                <a:cubicBezTo>
                  <a:pt x="-31495" y="20921813"/>
                  <a:pt x="-15654" y="20997131"/>
                  <a:pt x="0" y="20892797"/>
                </a:cubicBezTo>
                <a:cubicBezTo>
                  <a:pt x="15654" y="20788463"/>
                  <a:pt x="-5775" y="20684733"/>
                  <a:pt x="0" y="20480439"/>
                </a:cubicBezTo>
                <a:cubicBezTo>
                  <a:pt x="-5775" y="20684733"/>
                  <a:pt x="3917" y="20565744"/>
                  <a:pt x="0" y="20617892"/>
                </a:cubicBezTo>
                <a:cubicBezTo>
                  <a:pt x="3917" y="20565744"/>
                  <a:pt x="12261" y="20121872"/>
                  <a:pt x="0" y="19930628"/>
                </a:cubicBezTo>
                <a:cubicBezTo>
                  <a:pt x="12261" y="20121872"/>
                  <a:pt x="3803" y="20021008"/>
                  <a:pt x="0" y="20068081"/>
                </a:cubicBezTo>
                <a:cubicBezTo>
                  <a:pt x="3803" y="20021008"/>
                  <a:pt x="-14763" y="19814299"/>
                  <a:pt x="0" y="19655723"/>
                </a:cubicBezTo>
                <a:cubicBezTo>
                  <a:pt x="14763" y="19497147"/>
                  <a:pt x="-20186" y="18682692"/>
                  <a:pt x="0" y="18418650"/>
                </a:cubicBezTo>
                <a:cubicBezTo>
                  <a:pt x="20186" y="18154608"/>
                  <a:pt x="7289" y="18105519"/>
                  <a:pt x="0" y="18006292"/>
                </a:cubicBezTo>
                <a:cubicBezTo>
                  <a:pt x="-7289" y="17907065"/>
                  <a:pt x="32235" y="17564847"/>
                  <a:pt x="0" y="17319029"/>
                </a:cubicBezTo>
                <a:cubicBezTo>
                  <a:pt x="-32235" y="17073211"/>
                  <a:pt x="-16799" y="16772866"/>
                  <a:pt x="0" y="16356861"/>
                </a:cubicBezTo>
                <a:cubicBezTo>
                  <a:pt x="-16799" y="16772866"/>
                  <a:pt x="-2995" y="16465444"/>
                  <a:pt x="0" y="16494313"/>
                </a:cubicBezTo>
                <a:cubicBezTo>
                  <a:pt x="-2995" y="16465444"/>
                  <a:pt x="37350" y="15882412"/>
                  <a:pt x="0" y="15532145"/>
                </a:cubicBezTo>
                <a:cubicBezTo>
                  <a:pt x="-37350" y="15181878"/>
                  <a:pt x="44663" y="14807783"/>
                  <a:pt x="0" y="14295071"/>
                </a:cubicBezTo>
                <a:cubicBezTo>
                  <a:pt x="-44663" y="13782359"/>
                  <a:pt x="-38344" y="13703186"/>
                  <a:pt x="0" y="13332903"/>
                </a:cubicBezTo>
                <a:cubicBezTo>
                  <a:pt x="38344" y="12962620"/>
                  <a:pt x="-12832" y="13011655"/>
                  <a:pt x="0" y="12920545"/>
                </a:cubicBezTo>
                <a:cubicBezTo>
                  <a:pt x="12832" y="12829435"/>
                  <a:pt x="11626" y="12084720"/>
                  <a:pt x="0" y="11683472"/>
                </a:cubicBezTo>
                <a:cubicBezTo>
                  <a:pt x="-11626" y="11282224"/>
                  <a:pt x="15464" y="11372591"/>
                  <a:pt x="0" y="11271114"/>
                </a:cubicBezTo>
                <a:cubicBezTo>
                  <a:pt x="-15464" y="11169637"/>
                  <a:pt x="-1471" y="10998465"/>
                  <a:pt x="0" y="10858756"/>
                </a:cubicBezTo>
                <a:cubicBezTo>
                  <a:pt x="1471" y="10719047"/>
                  <a:pt x="16870" y="10608256"/>
                  <a:pt x="0" y="10446398"/>
                </a:cubicBezTo>
                <a:cubicBezTo>
                  <a:pt x="-16870" y="10284540"/>
                  <a:pt x="-4612" y="10368534"/>
                  <a:pt x="0" y="10308946"/>
                </a:cubicBezTo>
                <a:cubicBezTo>
                  <a:pt x="4612" y="10249358"/>
                  <a:pt x="-1818" y="9801258"/>
                  <a:pt x="0" y="9621683"/>
                </a:cubicBezTo>
                <a:cubicBezTo>
                  <a:pt x="-1818" y="9801258"/>
                  <a:pt x="6155" y="9728476"/>
                  <a:pt x="0" y="9759135"/>
                </a:cubicBezTo>
                <a:cubicBezTo>
                  <a:pt x="6155" y="9728476"/>
                  <a:pt x="-5042" y="9518170"/>
                  <a:pt x="0" y="9346777"/>
                </a:cubicBezTo>
                <a:cubicBezTo>
                  <a:pt x="5042" y="9175384"/>
                  <a:pt x="33351" y="8700968"/>
                  <a:pt x="0" y="8109704"/>
                </a:cubicBezTo>
                <a:cubicBezTo>
                  <a:pt x="-33351" y="7518440"/>
                  <a:pt x="9557" y="7405288"/>
                  <a:pt x="0" y="6872630"/>
                </a:cubicBezTo>
                <a:cubicBezTo>
                  <a:pt x="-9557" y="6339972"/>
                  <a:pt x="-59106" y="6169194"/>
                  <a:pt x="0" y="5635557"/>
                </a:cubicBezTo>
                <a:cubicBezTo>
                  <a:pt x="59106" y="5101920"/>
                  <a:pt x="-6024" y="4979833"/>
                  <a:pt x="0" y="4673389"/>
                </a:cubicBezTo>
                <a:cubicBezTo>
                  <a:pt x="6024" y="4366945"/>
                  <a:pt x="45637" y="3753546"/>
                  <a:pt x="0" y="3436315"/>
                </a:cubicBezTo>
                <a:cubicBezTo>
                  <a:pt x="-45637" y="3119084"/>
                  <a:pt x="20180" y="3043765"/>
                  <a:pt x="0" y="2749052"/>
                </a:cubicBezTo>
                <a:cubicBezTo>
                  <a:pt x="-20180" y="2454339"/>
                  <a:pt x="45288" y="1834317"/>
                  <a:pt x="0" y="1511979"/>
                </a:cubicBezTo>
                <a:cubicBezTo>
                  <a:pt x="-45288" y="1189641"/>
                  <a:pt x="17360" y="1254152"/>
                  <a:pt x="0" y="1099621"/>
                </a:cubicBezTo>
                <a:cubicBezTo>
                  <a:pt x="-17360" y="945090"/>
                  <a:pt x="-43494" y="480766"/>
                  <a:pt x="0" y="0"/>
                </a:cubicBezTo>
                <a:close/>
              </a:path>
            </a:pathLst>
          </a:custGeom>
          <a:solidFill>
            <a:srgbClr val="067898"/>
          </a:solidFill>
          <a:ln w="57150">
            <a:solidFill>
              <a:srgbClr val="003F60"/>
            </a:solidFill>
            <a:extLst>
              <a:ext uri="{C807C97D-BFC1-408E-A445-0C87EB9F89A2}">
                <ask:lineSketchStyleProps xmlns:ask="http://schemas.microsoft.com/office/drawing/2018/sketchyshapes" sd="117470616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 err="1">
                <a:solidFill>
                  <a:schemeClr val="bg1">
                    <a:lumMod val="95000"/>
                  </a:schemeClr>
                </a:solidFill>
              </a:rPr>
              <a:t>Spatio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-temporal aggregation (year ×15 days duration period × ICES rectangle × vessel): selection of the useful statistical unit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969C25-725E-D535-0B04-D075047837EB}"/>
              </a:ext>
            </a:extLst>
          </p:cNvPr>
          <p:cNvSpPr/>
          <p:nvPr/>
        </p:nvSpPr>
        <p:spPr>
          <a:xfrm rot="5400000">
            <a:off x="15208696" y="6277984"/>
            <a:ext cx="1035591" cy="27449792"/>
          </a:xfrm>
          <a:custGeom>
            <a:avLst/>
            <a:gdLst>
              <a:gd name="connsiteX0" fmla="*/ 0 w 1035591"/>
              <a:gd name="connsiteY0" fmla="*/ 0 h 27449792"/>
              <a:gd name="connsiteX1" fmla="*/ 517796 w 1035591"/>
              <a:gd name="connsiteY1" fmla="*/ 0 h 27449792"/>
              <a:gd name="connsiteX2" fmla="*/ 1035591 w 1035591"/>
              <a:gd name="connsiteY2" fmla="*/ 0 h 27449792"/>
              <a:gd name="connsiteX3" fmla="*/ 1035591 w 1035591"/>
              <a:gd name="connsiteY3" fmla="*/ 137249 h 27449792"/>
              <a:gd name="connsiteX4" fmla="*/ 1035591 w 1035591"/>
              <a:gd name="connsiteY4" fmla="*/ 274498 h 27449792"/>
              <a:gd name="connsiteX5" fmla="*/ 1035591 w 1035591"/>
              <a:gd name="connsiteY5" fmla="*/ 1509739 h 27449792"/>
              <a:gd name="connsiteX6" fmla="*/ 1035591 w 1035591"/>
              <a:gd name="connsiteY6" fmla="*/ 2744979 h 27449792"/>
              <a:gd name="connsiteX7" fmla="*/ 1035591 w 1035591"/>
              <a:gd name="connsiteY7" fmla="*/ 2882228 h 27449792"/>
              <a:gd name="connsiteX8" fmla="*/ 1035591 w 1035591"/>
              <a:gd name="connsiteY8" fmla="*/ 3842971 h 27449792"/>
              <a:gd name="connsiteX9" fmla="*/ 1035591 w 1035591"/>
              <a:gd name="connsiteY9" fmla="*/ 5078212 h 27449792"/>
              <a:gd name="connsiteX10" fmla="*/ 1035591 w 1035591"/>
              <a:gd name="connsiteY10" fmla="*/ 5489958 h 27449792"/>
              <a:gd name="connsiteX11" fmla="*/ 1035591 w 1035591"/>
              <a:gd name="connsiteY11" fmla="*/ 6725199 h 27449792"/>
              <a:gd name="connsiteX12" fmla="*/ 1035591 w 1035591"/>
              <a:gd name="connsiteY12" fmla="*/ 7136946 h 27449792"/>
              <a:gd name="connsiteX13" fmla="*/ 1035591 w 1035591"/>
              <a:gd name="connsiteY13" fmla="*/ 8372187 h 27449792"/>
              <a:gd name="connsiteX14" fmla="*/ 1035591 w 1035591"/>
              <a:gd name="connsiteY14" fmla="*/ 8783933 h 27449792"/>
              <a:gd name="connsiteX15" fmla="*/ 1035591 w 1035591"/>
              <a:gd name="connsiteY15" fmla="*/ 9470178 h 27449792"/>
              <a:gd name="connsiteX16" fmla="*/ 1035591 w 1035591"/>
              <a:gd name="connsiteY16" fmla="*/ 10430921 h 27449792"/>
              <a:gd name="connsiteX17" fmla="*/ 1035591 w 1035591"/>
              <a:gd name="connsiteY17" fmla="*/ 11391664 h 27449792"/>
              <a:gd name="connsiteX18" fmla="*/ 1035591 w 1035591"/>
              <a:gd name="connsiteY18" fmla="*/ 12352406 h 27449792"/>
              <a:gd name="connsiteX19" fmla="*/ 1035591 w 1035591"/>
              <a:gd name="connsiteY19" fmla="*/ 13038651 h 27449792"/>
              <a:gd name="connsiteX20" fmla="*/ 1035591 w 1035591"/>
              <a:gd name="connsiteY20" fmla="*/ 12901402 h 27449792"/>
              <a:gd name="connsiteX21" fmla="*/ 1035591 w 1035591"/>
              <a:gd name="connsiteY21" fmla="*/ 13862145 h 27449792"/>
              <a:gd name="connsiteX22" fmla="*/ 1035591 w 1035591"/>
              <a:gd name="connsiteY22" fmla="*/ 14822888 h 27449792"/>
              <a:gd name="connsiteX23" fmla="*/ 1035591 w 1035591"/>
              <a:gd name="connsiteY23" fmla="*/ 15783630 h 27449792"/>
              <a:gd name="connsiteX24" fmla="*/ 1035591 w 1035591"/>
              <a:gd name="connsiteY24" fmla="*/ 16469875 h 27449792"/>
              <a:gd name="connsiteX25" fmla="*/ 1035591 w 1035591"/>
              <a:gd name="connsiteY25" fmla="*/ 16607124 h 27449792"/>
              <a:gd name="connsiteX26" fmla="*/ 1035591 w 1035591"/>
              <a:gd name="connsiteY26" fmla="*/ 16469875 h 27449792"/>
              <a:gd name="connsiteX27" fmla="*/ 1035591 w 1035591"/>
              <a:gd name="connsiteY27" fmla="*/ 16332626 h 27449792"/>
              <a:gd name="connsiteX28" fmla="*/ 1035591 w 1035591"/>
              <a:gd name="connsiteY28" fmla="*/ 16469875 h 27449792"/>
              <a:gd name="connsiteX29" fmla="*/ 1035591 w 1035591"/>
              <a:gd name="connsiteY29" fmla="*/ 16607124 h 27449792"/>
              <a:gd name="connsiteX30" fmla="*/ 1035591 w 1035591"/>
              <a:gd name="connsiteY30" fmla="*/ 16469875 h 27449792"/>
              <a:gd name="connsiteX31" fmla="*/ 1035591 w 1035591"/>
              <a:gd name="connsiteY31" fmla="*/ 16881622 h 27449792"/>
              <a:gd name="connsiteX32" fmla="*/ 1035591 w 1035591"/>
              <a:gd name="connsiteY32" fmla="*/ 18116863 h 27449792"/>
              <a:gd name="connsiteX33" fmla="*/ 1035591 w 1035591"/>
              <a:gd name="connsiteY33" fmla="*/ 18254112 h 27449792"/>
              <a:gd name="connsiteX34" fmla="*/ 1035591 w 1035591"/>
              <a:gd name="connsiteY34" fmla="*/ 19214854 h 27449792"/>
              <a:gd name="connsiteX35" fmla="*/ 1035591 w 1035591"/>
              <a:gd name="connsiteY35" fmla="*/ 19901099 h 27449792"/>
              <a:gd name="connsiteX36" fmla="*/ 1035591 w 1035591"/>
              <a:gd name="connsiteY36" fmla="*/ 20861842 h 27449792"/>
              <a:gd name="connsiteX37" fmla="*/ 1035591 w 1035591"/>
              <a:gd name="connsiteY37" fmla="*/ 21822585 h 27449792"/>
              <a:gd name="connsiteX38" fmla="*/ 1035591 w 1035591"/>
              <a:gd name="connsiteY38" fmla="*/ 22234332 h 27449792"/>
              <a:gd name="connsiteX39" fmla="*/ 1035591 w 1035591"/>
              <a:gd name="connsiteY39" fmla="*/ 22646078 h 27449792"/>
              <a:gd name="connsiteX40" fmla="*/ 1035591 w 1035591"/>
              <a:gd name="connsiteY40" fmla="*/ 23332323 h 27449792"/>
              <a:gd name="connsiteX41" fmla="*/ 1035591 w 1035591"/>
              <a:gd name="connsiteY41" fmla="*/ 23744070 h 27449792"/>
              <a:gd name="connsiteX42" fmla="*/ 1035591 w 1035591"/>
              <a:gd name="connsiteY42" fmla="*/ 24155817 h 27449792"/>
              <a:gd name="connsiteX43" fmla="*/ 1035591 w 1035591"/>
              <a:gd name="connsiteY43" fmla="*/ 24567564 h 27449792"/>
              <a:gd name="connsiteX44" fmla="*/ 1035591 w 1035591"/>
              <a:gd name="connsiteY44" fmla="*/ 25802804 h 27449792"/>
              <a:gd name="connsiteX45" fmla="*/ 1035591 w 1035591"/>
              <a:gd name="connsiteY45" fmla="*/ 26763547 h 27449792"/>
              <a:gd name="connsiteX46" fmla="*/ 1035591 w 1035591"/>
              <a:gd name="connsiteY46" fmla="*/ 27449792 h 27449792"/>
              <a:gd name="connsiteX47" fmla="*/ 507440 w 1035591"/>
              <a:gd name="connsiteY47" fmla="*/ 27449792 h 27449792"/>
              <a:gd name="connsiteX48" fmla="*/ 0 w 1035591"/>
              <a:gd name="connsiteY48" fmla="*/ 27449792 h 27449792"/>
              <a:gd name="connsiteX49" fmla="*/ 0 w 1035591"/>
              <a:gd name="connsiteY49" fmla="*/ 26214551 h 27449792"/>
              <a:gd name="connsiteX50" fmla="*/ 0 w 1035591"/>
              <a:gd name="connsiteY50" fmla="*/ 26077302 h 27449792"/>
              <a:gd name="connsiteX51" fmla="*/ 0 w 1035591"/>
              <a:gd name="connsiteY51" fmla="*/ 25940053 h 27449792"/>
              <a:gd name="connsiteX52" fmla="*/ 0 w 1035591"/>
              <a:gd name="connsiteY52" fmla="*/ 24704813 h 27449792"/>
              <a:gd name="connsiteX53" fmla="*/ 0 w 1035591"/>
              <a:gd name="connsiteY53" fmla="*/ 24842062 h 27449792"/>
              <a:gd name="connsiteX54" fmla="*/ 0 w 1035591"/>
              <a:gd name="connsiteY54" fmla="*/ 24979311 h 27449792"/>
              <a:gd name="connsiteX55" fmla="*/ 0 w 1035591"/>
              <a:gd name="connsiteY55" fmla="*/ 25116560 h 27449792"/>
              <a:gd name="connsiteX56" fmla="*/ 0 w 1035591"/>
              <a:gd name="connsiteY56" fmla="*/ 24155817 h 27449792"/>
              <a:gd name="connsiteX57" fmla="*/ 0 w 1035591"/>
              <a:gd name="connsiteY57" fmla="*/ 23195074 h 27449792"/>
              <a:gd name="connsiteX58" fmla="*/ 0 w 1035591"/>
              <a:gd name="connsiteY58" fmla="*/ 23057825 h 27449792"/>
              <a:gd name="connsiteX59" fmla="*/ 0 w 1035591"/>
              <a:gd name="connsiteY59" fmla="*/ 22646078 h 27449792"/>
              <a:gd name="connsiteX60" fmla="*/ 0 w 1035591"/>
              <a:gd name="connsiteY60" fmla="*/ 21685336 h 27449792"/>
              <a:gd name="connsiteX61" fmla="*/ 0 w 1035591"/>
              <a:gd name="connsiteY61" fmla="*/ 20999091 h 27449792"/>
              <a:gd name="connsiteX62" fmla="*/ 0 w 1035591"/>
              <a:gd name="connsiteY62" fmla="*/ 20587344 h 27449792"/>
              <a:gd name="connsiteX63" fmla="*/ 0 w 1035591"/>
              <a:gd name="connsiteY63" fmla="*/ 20724593 h 27449792"/>
              <a:gd name="connsiteX64" fmla="*/ 0 w 1035591"/>
              <a:gd name="connsiteY64" fmla="*/ 19763850 h 27449792"/>
              <a:gd name="connsiteX65" fmla="*/ 0 w 1035591"/>
              <a:gd name="connsiteY65" fmla="*/ 19901099 h 27449792"/>
              <a:gd name="connsiteX66" fmla="*/ 0 w 1035591"/>
              <a:gd name="connsiteY66" fmla="*/ 18940356 h 27449792"/>
              <a:gd name="connsiteX67" fmla="*/ 0 w 1035591"/>
              <a:gd name="connsiteY67" fmla="*/ 18254112 h 27449792"/>
              <a:gd name="connsiteX68" fmla="*/ 0 w 1035591"/>
              <a:gd name="connsiteY68" fmla="*/ 18116863 h 27449792"/>
              <a:gd name="connsiteX69" fmla="*/ 0 w 1035591"/>
              <a:gd name="connsiteY69" fmla="*/ 16881622 h 27449792"/>
              <a:gd name="connsiteX70" fmla="*/ 0 w 1035591"/>
              <a:gd name="connsiteY70" fmla="*/ 16744373 h 27449792"/>
              <a:gd name="connsiteX71" fmla="*/ 0 w 1035591"/>
              <a:gd name="connsiteY71" fmla="*/ 16058128 h 27449792"/>
              <a:gd name="connsiteX72" fmla="*/ 0 w 1035591"/>
              <a:gd name="connsiteY72" fmla="*/ 16195377 h 27449792"/>
              <a:gd name="connsiteX73" fmla="*/ 0 w 1035591"/>
              <a:gd name="connsiteY73" fmla="*/ 14960137 h 27449792"/>
              <a:gd name="connsiteX74" fmla="*/ 0 w 1035591"/>
              <a:gd name="connsiteY74" fmla="*/ 13724896 h 27449792"/>
              <a:gd name="connsiteX75" fmla="*/ 0 w 1035591"/>
              <a:gd name="connsiteY75" fmla="*/ 13038651 h 27449792"/>
              <a:gd name="connsiteX76" fmla="*/ 0 w 1035591"/>
              <a:gd name="connsiteY76" fmla="*/ 12352406 h 27449792"/>
              <a:gd name="connsiteX77" fmla="*/ 0 w 1035591"/>
              <a:gd name="connsiteY77" fmla="*/ 11391664 h 27449792"/>
              <a:gd name="connsiteX78" fmla="*/ 0 w 1035591"/>
              <a:gd name="connsiteY78" fmla="*/ 10156423 h 27449792"/>
              <a:gd name="connsiteX79" fmla="*/ 0 w 1035591"/>
              <a:gd name="connsiteY79" fmla="*/ 10019174 h 27449792"/>
              <a:gd name="connsiteX80" fmla="*/ 0 w 1035591"/>
              <a:gd name="connsiteY80" fmla="*/ 8783933 h 27449792"/>
              <a:gd name="connsiteX81" fmla="*/ 0 w 1035591"/>
              <a:gd name="connsiteY81" fmla="*/ 7548693 h 27449792"/>
              <a:gd name="connsiteX82" fmla="*/ 0 w 1035591"/>
              <a:gd name="connsiteY82" fmla="*/ 6313452 h 27449792"/>
              <a:gd name="connsiteX83" fmla="*/ 0 w 1035591"/>
              <a:gd name="connsiteY83" fmla="*/ 5627207 h 27449792"/>
              <a:gd name="connsiteX84" fmla="*/ 0 w 1035591"/>
              <a:gd name="connsiteY84" fmla="*/ 4940963 h 27449792"/>
              <a:gd name="connsiteX85" fmla="*/ 0 w 1035591"/>
              <a:gd name="connsiteY85" fmla="*/ 4254718 h 27449792"/>
              <a:gd name="connsiteX86" fmla="*/ 0 w 1035591"/>
              <a:gd name="connsiteY86" fmla="*/ 4117469 h 27449792"/>
              <a:gd name="connsiteX87" fmla="*/ 0 w 1035591"/>
              <a:gd name="connsiteY87" fmla="*/ 2882228 h 27449792"/>
              <a:gd name="connsiteX88" fmla="*/ 0 w 1035591"/>
              <a:gd name="connsiteY88" fmla="*/ 1646988 h 27449792"/>
              <a:gd name="connsiteX89" fmla="*/ 0 w 1035591"/>
              <a:gd name="connsiteY89" fmla="*/ 686245 h 27449792"/>
              <a:gd name="connsiteX90" fmla="*/ 0 w 1035591"/>
              <a:gd name="connsiteY90" fmla="*/ 0 h 2744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035591" h="27449792" fill="none" extrusionOk="0">
                <a:moveTo>
                  <a:pt x="0" y="0"/>
                </a:moveTo>
                <a:cubicBezTo>
                  <a:pt x="163520" y="9056"/>
                  <a:pt x="363913" y="-21987"/>
                  <a:pt x="517796" y="0"/>
                </a:cubicBezTo>
                <a:cubicBezTo>
                  <a:pt x="671679" y="21987"/>
                  <a:pt x="842222" y="42"/>
                  <a:pt x="1035591" y="0"/>
                </a:cubicBezTo>
                <a:cubicBezTo>
                  <a:pt x="1031838" y="44993"/>
                  <a:pt x="1029537" y="88581"/>
                  <a:pt x="1035591" y="137249"/>
                </a:cubicBezTo>
                <a:cubicBezTo>
                  <a:pt x="1041645" y="185917"/>
                  <a:pt x="1040743" y="232916"/>
                  <a:pt x="1035591" y="274498"/>
                </a:cubicBezTo>
                <a:cubicBezTo>
                  <a:pt x="1030439" y="316080"/>
                  <a:pt x="1068323" y="1189036"/>
                  <a:pt x="1035591" y="1509739"/>
                </a:cubicBezTo>
                <a:cubicBezTo>
                  <a:pt x="1002859" y="1830442"/>
                  <a:pt x="1007071" y="2322635"/>
                  <a:pt x="1035591" y="2744979"/>
                </a:cubicBezTo>
                <a:cubicBezTo>
                  <a:pt x="1064111" y="3167323"/>
                  <a:pt x="1041576" y="2853894"/>
                  <a:pt x="1035591" y="2882228"/>
                </a:cubicBezTo>
                <a:cubicBezTo>
                  <a:pt x="1029606" y="2910562"/>
                  <a:pt x="1051598" y="3366779"/>
                  <a:pt x="1035591" y="3842971"/>
                </a:cubicBezTo>
                <a:cubicBezTo>
                  <a:pt x="1019584" y="4319163"/>
                  <a:pt x="1004533" y="4507832"/>
                  <a:pt x="1035591" y="5078212"/>
                </a:cubicBezTo>
                <a:cubicBezTo>
                  <a:pt x="1066649" y="5648592"/>
                  <a:pt x="1037468" y="5298659"/>
                  <a:pt x="1035591" y="5489958"/>
                </a:cubicBezTo>
                <a:cubicBezTo>
                  <a:pt x="1033714" y="5681257"/>
                  <a:pt x="1012378" y="6131608"/>
                  <a:pt x="1035591" y="6725199"/>
                </a:cubicBezTo>
                <a:cubicBezTo>
                  <a:pt x="1058804" y="7318790"/>
                  <a:pt x="1048116" y="6972335"/>
                  <a:pt x="1035591" y="7136946"/>
                </a:cubicBezTo>
                <a:cubicBezTo>
                  <a:pt x="1023066" y="7301557"/>
                  <a:pt x="999813" y="7920634"/>
                  <a:pt x="1035591" y="8372187"/>
                </a:cubicBezTo>
                <a:cubicBezTo>
                  <a:pt x="1071369" y="8823740"/>
                  <a:pt x="1040274" y="8676200"/>
                  <a:pt x="1035591" y="8783933"/>
                </a:cubicBezTo>
                <a:cubicBezTo>
                  <a:pt x="1030908" y="8891666"/>
                  <a:pt x="1066765" y="9301630"/>
                  <a:pt x="1035591" y="9470178"/>
                </a:cubicBezTo>
                <a:cubicBezTo>
                  <a:pt x="1004417" y="9638726"/>
                  <a:pt x="994380" y="10183964"/>
                  <a:pt x="1035591" y="10430921"/>
                </a:cubicBezTo>
                <a:cubicBezTo>
                  <a:pt x="1076802" y="10677878"/>
                  <a:pt x="1034681" y="11176729"/>
                  <a:pt x="1035591" y="11391664"/>
                </a:cubicBezTo>
                <a:cubicBezTo>
                  <a:pt x="1036501" y="11606599"/>
                  <a:pt x="1000530" y="12142994"/>
                  <a:pt x="1035591" y="12352406"/>
                </a:cubicBezTo>
                <a:cubicBezTo>
                  <a:pt x="1070652" y="12561818"/>
                  <a:pt x="1007513" y="12899286"/>
                  <a:pt x="1035591" y="13038651"/>
                </a:cubicBezTo>
                <a:cubicBezTo>
                  <a:pt x="1007513" y="12899286"/>
                  <a:pt x="1029236" y="12968476"/>
                  <a:pt x="1035591" y="12901402"/>
                </a:cubicBezTo>
                <a:cubicBezTo>
                  <a:pt x="1029236" y="12968476"/>
                  <a:pt x="1009584" y="13511149"/>
                  <a:pt x="1035591" y="13862145"/>
                </a:cubicBezTo>
                <a:cubicBezTo>
                  <a:pt x="1061598" y="14213141"/>
                  <a:pt x="1032644" y="14458309"/>
                  <a:pt x="1035591" y="14822888"/>
                </a:cubicBezTo>
                <a:cubicBezTo>
                  <a:pt x="1038538" y="15187467"/>
                  <a:pt x="1000642" y="15424969"/>
                  <a:pt x="1035591" y="15783630"/>
                </a:cubicBezTo>
                <a:cubicBezTo>
                  <a:pt x="1070540" y="16142291"/>
                  <a:pt x="1046965" y="16143442"/>
                  <a:pt x="1035591" y="16469875"/>
                </a:cubicBezTo>
                <a:cubicBezTo>
                  <a:pt x="1024217" y="16796309"/>
                  <a:pt x="1038872" y="16572291"/>
                  <a:pt x="1035591" y="16607124"/>
                </a:cubicBezTo>
                <a:cubicBezTo>
                  <a:pt x="1038872" y="16572291"/>
                  <a:pt x="1034724" y="16513768"/>
                  <a:pt x="1035591" y="16469875"/>
                </a:cubicBezTo>
                <a:cubicBezTo>
                  <a:pt x="1036458" y="16425982"/>
                  <a:pt x="1035901" y="16392856"/>
                  <a:pt x="1035591" y="16332626"/>
                </a:cubicBezTo>
                <a:cubicBezTo>
                  <a:pt x="1035901" y="16392856"/>
                  <a:pt x="1034741" y="16423071"/>
                  <a:pt x="1035591" y="16469875"/>
                </a:cubicBezTo>
                <a:cubicBezTo>
                  <a:pt x="1036441" y="16516679"/>
                  <a:pt x="1038339" y="16561666"/>
                  <a:pt x="1035591" y="16607124"/>
                </a:cubicBezTo>
                <a:cubicBezTo>
                  <a:pt x="1038339" y="16561666"/>
                  <a:pt x="1031920" y="16516716"/>
                  <a:pt x="1035591" y="16469875"/>
                </a:cubicBezTo>
                <a:cubicBezTo>
                  <a:pt x="1031920" y="16516716"/>
                  <a:pt x="1033163" y="16694896"/>
                  <a:pt x="1035591" y="16881622"/>
                </a:cubicBezTo>
                <a:cubicBezTo>
                  <a:pt x="1038019" y="17068348"/>
                  <a:pt x="1058557" y="17740510"/>
                  <a:pt x="1035591" y="18116863"/>
                </a:cubicBezTo>
                <a:cubicBezTo>
                  <a:pt x="1012625" y="18493216"/>
                  <a:pt x="1038217" y="18200579"/>
                  <a:pt x="1035591" y="18254112"/>
                </a:cubicBezTo>
                <a:cubicBezTo>
                  <a:pt x="1032965" y="18307645"/>
                  <a:pt x="1029227" y="18994968"/>
                  <a:pt x="1035591" y="19214854"/>
                </a:cubicBezTo>
                <a:cubicBezTo>
                  <a:pt x="1041955" y="19434740"/>
                  <a:pt x="1050915" y="19685391"/>
                  <a:pt x="1035591" y="19901099"/>
                </a:cubicBezTo>
                <a:cubicBezTo>
                  <a:pt x="1020267" y="20116807"/>
                  <a:pt x="1023631" y="20638988"/>
                  <a:pt x="1035591" y="20861842"/>
                </a:cubicBezTo>
                <a:cubicBezTo>
                  <a:pt x="1047551" y="21084696"/>
                  <a:pt x="1001343" y="21546908"/>
                  <a:pt x="1035591" y="21822585"/>
                </a:cubicBezTo>
                <a:cubicBezTo>
                  <a:pt x="1069839" y="22098262"/>
                  <a:pt x="1021924" y="22122472"/>
                  <a:pt x="1035591" y="22234332"/>
                </a:cubicBezTo>
                <a:cubicBezTo>
                  <a:pt x="1049258" y="22346192"/>
                  <a:pt x="1047925" y="22497031"/>
                  <a:pt x="1035591" y="22646078"/>
                </a:cubicBezTo>
                <a:cubicBezTo>
                  <a:pt x="1023257" y="22795125"/>
                  <a:pt x="1012142" y="23086942"/>
                  <a:pt x="1035591" y="23332323"/>
                </a:cubicBezTo>
                <a:cubicBezTo>
                  <a:pt x="1059040" y="23577704"/>
                  <a:pt x="1017903" y="23577657"/>
                  <a:pt x="1035591" y="23744070"/>
                </a:cubicBezTo>
                <a:cubicBezTo>
                  <a:pt x="1053279" y="23910483"/>
                  <a:pt x="1034667" y="23985322"/>
                  <a:pt x="1035591" y="24155817"/>
                </a:cubicBezTo>
                <a:cubicBezTo>
                  <a:pt x="1036515" y="24326312"/>
                  <a:pt x="1025419" y="24406022"/>
                  <a:pt x="1035591" y="24567564"/>
                </a:cubicBezTo>
                <a:cubicBezTo>
                  <a:pt x="1045763" y="24729106"/>
                  <a:pt x="1070996" y="25399389"/>
                  <a:pt x="1035591" y="25802804"/>
                </a:cubicBezTo>
                <a:cubicBezTo>
                  <a:pt x="1000186" y="26206219"/>
                  <a:pt x="1047251" y="26509003"/>
                  <a:pt x="1035591" y="26763547"/>
                </a:cubicBezTo>
                <a:cubicBezTo>
                  <a:pt x="1023931" y="27018091"/>
                  <a:pt x="1001290" y="27149656"/>
                  <a:pt x="1035591" y="27449792"/>
                </a:cubicBezTo>
                <a:cubicBezTo>
                  <a:pt x="856822" y="27446850"/>
                  <a:pt x="692584" y="27474961"/>
                  <a:pt x="507440" y="27449792"/>
                </a:cubicBezTo>
                <a:cubicBezTo>
                  <a:pt x="322296" y="27424623"/>
                  <a:pt x="187692" y="27454556"/>
                  <a:pt x="0" y="27449792"/>
                </a:cubicBezTo>
                <a:cubicBezTo>
                  <a:pt x="37146" y="26939588"/>
                  <a:pt x="23357" y="26667154"/>
                  <a:pt x="0" y="26214551"/>
                </a:cubicBezTo>
                <a:cubicBezTo>
                  <a:pt x="-23357" y="25761948"/>
                  <a:pt x="2382" y="26108774"/>
                  <a:pt x="0" y="26077302"/>
                </a:cubicBezTo>
                <a:cubicBezTo>
                  <a:pt x="-2382" y="26045830"/>
                  <a:pt x="4892" y="25992325"/>
                  <a:pt x="0" y="25940053"/>
                </a:cubicBezTo>
                <a:cubicBezTo>
                  <a:pt x="-4892" y="25887781"/>
                  <a:pt x="997" y="25149169"/>
                  <a:pt x="0" y="24704813"/>
                </a:cubicBezTo>
                <a:cubicBezTo>
                  <a:pt x="997" y="25149169"/>
                  <a:pt x="4736" y="24777812"/>
                  <a:pt x="0" y="24842062"/>
                </a:cubicBezTo>
                <a:cubicBezTo>
                  <a:pt x="-4736" y="24906312"/>
                  <a:pt x="198" y="24950555"/>
                  <a:pt x="0" y="24979311"/>
                </a:cubicBezTo>
                <a:cubicBezTo>
                  <a:pt x="-198" y="25008067"/>
                  <a:pt x="-5669" y="25069179"/>
                  <a:pt x="0" y="25116560"/>
                </a:cubicBezTo>
                <a:cubicBezTo>
                  <a:pt x="-5669" y="25069179"/>
                  <a:pt x="5080" y="24524187"/>
                  <a:pt x="0" y="24155817"/>
                </a:cubicBezTo>
                <a:cubicBezTo>
                  <a:pt x="-5080" y="23787447"/>
                  <a:pt x="42666" y="23453768"/>
                  <a:pt x="0" y="23195074"/>
                </a:cubicBezTo>
                <a:cubicBezTo>
                  <a:pt x="-42666" y="22936380"/>
                  <a:pt x="-6055" y="23118437"/>
                  <a:pt x="0" y="23057825"/>
                </a:cubicBezTo>
                <a:cubicBezTo>
                  <a:pt x="6055" y="22997213"/>
                  <a:pt x="-15658" y="22845869"/>
                  <a:pt x="0" y="22646078"/>
                </a:cubicBezTo>
                <a:cubicBezTo>
                  <a:pt x="15658" y="22446287"/>
                  <a:pt x="20323" y="22080501"/>
                  <a:pt x="0" y="21685336"/>
                </a:cubicBezTo>
                <a:cubicBezTo>
                  <a:pt x="-20323" y="21290171"/>
                  <a:pt x="-24213" y="21277964"/>
                  <a:pt x="0" y="20999091"/>
                </a:cubicBezTo>
                <a:cubicBezTo>
                  <a:pt x="24213" y="20720218"/>
                  <a:pt x="-10480" y="20723392"/>
                  <a:pt x="0" y="20587344"/>
                </a:cubicBezTo>
                <a:cubicBezTo>
                  <a:pt x="-10480" y="20723392"/>
                  <a:pt x="3331" y="20681003"/>
                  <a:pt x="0" y="20724593"/>
                </a:cubicBezTo>
                <a:cubicBezTo>
                  <a:pt x="3331" y="20681003"/>
                  <a:pt x="-25440" y="20083689"/>
                  <a:pt x="0" y="19763850"/>
                </a:cubicBezTo>
                <a:cubicBezTo>
                  <a:pt x="-25440" y="20083689"/>
                  <a:pt x="174" y="19835240"/>
                  <a:pt x="0" y="19901099"/>
                </a:cubicBezTo>
                <a:cubicBezTo>
                  <a:pt x="174" y="19835240"/>
                  <a:pt x="13225" y="19223757"/>
                  <a:pt x="0" y="18940356"/>
                </a:cubicBezTo>
                <a:cubicBezTo>
                  <a:pt x="-13225" y="18656955"/>
                  <a:pt x="-843" y="18578721"/>
                  <a:pt x="0" y="18254112"/>
                </a:cubicBezTo>
                <a:cubicBezTo>
                  <a:pt x="843" y="17929503"/>
                  <a:pt x="-3931" y="18156736"/>
                  <a:pt x="0" y="18116863"/>
                </a:cubicBezTo>
                <a:cubicBezTo>
                  <a:pt x="3931" y="18076990"/>
                  <a:pt x="46310" y="17477544"/>
                  <a:pt x="0" y="16881622"/>
                </a:cubicBezTo>
                <a:cubicBezTo>
                  <a:pt x="-46310" y="16285700"/>
                  <a:pt x="981" y="16777373"/>
                  <a:pt x="0" y="16744373"/>
                </a:cubicBezTo>
                <a:cubicBezTo>
                  <a:pt x="-981" y="16711373"/>
                  <a:pt x="6077" y="16382544"/>
                  <a:pt x="0" y="16058128"/>
                </a:cubicBezTo>
                <a:cubicBezTo>
                  <a:pt x="6077" y="16382544"/>
                  <a:pt x="4456" y="16166144"/>
                  <a:pt x="0" y="16195377"/>
                </a:cubicBezTo>
                <a:cubicBezTo>
                  <a:pt x="4456" y="16166144"/>
                  <a:pt x="56883" y="15470154"/>
                  <a:pt x="0" y="14960137"/>
                </a:cubicBezTo>
                <a:cubicBezTo>
                  <a:pt x="-56883" y="14450120"/>
                  <a:pt x="4949" y="14321574"/>
                  <a:pt x="0" y="13724896"/>
                </a:cubicBezTo>
                <a:cubicBezTo>
                  <a:pt x="-4949" y="13128218"/>
                  <a:pt x="-33718" y="13290094"/>
                  <a:pt x="0" y="13038651"/>
                </a:cubicBezTo>
                <a:cubicBezTo>
                  <a:pt x="33718" y="12787208"/>
                  <a:pt x="-22547" y="12662739"/>
                  <a:pt x="0" y="12352406"/>
                </a:cubicBezTo>
                <a:cubicBezTo>
                  <a:pt x="22547" y="12042074"/>
                  <a:pt x="-32604" y="11800220"/>
                  <a:pt x="0" y="11391664"/>
                </a:cubicBezTo>
                <a:cubicBezTo>
                  <a:pt x="32604" y="10983108"/>
                  <a:pt x="10844" y="10522148"/>
                  <a:pt x="0" y="10156423"/>
                </a:cubicBezTo>
                <a:cubicBezTo>
                  <a:pt x="-10844" y="9790698"/>
                  <a:pt x="-1215" y="10049318"/>
                  <a:pt x="0" y="10019174"/>
                </a:cubicBezTo>
                <a:cubicBezTo>
                  <a:pt x="1215" y="9989030"/>
                  <a:pt x="7928" y="9192427"/>
                  <a:pt x="0" y="8783933"/>
                </a:cubicBezTo>
                <a:cubicBezTo>
                  <a:pt x="-7928" y="8375439"/>
                  <a:pt x="-27851" y="7986822"/>
                  <a:pt x="0" y="7548693"/>
                </a:cubicBezTo>
                <a:cubicBezTo>
                  <a:pt x="27851" y="7110564"/>
                  <a:pt x="-29125" y="6765281"/>
                  <a:pt x="0" y="6313452"/>
                </a:cubicBezTo>
                <a:cubicBezTo>
                  <a:pt x="29125" y="5861623"/>
                  <a:pt x="-8410" y="5918691"/>
                  <a:pt x="0" y="5627207"/>
                </a:cubicBezTo>
                <a:cubicBezTo>
                  <a:pt x="8410" y="5335723"/>
                  <a:pt x="20180" y="5203992"/>
                  <a:pt x="0" y="4940963"/>
                </a:cubicBezTo>
                <a:cubicBezTo>
                  <a:pt x="-20180" y="4677934"/>
                  <a:pt x="-9544" y="4596701"/>
                  <a:pt x="0" y="4254718"/>
                </a:cubicBezTo>
                <a:cubicBezTo>
                  <a:pt x="9544" y="3912736"/>
                  <a:pt x="675" y="4167123"/>
                  <a:pt x="0" y="4117469"/>
                </a:cubicBezTo>
                <a:cubicBezTo>
                  <a:pt x="-675" y="4067815"/>
                  <a:pt x="-38087" y="3267627"/>
                  <a:pt x="0" y="2882228"/>
                </a:cubicBezTo>
                <a:cubicBezTo>
                  <a:pt x="38087" y="2496829"/>
                  <a:pt x="3271" y="2007825"/>
                  <a:pt x="0" y="1646988"/>
                </a:cubicBezTo>
                <a:cubicBezTo>
                  <a:pt x="-3271" y="1286151"/>
                  <a:pt x="-9180" y="976835"/>
                  <a:pt x="0" y="686245"/>
                </a:cubicBezTo>
                <a:cubicBezTo>
                  <a:pt x="9180" y="395655"/>
                  <a:pt x="-33549" y="168654"/>
                  <a:pt x="0" y="0"/>
                </a:cubicBezTo>
                <a:close/>
              </a:path>
              <a:path w="1035591" h="27449792" stroke="0" extrusionOk="0">
                <a:moveTo>
                  <a:pt x="0" y="0"/>
                </a:moveTo>
                <a:cubicBezTo>
                  <a:pt x="138338" y="2198"/>
                  <a:pt x="383099" y="13267"/>
                  <a:pt x="517796" y="0"/>
                </a:cubicBezTo>
                <a:cubicBezTo>
                  <a:pt x="652493" y="-13267"/>
                  <a:pt x="818796" y="-15144"/>
                  <a:pt x="1035591" y="0"/>
                </a:cubicBezTo>
                <a:cubicBezTo>
                  <a:pt x="1025345" y="364174"/>
                  <a:pt x="978771" y="923704"/>
                  <a:pt x="1035591" y="1235241"/>
                </a:cubicBezTo>
                <a:cubicBezTo>
                  <a:pt x="1092411" y="1546778"/>
                  <a:pt x="1079353" y="1860201"/>
                  <a:pt x="1035591" y="2195983"/>
                </a:cubicBezTo>
                <a:cubicBezTo>
                  <a:pt x="991829" y="2531765"/>
                  <a:pt x="1000354" y="2820160"/>
                  <a:pt x="1035591" y="3156726"/>
                </a:cubicBezTo>
                <a:cubicBezTo>
                  <a:pt x="1070828" y="3493292"/>
                  <a:pt x="1068280" y="3577043"/>
                  <a:pt x="1035591" y="3842971"/>
                </a:cubicBezTo>
                <a:cubicBezTo>
                  <a:pt x="1002902" y="4108900"/>
                  <a:pt x="1032268" y="3912735"/>
                  <a:pt x="1035591" y="3980220"/>
                </a:cubicBezTo>
                <a:cubicBezTo>
                  <a:pt x="1038914" y="4047705"/>
                  <a:pt x="1045595" y="4213433"/>
                  <a:pt x="1035591" y="4391967"/>
                </a:cubicBezTo>
                <a:cubicBezTo>
                  <a:pt x="1025587" y="4570501"/>
                  <a:pt x="1031012" y="4477006"/>
                  <a:pt x="1035591" y="4529216"/>
                </a:cubicBezTo>
                <a:cubicBezTo>
                  <a:pt x="1040170" y="4581426"/>
                  <a:pt x="1004522" y="4898181"/>
                  <a:pt x="1035591" y="5215460"/>
                </a:cubicBezTo>
                <a:cubicBezTo>
                  <a:pt x="1066660" y="5532739"/>
                  <a:pt x="1033204" y="5567530"/>
                  <a:pt x="1035591" y="5901705"/>
                </a:cubicBezTo>
                <a:cubicBezTo>
                  <a:pt x="1037978" y="6235881"/>
                  <a:pt x="1049806" y="6169945"/>
                  <a:pt x="1035591" y="6313452"/>
                </a:cubicBezTo>
                <a:cubicBezTo>
                  <a:pt x="1021376" y="6456959"/>
                  <a:pt x="1023749" y="6571895"/>
                  <a:pt x="1035591" y="6725199"/>
                </a:cubicBezTo>
                <a:cubicBezTo>
                  <a:pt x="1047433" y="6878503"/>
                  <a:pt x="1048610" y="7021133"/>
                  <a:pt x="1035591" y="7136946"/>
                </a:cubicBezTo>
                <a:cubicBezTo>
                  <a:pt x="1022572" y="7252759"/>
                  <a:pt x="1021616" y="7872770"/>
                  <a:pt x="1035591" y="8097689"/>
                </a:cubicBezTo>
                <a:cubicBezTo>
                  <a:pt x="1049566" y="8322608"/>
                  <a:pt x="1053092" y="8529439"/>
                  <a:pt x="1035591" y="8783933"/>
                </a:cubicBezTo>
                <a:cubicBezTo>
                  <a:pt x="1018090" y="9038427"/>
                  <a:pt x="1037352" y="8860918"/>
                  <a:pt x="1035591" y="8921182"/>
                </a:cubicBezTo>
                <a:cubicBezTo>
                  <a:pt x="1033830" y="8981446"/>
                  <a:pt x="1030182" y="9028883"/>
                  <a:pt x="1035591" y="9058431"/>
                </a:cubicBezTo>
                <a:cubicBezTo>
                  <a:pt x="1030182" y="9028883"/>
                  <a:pt x="1037492" y="8987744"/>
                  <a:pt x="1035591" y="8921182"/>
                </a:cubicBezTo>
                <a:cubicBezTo>
                  <a:pt x="1037492" y="8987744"/>
                  <a:pt x="1054377" y="9233951"/>
                  <a:pt x="1035591" y="9332929"/>
                </a:cubicBezTo>
                <a:cubicBezTo>
                  <a:pt x="1016805" y="9431907"/>
                  <a:pt x="1021910" y="9641361"/>
                  <a:pt x="1035591" y="9744676"/>
                </a:cubicBezTo>
                <a:cubicBezTo>
                  <a:pt x="1049272" y="9847991"/>
                  <a:pt x="1009184" y="10415522"/>
                  <a:pt x="1035591" y="10705419"/>
                </a:cubicBezTo>
                <a:cubicBezTo>
                  <a:pt x="1061998" y="10995316"/>
                  <a:pt x="1072411" y="11362664"/>
                  <a:pt x="1035591" y="11666162"/>
                </a:cubicBezTo>
                <a:cubicBezTo>
                  <a:pt x="998771" y="11969660"/>
                  <a:pt x="1040936" y="11754402"/>
                  <a:pt x="1035591" y="11803411"/>
                </a:cubicBezTo>
                <a:cubicBezTo>
                  <a:pt x="1040936" y="11754402"/>
                  <a:pt x="1041023" y="11697030"/>
                  <a:pt x="1035591" y="11666162"/>
                </a:cubicBezTo>
                <a:cubicBezTo>
                  <a:pt x="1041023" y="11697030"/>
                  <a:pt x="1038263" y="11747203"/>
                  <a:pt x="1035591" y="11803411"/>
                </a:cubicBezTo>
                <a:cubicBezTo>
                  <a:pt x="1038263" y="11747203"/>
                  <a:pt x="1041161" y="11695060"/>
                  <a:pt x="1035591" y="11666162"/>
                </a:cubicBezTo>
                <a:cubicBezTo>
                  <a:pt x="1041161" y="11695060"/>
                  <a:pt x="1013774" y="12083349"/>
                  <a:pt x="1035591" y="12352406"/>
                </a:cubicBezTo>
                <a:cubicBezTo>
                  <a:pt x="1057408" y="12621463"/>
                  <a:pt x="1039481" y="12459476"/>
                  <a:pt x="1035591" y="12489655"/>
                </a:cubicBezTo>
                <a:cubicBezTo>
                  <a:pt x="1031701" y="12519834"/>
                  <a:pt x="1029109" y="12588645"/>
                  <a:pt x="1035591" y="12626904"/>
                </a:cubicBezTo>
                <a:cubicBezTo>
                  <a:pt x="1042073" y="12665163"/>
                  <a:pt x="1040740" y="12709908"/>
                  <a:pt x="1035591" y="12764153"/>
                </a:cubicBezTo>
                <a:cubicBezTo>
                  <a:pt x="1040740" y="12709908"/>
                  <a:pt x="1032895" y="12692726"/>
                  <a:pt x="1035591" y="12626904"/>
                </a:cubicBezTo>
                <a:cubicBezTo>
                  <a:pt x="1032895" y="12692726"/>
                  <a:pt x="1012672" y="13256952"/>
                  <a:pt x="1035591" y="13587647"/>
                </a:cubicBezTo>
                <a:cubicBezTo>
                  <a:pt x="1058510" y="13918342"/>
                  <a:pt x="1010505" y="14500960"/>
                  <a:pt x="1035591" y="14822888"/>
                </a:cubicBezTo>
                <a:cubicBezTo>
                  <a:pt x="1060677" y="15144816"/>
                  <a:pt x="1022202" y="15556400"/>
                  <a:pt x="1035591" y="15783630"/>
                </a:cubicBezTo>
                <a:cubicBezTo>
                  <a:pt x="1048980" y="16010860"/>
                  <a:pt x="1032498" y="16095899"/>
                  <a:pt x="1035591" y="16195377"/>
                </a:cubicBezTo>
                <a:cubicBezTo>
                  <a:pt x="1038684" y="16294855"/>
                  <a:pt x="1053730" y="17103738"/>
                  <a:pt x="1035591" y="17430618"/>
                </a:cubicBezTo>
                <a:cubicBezTo>
                  <a:pt x="1017452" y="17757498"/>
                  <a:pt x="1089369" y="18258745"/>
                  <a:pt x="1035591" y="18665859"/>
                </a:cubicBezTo>
                <a:cubicBezTo>
                  <a:pt x="981813" y="19072973"/>
                  <a:pt x="1049158" y="18883858"/>
                  <a:pt x="1035591" y="19077605"/>
                </a:cubicBezTo>
                <a:cubicBezTo>
                  <a:pt x="1022024" y="19271352"/>
                  <a:pt x="1053753" y="19399015"/>
                  <a:pt x="1035591" y="19489352"/>
                </a:cubicBezTo>
                <a:cubicBezTo>
                  <a:pt x="1017429" y="19579689"/>
                  <a:pt x="1047090" y="19704570"/>
                  <a:pt x="1035591" y="19901099"/>
                </a:cubicBezTo>
                <a:cubicBezTo>
                  <a:pt x="1024092" y="20097628"/>
                  <a:pt x="1030502" y="19991039"/>
                  <a:pt x="1035591" y="20038348"/>
                </a:cubicBezTo>
                <a:cubicBezTo>
                  <a:pt x="1040680" y="20085657"/>
                  <a:pt x="1015561" y="20661535"/>
                  <a:pt x="1035591" y="20999091"/>
                </a:cubicBezTo>
                <a:cubicBezTo>
                  <a:pt x="1055621" y="21336647"/>
                  <a:pt x="1069868" y="21831367"/>
                  <a:pt x="1035591" y="22234332"/>
                </a:cubicBezTo>
                <a:cubicBezTo>
                  <a:pt x="1001314" y="22637297"/>
                  <a:pt x="1018284" y="22826403"/>
                  <a:pt x="1035591" y="23195074"/>
                </a:cubicBezTo>
                <a:cubicBezTo>
                  <a:pt x="1018284" y="22826403"/>
                  <a:pt x="1030643" y="23115976"/>
                  <a:pt x="1035591" y="23057825"/>
                </a:cubicBezTo>
                <a:cubicBezTo>
                  <a:pt x="1030643" y="23115976"/>
                  <a:pt x="1072565" y="23727553"/>
                  <a:pt x="1035591" y="24293066"/>
                </a:cubicBezTo>
                <a:cubicBezTo>
                  <a:pt x="1072565" y="23727553"/>
                  <a:pt x="1029935" y="24196806"/>
                  <a:pt x="1035591" y="24155817"/>
                </a:cubicBezTo>
                <a:cubicBezTo>
                  <a:pt x="1029935" y="24196806"/>
                  <a:pt x="1002017" y="24641496"/>
                  <a:pt x="1035591" y="24842062"/>
                </a:cubicBezTo>
                <a:cubicBezTo>
                  <a:pt x="1069165" y="25042629"/>
                  <a:pt x="1021271" y="25147166"/>
                  <a:pt x="1035591" y="25253809"/>
                </a:cubicBezTo>
                <a:cubicBezTo>
                  <a:pt x="1049911" y="25360452"/>
                  <a:pt x="989618" y="26171011"/>
                  <a:pt x="1035591" y="26489049"/>
                </a:cubicBezTo>
                <a:cubicBezTo>
                  <a:pt x="1081564" y="26807087"/>
                  <a:pt x="1042297" y="26559586"/>
                  <a:pt x="1035591" y="26626298"/>
                </a:cubicBezTo>
                <a:cubicBezTo>
                  <a:pt x="1028885" y="26693010"/>
                  <a:pt x="1059975" y="27063695"/>
                  <a:pt x="1035591" y="27449792"/>
                </a:cubicBezTo>
                <a:cubicBezTo>
                  <a:pt x="778491" y="27425805"/>
                  <a:pt x="722191" y="27443240"/>
                  <a:pt x="507440" y="27449792"/>
                </a:cubicBezTo>
                <a:cubicBezTo>
                  <a:pt x="292689" y="27456344"/>
                  <a:pt x="232966" y="27462354"/>
                  <a:pt x="0" y="27449792"/>
                </a:cubicBezTo>
                <a:cubicBezTo>
                  <a:pt x="40512" y="26965147"/>
                  <a:pt x="-9259" y="26766835"/>
                  <a:pt x="0" y="26214551"/>
                </a:cubicBezTo>
                <a:cubicBezTo>
                  <a:pt x="9259" y="25662267"/>
                  <a:pt x="5675" y="26138048"/>
                  <a:pt x="0" y="26077302"/>
                </a:cubicBezTo>
                <a:cubicBezTo>
                  <a:pt x="-5675" y="26016556"/>
                  <a:pt x="-34003" y="25612339"/>
                  <a:pt x="0" y="25391058"/>
                </a:cubicBezTo>
                <a:cubicBezTo>
                  <a:pt x="-34003" y="25612339"/>
                  <a:pt x="1219" y="25473590"/>
                  <a:pt x="0" y="25528307"/>
                </a:cubicBezTo>
                <a:cubicBezTo>
                  <a:pt x="1219" y="25473590"/>
                  <a:pt x="32217" y="25093191"/>
                  <a:pt x="0" y="24842062"/>
                </a:cubicBezTo>
                <a:cubicBezTo>
                  <a:pt x="-32217" y="24590933"/>
                  <a:pt x="1847" y="24735513"/>
                  <a:pt x="0" y="24704813"/>
                </a:cubicBezTo>
                <a:cubicBezTo>
                  <a:pt x="-1847" y="24674113"/>
                  <a:pt x="26184" y="24172256"/>
                  <a:pt x="0" y="23744070"/>
                </a:cubicBezTo>
                <a:cubicBezTo>
                  <a:pt x="-26184" y="23315884"/>
                  <a:pt x="4156" y="23661337"/>
                  <a:pt x="0" y="23606821"/>
                </a:cubicBezTo>
                <a:cubicBezTo>
                  <a:pt x="-4156" y="23552305"/>
                  <a:pt x="2566" y="23242453"/>
                  <a:pt x="0" y="22920576"/>
                </a:cubicBezTo>
                <a:cubicBezTo>
                  <a:pt x="2566" y="23242453"/>
                  <a:pt x="-1740" y="23028451"/>
                  <a:pt x="0" y="23057825"/>
                </a:cubicBezTo>
                <a:cubicBezTo>
                  <a:pt x="-1740" y="23028451"/>
                  <a:pt x="21415" y="22661104"/>
                  <a:pt x="0" y="22371580"/>
                </a:cubicBezTo>
                <a:cubicBezTo>
                  <a:pt x="21415" y="22661104"/>
                  <a:pt x="-6064" y="22471034"/>
                  <a:pt x="0" y="22508829"/>
                </a:cubicBezTo>
                <a:cubicBezTo>
                  <a:pt x="-6064" y="22471034"/>
                  <a:pt x="57709" y="21727932"/>
                  <a:pt x="0" y="21273589"/>
                </a:cubicBezTo>
                <a:cubicBezTo>
                  <a:pt x="-57709" y="20819246"/>
                  <a:pt x="9588" y="20963476"/>
                  <a:pt x="0" y="20861842"/>
                </a:cubicBezTo>
                <a:cubicBezTo>
                  <a:pt x="-9588" y="20760208"/>
                  <a:pt x="-7087" y="20641233"/>
                  <a:pt x="0" y="20450095"/>
                </a:cubicBezTo>
                <a:cubicBezTo>
                  <a:pt x="-7087" y="20641233"/>
                  <a:pt x="-2893" y="20546931"/>
                  <a:pt x="0" y="20587344"/>
                </a:cubicBezTo>
                <a:cubicBezTo>
                  <a:pt x="-2893" y="20546931"/>
                  <a:pt x="6494" y="20195853"/>
                  <a:pt x="0" y="19901099"/>
                </a:cubicBezTo>
                <a:cubicBezTo>
                  <a:pt x="6494" y="20195853"/>
                  <a:pt x="-5595" y="19998000"/>
                  <a:pt x="0" y="20038348"/>
                </a:cubicBezTo>
                <a:cubicBezTo>
                  <a:pt x="-5595" y="19998000"/>
                  <a:pt x="-8621" y="19800784"/>
                  <a:pt x="0" y="19626601"/>
                </a:cubicBezTo>
                <a:cubicBezTo>
                  <a:pt x="8621" y="19452418"/>
                  <a:pt x="-40360" y="18825876"/>
                  <a:pt x="0" y="18391361"/>
                </a:cubicBezTo>
                <a:cubicBezTo>
                  <a:pt x="40360" y="17956846"/>
                  <a:pt x="-5713" y="18076228"/>
                  <a:pt x="0" y="17979614"/>
                </a:cubicBezTo>
                <a:cubicBezTo>
                  <a:pt x="5713" y="17883000"/>
                  <a:pt x="-31711" y="17583223"/>
                  <a:pt x="0" y="17293369"/>
                </a:cubicBezTo>
                <a:cubicBezTo>
                  <a:pt x="31711" y="17003516"/>
                  <a:pt x="21207" y="16706985"/>
                  <a:pt x="0" y="16332626"/>
                </a:cubicBezTo>
                <a:cubicBezTo>
                  <a:pt x="21207" y="16706985"/>
                  <a:pt x="5458" y="16434446"/>
                  <a:pt x="0" y="16469875"/>
                </a:cubicBezTo>
                <a:cubicBezTo>
                  <a:pt x="5458" y="16434446"/>
                  <a:pt x="-27498" y="15943383"/>
                  <a:pt x="0" y="15509132"/>
                </a:cubicBezTo>
                <a:cubicBezTo>
                  <a:pt x="27498" y="15074881"/>
                  <a:pt x="5537" y="14620445"/>
                  <a:pt x="0" y="14273892"/>
                </a:cubicBezTo>
                <a:cubicBezTo>
                  <a:pt x="-5537" y="13927339"/>
                  <a:pt x="18670" y="13662805"/>
                  <a:pt x="0" y="13313149"/>
                </a:cubicBezTo>
                <a:cubicBezTo>
                  <a:pt x="-18670" y="12963493"/>
                  <a:pt x="-12354" y="13021332"/>
                  <a:pt x="0" y="12901402"/>
                </a:cubicBezTo>
                <a:cubicBezTo>
                  <a:pt x="12354" y="12781472"/>
                  <a:pt x="-2337" y="12124320"/>
                  <a:pt x="0" y="11666162"/>
                </a:cubicBezTo>
                <a:cubicBezTo>
                  <a:pt x="2337" y="11208004"/>
                  <a:pt x="-11799" y="11427123"/>
                  <a:pt x="0" y="11254415"/>
                </a:cubicBezTo>
                <a:cubicBezTo>
                  <a:pt x="11799" y="11081707"/>
                  <a:pt x="10611" y="11021771"/>
                  <a:pt x="0" y="10842668"/>
                </a:cubicBezTo>
                <a:cubicBezTo>
                  <a:pt x="-10611" y="10663565"/>
                  <a:pt x="1799" y="10592190"/>
                  <a:pt x="0" y="10430921"/>
                </a:cubicBezTo>
                <a:cubicBezTo>
                  <a:pt x="-1799" y="10269652"/>
                  <a:pt x="133" y="10357564"/>
                  <a:pt x="0" y="10293672"/>
                </a:cubicBezTo>
                <a:cubicBezTo>
                  <a:pt x="-133" y="10229780"/>
                  <a:pt x="17994" y="9903339"/>
                  <a:pt x="0" y="9607427"/>
                </a:cubicBezTo>
                <a:cubicBezTo>
                  <a:pt x="17994" y="9903339"/>
                  <a:pt x="-1723" y="9715091"/>
                  <a:pt x="0" y="9744676"/>
                </a:cubicBezTo>
                <a:cubicBezTo>
                  <a:pt x="-1723" y="9715091"/>
                  <a:pt x="5172" y="9476411"/>
                  <a:pt x="0" y="9332929"/>
                </a:cubicBezTo>
                <a:cubicBezTo>
                  <a:pt x="-5172" y="9189447"/>
                  <a:pt x="40259" y="8672520"/>
                  <a:pt x="0" y="8097689"/>
                </a:cubicBezTo>
                <a:cubicBezTo>
                  <a:pt x="-40259" y="7522858"/>
                  <a:pt x="-61431" y="7461353"/>
                  <a:pt x="0" y="6862448"/>
                </a:cubicBezTo>
                <a:cubicBezTo>
                  <a:pt x="61431" y="6263543"/>
                  <a:pt x="-24183" y="6023264"/>
                  <a:pt x="0" y="5627207"/>
                </a:cubicBezTo>
                <a:cubicBezTo>
                  <a:pt x="24183" y="5231150"/>
                  <a:pt x="-42812" y="4952404"/>
                  <a:pt x="0" y="4666465"/>
                </a:cubicBezTo>
                <a:cubicBezTo>
                  <a:pt x="42812" y="4380526"/>
                  <a:pt x="-7842" y="3697498"/>
                  <a:pt x="0" y="3431224"/>
                </a:cubicBezTo>
                <a:cubicBezTo>
                  <a:pt x="7842" y="3164950"/>
                  <a:pt x="-28067" y="2917067"/>
                  <a:pt x="0" y="2744979"/>
                </a:cubicBezTo>
                <a:cubicBezTo>
                  <a:pt x="28067" y="2572891"/>
                  <a:pt x="-3631" y="1893240"/>
                  <a:pt x="0" y="1509739"/>
                </a:cubicBezTo>
                <a:cubicBezTo>
                  <a:pt x="3631" y="1126238"/>
                  <a:pt x="1333" y="1249006"/>
                  <a:pt x="0" y="1097992"/>
                </a:cubicBezTo>
                <a:cubicBezTo>
                  <a:pt x="-1333" y="946978"/>
                  <a:pt x="-52334" y="309025"/>
                  <a:pt x="0" y="0"/>
                </a:cubicBezTo>
                <a:close/>
              </a:path>
            </a:pathLst>
          </a:custGeom>
          <a:solidFill>
            <a:srgbClr val="067898"/>
          </a:solidFill>
          <a:ln w="57150">
            <a:solidFill>
              <a:srgbClr val="003F60"/>
            </a:solidFill>
            <a:extLst>
              <a:ext uri="{C807C97D-BFC1-408E-A445-0C87EB9F89A2}">
                <ask:lineSketchStyleProps xmlns:ask="http://schemas.microsoft.com/office/drawing/2018/sketchyshapes" sd="117470616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Data cleaning: focus on the meaningful information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9924D1ECC420D47A2456556BC94F7370400BDF4491DEA4973499845289601F88B9F" ma:contentTypeVersion="55" ma:contentTypeDescription="Create a new document." ma:contentTypeScope="" ma:versionID="41eb558a2b826e6e4f9defd990175bec">
  <xsd:schema xmlns:xsd="http://www.w3.org/2001/XMLSchema" xmlns:xs="http://www.w3.org/2001/XMLSchema" xmlns:p="http://schemas.microsoft.com/office/2006/metadata/properties" xmlns:ns2="6d93d202-47fc-4405-873a-cab67cc5f1b2" xmlns:ns3="64acb2c5-0a2b-4bda-bd34-58e36cbb80d2" targetNamespace="http://schemas.microsoft.com/office/2006/metadata/properties" ma:root="true" ma:fieldsID="19deea0185cf7bc57eee9b90b1ba2ace" ns2:_="" ns3:_="">
    <xsd:import namespace="6d93d202-47fc-4405-873a-cab67cc5f1b2"/>
    <xsd:import namespace="64acb2c5-0a2b-4bda-bd34-58e36cbb80d2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  <xsd:element ref="ns3:Description0" minOccurs="0"/>
                <xsd:element ref="ns3:Compon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93d202-47fc-4405-873a-cab67cc5f1b2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dc79c007-7f28-4db9-9ba1-525d19a3279b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80C6DD30-196A-4C6B-B1BF-A43F3B8ACD4F}" ma:internalName="CSXSubmissionMarket" ma:readOnly="false" ma:showField="MarketName" ma:web="6d93d202-47fc-4405-873a-cab67cc5f1b2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bb16b974-ed24-4278-8820-8e232d38904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7E2D4CA2-442A-4FDA-AA57-71B8C7B2C53C}" ma:internalName="InProjectListLookup" ma:readOnly="true" ma:showField="InProjectLis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fd9a49dc-3dbf-4047-b62d-1d587abe7b40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7E2D4CA2-442A-4FDA-AA57-71B8C7B2C53C}" ma:internalName="LastCompleteVersionLookup" ma:readOnly="true" ma:showField="LastComplete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7E2D4CA2-442A-4FDA-AA57-71B8C7B2C53C}" ma:internalName="LastPreviewErrorLookup" ma:readOnly="true" ma:showField="LastPreview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7E2D4CA2-442A-4FDA-AA57-71B8C7B2C53C}" ma:internalName="LastPreviewResultLookup" ma:readOnly="true" ma:showField="LastPreview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7E2D4CA2-442A-4FDA-AA57-71B8C7B2C53C}" ma:internalName="LastPreviewAttemptDateLookup" ma:readOnly="true" ma:showField="LastPreview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7E2D4CA2-442A-4FDA-AA57-71B8C7B2C53C}" ma:internalName="LastPreviewedByLookup" ma:readOnly="true" ma:showField="LastPreview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7E2D4CA2-442A-4FDA-AA57-71B8C7B2C53C}" ma:internalName="LastPreviewTimeLookup" ma:readOnly="true" ma:showField="LastPreview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7E2D4CA2-442A-4FDA-AA57-71B8C7B2C53C}" ma:internalName="LastPreviewVersionLookup" ma:readOnly="true" ma:showField="LastPreview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7E2D4CA2-442A-4FDA-AA57-71B8C7B2C53C}" ma:internalName="LastPublishErrorLookup" ma:readOnly="true" ma:showField="LastPublishError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7E2D4CA2-442A-4FDA-AA57-71B8C7B2C53C}" ma:internalName="LastPublishResultLookup" ma:readOnly="true" ma:showField="LastPublishResult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7E2D4CA2-442A-4FDA-AA57-71B8C7B2C53C}" ma:internalName="LastPublishAttemptDateLookup" ma:readOnly="true" ma:showField="LastPublishAttemptDat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7E2D4CA2-442A-4FDA-AA57-71B8C7B2C53C}" ma:internalName="LastPublishedByLookup" ma:readOnly="true" ma:showField="LastPublishedBy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7E2D4CA2-442A-4FDA-AA57-71B8C7B2C53C}" ma:internalName="LastPublishTimeLookup" ma:readOnly="true" ma:showField="LastPublishTi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7E2D4CA2-442A-4FDA-AA57-71B8C7B2C53C}" ma:internalName="LastPublishVersionLookup" ma:readOnly="true" ma:showField="LastPublishVersion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4CDE398E-75A7-4993-8C61-2BFD31F64754}" ma:internalName="LocLastLocAttemptVersionLookup" ma:readOnly="false" ma:showField="LastLocAttemptVersion" ma:web="6d93d202-47fc-4405-873a-cab67cc5f1b2">
      <xsd:simpleType>
        <xsd:restriction base="dms:Lookup"/>
      </xsd:simpleType>
    </xsd:element>
    <xsd:element name="LocLastLocAttemptVersionTypeLookup" ma:index="72" nillable="true" ma:displayName="Loc Last Loc Attempt Version Type" ma:default="" ma:list="{4CDE398E-75A7-4993-8C61-2BFD31F64754}" ma:internalName="LocLastLocAttemptVersionTypeLookup" ma:readOnly="true" ma:showField="LastLocAttemptVersionType" ma:web="6d93d202-47fc-4405-873a-cab67cc5f1b2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4CDE398E-75A7-4993-8C61-2BFD31F64754}" ma:internalName="LocNewPublishedVersionLookup" ma:readOnly="true" ma:showField="NewPublishedVersion" ma:web="6d93d202-47fc-4405-873a-cab67cc5f1b2">
      <xsd:simpleType>
        <xsd:restriction base="dms:Lookup"/>
      </xsd:simpleType>
    </xsd:element>
    <xsd:element name="LocOverallHandbackStatusLookup" ma:index="76" nillable="true" ma:displayName="Loc Overall Handback Status" ma:default="" ma:list="{4CDE398E-75A7-4993-8C61-2BFD31F64754}" ma:internalName="LocOverallHandbackStatusLookup" ma:readOnly="true" ma:showField="OverallHandbackStatus" ma:web="6d93d202-47fc-4405-873a-cab67cc5f1b2">
      <xsd:simpleType>
        <xsd:restriction base="dms:Lookup"/>
      </xsd:simpleType>
    </xsd:element>
    <xsd:element name="LocOverallLocStatusLookup" ma:index="77" nillable="true" ma:displayName="Loc Overall Localize Status" ma:default="" ma:list="{4CDE398E-75A7-4993-8C61-2BFD31F64754}" ma:internalName="LocOverallLocStatusLookup" ma:readOnly="true" ma:showField="OverallLocStatus" ma:web="6d93d202-47fc-4405-873a-cab67cc5f1b2">
      <xsd:simpleType>
        <xsd:restriction base="dms:Lookup"/>
      </xsd:simpleType>
    </xsd:element>
    <xsd:element name="LocOverallPreviewStatusLookup" ma:index="78" nillable="true" ma:displayName="Loc Overall Preview Status" ma:default="" ma:list="{4CDE398E-75A7-4993-8C61-2BFD31F64754}" ma:internalName="LocOverallPreviewStatusLookup" ma:readOnly="true" ma:showField="OverallPreviewStatus" ma:web="6d93d202-47fc-4405-873a-cab67cc5f1b2">
      <xsd:simpleType>
        <xsd:restriction base="dms:Lookup"/>
      </xsd:simpleType>
    </xsd:element>
    <xsd:element name="LocOverallPublishStatusLookup" ma:index="79" nillable="true" ma:displayName="Loc Overall Publish Status" ma:default="" ma:list="{4CDE398E-75A7-4993-8C61-2BFD31F64754}" ma:internalName="LocOverallPublishStatusLookup" ma:readOnly="true" ma:showField="OverallPublishStatus" ma:web="6d93d202-47fc-4405-873a-cab67cc5f1b2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4CDE398E-75A7-4993-8C61-2BFD31F64754}" ma:internalName="LocProcessedForHandoffsLookup" ma:readOnly="true" ma:showField="ProcessedForHandoffs" ma:web="6d93d202-47fc-4405-873a-cab67cc5f1b2">
      <xsd:simpleType>
        <xsd:restriction base="dms:Lookup"/>
      </xsd:simpleType>
    </xsd:element>
    <xsd:element name="LocProcessedForMarketsLookup" ma:index="82" nillable="true" ma:displayName="Loc Processed For Markets" ma:default="" ma:list="{4CDE398E-75A7-4993-8C61-2BFD31F64754}" ma:internalName="LocProcessedForMarketsLookup" ma:readOnly="true" ma:showField="ProcessedForMarkets" ma:web="6d93d202-47fc-4405-873a-cab67cc5f1b2">
      <xsd:simpleType>
        <xsd:restriction base="dms:Lookup"/>
      </xsd:simpleType>
    </xsd:element>
    <xsd:element name="LocPublishedDependentAssetsLookup" ma:index="83" nillable="true" ma:displayName="Loc Published Dependent Assets" ma:default="" ma:list="{4CDE398E-75A7-4993-8C61-2BFD31F64754}" ma:internalName="LocPublishedDependentAssetsLookup" ma:readOnly="true" ma:showField="PublishedDependentAssets" ma:web="6d93d202-47fc-4405-873a-cab67cc5f1b2">
      <xsd:simpleType>
        <xsd:restriction base="dms:Lookup"/>
      </xsd:simpleType>
    </xsd:element>
    <xsd:element name="LocPublishedLinkedAssetsLookup" ma:index="84" nillable="true" ma:displayName="Loc Published Linked Assets" ma:default="" ma:list="{4CDE398E-75A7-4993-8C61-2BFD31F64754}" ma:internalName="LocPublishedLinkedAssetsLookup" ma:readOnly="true" ma:showField="PublishedLinkedAssets" ma:web="6d93d202-47fc-4405-873a-cab67cc5f1b2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db560eb5-700a-4f94-8fda-b57de4261f12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80C6DD30-196A-4C6B-B1BF-A43F3B8ACD4F}" ma:internalName="Markets" ma:readOnly="false" ma:showField="MarketName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7E2D4CA2-442A-4FDA-AA57-71B8C7B2C53C}" ma:internalName="NumOfRatingsLookup" ma:readOnly="true" ma:showField="NumOfRating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7E2D4CA2-442A-4FDA-AA57-71B8C7B2C53C}" ma:internalName="PublishStatusLookup" ma:readOnly="false" ma:showField="PublishStatus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6e3f7319-fb8f-4449-8902-000ab73a8566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11d213f5-ec09-44b6-a8be-9da225be7a8d}" ma:internalName="TaxCatchAll" ma:showField="CatchAllData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11d213f5-ec09-44b6-a8be-9da225be7a8d}" ma:internalName="TaxCatchAllLabel" ma:readOnly="true" ma:showField="CatchAllDataLabel" ma:web="6d93d202-47fc-4405-873a-cab67cc5f1b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cb2c5-0a2b-4bda-bd34-58e36cbb80d2" elementFormDefault="qualified">
    <xsd:import namespace="http://schemas.microsoft.com/office/2006/documentManagement/types"/>
    <xsd:import namespace="http://schemas.microsoft.com/office/infopath/2007/PartnerControls"/>
    <xsd:element name="Description0" ma:index="134" nillable="true" ma:displayName="Description" ma:internalName="Description0">
      <xsd:simpleType>
        <xsd:restriction base="dms:Note"/>
      </xsd:simpleType>
    </xsd:element>
    <xsd:element name="Component" ma:index="135" nillable="true" ma:displayName="Component" ma:internalName="Component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cquiredFrom xmlns="6d93d202-47fc-4405-873a-cab67cc5f1b2" xsi:nil="true"/>
    <IsSearchable xmlns="6d93d202-47fc-4405-873a-cab67cc5f1b2">true</IsSearchable>
    <EditorialStatus xmlns="6d93d202-47fc-4405-873a-cab67cc5f1b2">Complete</EditorialStatus>
    <OriginAsset xmlns="6d93d202-47fc-4405-873a-cab67cc5f1b2" xsi:nil="true"/>
    <ThumbnailAssetId xmlns="6d93d202-47fc-4405-873a-cab67cc5f1b2" xsi:nil="true"/>
    <TrustLevel xmlns="6d93d202-47fc-4405-873a-cab67cc5f1b2">3 Community New</TrustLevel>
    <MarketSpecific xmlns="6d93d202-47fc-4405-873a-cab67cc5f1b2">true</MarketSpecific>
    <TPNamespace xmlns="6d93d202-47fc-4405-873a-cab67cc5f1b2" xsi:nil="true"/>
    <DirectSourceMarket xmlns="6d93d202-47fc-4405-873a-cab67cc5f1b2">english</DirectSourceMarket>
    <MachineTranslated xmlns="6d93d202-47fc-4405-873a-cab67cc5f1b2">false</MachineTranslated>
    <PlannedPubDate xmlns="6d93d202-47fc-4405-873a-cab67cc5f1b2" xsi:nil="true"/>
    <SubmitterId xmlns="6d93d202-47fc-4405-873a-cab67cc5f1b2">9c60ae39-ee33-43c2-b863-454968d0f2cc</SubmitterId>
    <Downloads xmlns="6d93d202-47fc-4405-873a-cab67cc5f1b2">0</Downloads>
    <OriginalSourceMarket xmlns="6d93d202-47fc-4405-873a-cab67cc5f1b2">english</OriginalSourceMarket>
    <PublishTargets xmlns="6d93d202-47fc-4405-873a-cab67cc5f1b2">OfficeOnline</PublishTargets>
    <ArtSampleDocs xmlns="6d93d202-47fc-4405-873a-cab67cc5f1b2" xsi:nil="true"/>
    <ApprovalLog xmlns="6d93d202-47fc-4405-873a-cab67cc5f1b2" xsi:nil="true"/>
    <ApprovalStatus xmlns="6d93d202-47fc-4405-873a-cab67cc5f1b2">InProgress</ApprovalStatus>
    <TPComponent xmlns="6d93d202-47fc-4405-873a-cab67cc5f1b2">PPTFiles</TPComponent>
    <EditorialTags xmlns="6d93d202-47fc-4405-873a-cab67cc5f1b2" xsi:nil="true"/>
    <TPExecutable xmlns="6d93d202-47fc-4405-873a-cab67cc5f1b2" xsi:nil="true"/>
    <LastHandOff xmlns="6d93d202-47fc-4405-873a-cab67cc5f1b2" xsi:nil="true"/>
    <BusinessGroup xmlns="6d93d202-47fc-4405-873a-cab67cc5f1b2" xsi:nil="true"/>
    <TPAppVersion xmlns="6d93d202-47fc-4405-873a-cab67cc5f1b2">12</TPAppVersion>
    <VoteCount xmlns="6d93d202-47fc-4405-873a-cab67cc5f1b2" xsi:nil="true"/>
    <APAuthor xmlns="6d93d202-47fc-4405-873a-cab67cc5f1b2">
      <UserInfo>
        <DisplayName>_o14migrate</DisplayName>
        <AccountId>266</AccountId>
        <AccountType/>
      </UserInfo>
    </APAuthor>
    <TPCommandLine xmlns="6d93d202-47fc-4405-873a-cab67cc5f1b2">{PP} /n {FilePath}</TPCommandLine>
    <UACurrentWords xmlns="6d93d202-47fc-4405-873a-cab67cc5f1b2" xsi:nil="true"/>
    <AssetId xmlns="6d93d202-47fc-4405-873a-cab67cc5f1b2">TP030007368</AssetId>
    <Manager xmlns="6d93d202-47fc-4405-873a-cab67cc5f1b2" xsi:nil="true"/>
    <NumericId xmlns="6d93d202-47fc-4405-873a-cab67cc5f1b2">-1</NumericId>
    <Component xmlns="64acb2c5-0a2b-4bda-bd34-58e36cbb80d2" xsi:nil="true"/>
    <HandoffToMSDN xmlns="6d93d202-47fc-4405-873a-cab67cc5f1b2" xsi:nil="true"/>
    <Markets xmlns="6d93d202-47fc-4405-873a-cab67cc5f1b2">
      <Value>2</Value>
    </Markets>
    <UALocComments xmlns="6d93d202-47fc-4405-873a-cab67cc5f1b2" xsi:nil="true"/>
    <UALocRecommendation xmlns="6d93d202-47fc-4405-873a-cab67cc5f1b2">Localize</UALocRecommendation>
    <AssetStart xmlns="6d93d202-47fc-4405-873a-cab67cc5f1b2">2010-04-16T13:51:00+00:00</AssetStart>
    <CrawlForDependencies xmlns="6d93d202-47fc-4405-873a-cab67cc5f1b2">false</CrawlForDependencies>
    <LastModifiedDateTime xmlns="6d93d202-47fc-4405-873a-cab67cc5f1b2" xsi:nil="true"/>
    <LastPublishResultLookup xmlns="6d93d202-47fc-4405-873a-cab67cc5f1b2" xsi:nil="true"/>
    <PublishStatusLookup xmlns="6d93d202-47fc-4405-873a-cab67cc5f1b2">
      <Value>327753</Value>
      <Value>501927</Value>
    </PublishStatusLookup>
    <AverageRating xmlns="6d93d202-47fc-4405-873a-cab67cc5f1b2" xsi:nil="true"/>
    <CSXUpdate xmlns="6d93d202-47fc-4405-873a-cab67cc5f1b2">false</CSXUpdate>
    <UAProjectedTotalWords xmlns="6d93d202-47fc-4405-873a-cab67cc5f1b2" xsi:nil="true"/>
    <AssetExpire xmlns="6d93d202-47fc-4405-873a-cab67cc5f1b2">2100-01-01T00:00:00+00:00</AssetExpire>
    <AssetType xmlns="6d93d202-47fc-4405-873a-cab67cc5f1b2">TP</AssetType>
    <IntlLangReviewDate xmlns="6d93d202-47fc-4405-873a-cab67cc5f1b2" xsi:nil="true"/>
    <TPFriendlyName xmlns="6d93d202-47fc-4405-873a-cab67cc5f1b2">Thème mer - Concept pliages en papier</TPFriendlyName>
    <IntlLangReview xmlns="6d93d202-47fc-4405-873a-cab67cc5f1b2" xsi:nil="true"/>
    <OOCacheId xmlns="6d93d202-47fc-4405-873a-cab67cc5f1b2" xsi:nil="true"/>
    <PolicheckWords xmlns="6d93d202-47fc-4405-873a-cab67cc5f1b2" xsi:nil="true"/>
    <TemplateStatus xmlns="6d93d202-47fc-4405-873a-cab67cc5f1b2">Complete</TemplateStatus>
    <CSXSubmissionMarket xmlns="6d93d202-47fc-4405-873a-cab67cc5f1b2" xsi:nil="true"/>
    <FriendlyTitle xmlns="6d93d202-47fc-4405-873a-cab67cc5f1b2" xsi:nil="true"/>
    <TPLaunchHelpLinkType xmlns="6d93d202-47fc-4405-873a-cab67cc5f1b2" xsi:nil="true"/>
    <Providers xmlns="6d93d202-47fc-4405-873a-cab67cc5f1b2" xsi:nil="true"/>
    <SourceTitle xmlns="6d93d202-47fc-4405-873a-cab67cc5f1b2">Thème mer - Concept pliages en papier</SourceTitle>
    <TemplateTemplateType xmlns="6d93d202-47fc-4405-873a-cab67cc5f1b2">PowerPoint 12 Default</TemplateTemplateType>
    <TimesCloned xmlns="6d93d202-47fc-4405-873a-cab67cc5f1b2" xsi:nil="true"/>
    <ClipArtFilename xmlns="6d93d202-47fc-4405-873a-cab67cc5f1b2" xsi:nil="true"/>
    <APDescription xmlns="6d93d202-47fc-4405-873a-cab67cc5f1b2" xsi:nil="true"/>
    <TPApplication xmlns="6d93d202-47fc-4405-873a-cab67cc5f1b2">PowerPoint</TPApplication>
    <CSXHash xmlns="6d93d202-47fc-4405-873a-cab67cc5f1b2">tPmIuv9l+jnchy9d3X3tbiYcL6I=</CSXHash>
    <PrimaryImageGen xmlns="6d93d202-47fc-4405-873a-cab67cc5f1b2">true</PrimaryImageGen>
    <ContentItem xmlns="6d93d202-47fc-4405-873a-cab67cc5f1b2" xsi:nil="true"/>
    <IsDeleted xmlns="6d93d202-47fc-4405-873a-cab67cc5f1b2">false</IsDeleted>
    <ShowIn xmlns="6d93d202-47fc-4405-873a-cab67cc5f1b2">Show everywhere</ShowIn>
    <BugNumber xmlns="6d93d202-47fc-4405-873a-cab67cc5f1b2" xsi:nil="true"/>
    <LegacyData xmlns="6d93d202-47fc-4405-873a-cab67cc5f1b2">ListingID:;Manager:;BuildStatus:Publish Passed;MockupPath:</LegacyData>
    <TPLaunchHelpLink xmlns="6d93d202-47fc-4405-873a-cab67cc5f1b2" xsi:nil="true"/>
    <Milestone xmlns="6d93d202-47fc-4405-873a-cab67cc5f1b2" xsi:nil="true"/>
    <UANotes xmlns="6d93d202-47fc-4405-873a-cab67cc5f1b2" xsi:nil="true"/>
    <Description0 xmlns="64acb2c5-0a2b-4bda-bd34-58e36cbb80d2" xsi:nil="true"/>
    <IntlLangReviewer xmlns="6d93d202-47fc-4405-873a-cab67cc5f1b2" xsi:nil="true"/>
    <IntlLocPriority xmlns="6d93d202-47fc-4405-873a-cab67cc5f1b2" xsi:nil="true"/>
    <OpenTemplate xmlns="6d93d202-47fc-4405-873a-cab67cc5f1b2">true</OpenTemplate>
    <Provider xmlns="6d93d202-47fc-4405-873a-cab67cc5f1b2" xsi:nil="true"/>
    <CSXSubmissionDate xmlns="6d93d202-47fc-4405-873a-cab67cc5f1b2">2009-10-10T07:00:00+00:00</CSXSubmissionDate>
    <TPClientViewer xmlns="6d93d202-47fc-4405-873a-cab67cc5f1b2" xsi:nil="true"/>
    <DSATActionTaken xmlns="6d93d202-47fc-4405-873a-cab67cc5f1b2" xsi:nil="true"/>
    <APEditor xmlns="6d93d202-47fc-4405-873a-cab67cc5f1b2">
      <UserInfo>
        <DisplayName>_o14migrate</DisplayName>
        <AccountId>266</AccountId>
        <AccountType/>
      </UserInfo>
    </APEditor>
    <TPInstallLocation xmlns="6d93d202-47fc-4405-873a-cab67cc5f1b2">{My Templates}</TPInstallLocation>
    <OutputCachingOn xmlns="6d93d202-47fc-4405-873a-cab67cc5f1b2">false</OutputCachingOn>
    <ParentAssetId xmlns="6d93d202-47fc-4405-873a-cab67cc5f1b2" xsi:nil="true"/>
    <LocManualTestRequired xmlns="6d93d202-47fc-4405-873a-cab67cc5f1b2">false</LocManualTestRequired>
    <LocalizationTagsTaxHTField0 xmlns="6d93d202-47fc-4405-873a-cab67cc5f1b2">
      <Terms xmlns="http://schemas.microsoft.com/office/infopath/2007/PartnerControls"/>
    </LocalizationTagsTaxHTField0>
    <CampaignTagsTaxHTField0 xmlns="6d93d202-47fc-4405-873a-cab67cc5f1b2">
      <Terms xmlns="http://schemas.microsoft.com/office/infopath/2007/PartnerControls"/>
    </CampaignTagsTaxHTField0>
    <LocLastLocAttemptVersionLookup xmlns="6d93d202-47fc-4405-873a-cab67cc5f1b2">169791</LocLastLocAttemptVersionLookup>
    <InternalTagsTaxHTField0 xmlns="6d93d202-47fc-4405-873a-cab67cc5f1b2">
      <Terms xmlns="http://schemas.microsoft.com/office/infopath/2007/PartnerControls"/>
    </InternalTagsTaxHTField0>
    <LocRecommendedHandoff xmlns="6d93d202-47fc-4405-873a-cab67cc5f1b2" xsi:nil="true"/>
    <BlockPublish xmlns="6d93d202-47fc-4405-873a-cab67cc5f1b2">false</BlockPublish>
    <LocComments xmlns="6d93d202-47fc-4405-873a-cab67cc5f1b2" xsi:nil="true"/>
    <TaxCatchAll xmlns="6d93d202-47fc-4405-873a-cab67cc5f1b2"/>
    <OriginalRelease xmlns="6d93d202-47fc-4405-873a-cab67cc5f1b2">14</OriginalRelease>
    <RecommendationsModifier xmlns="6d93d202-47fc-4405-873a-cab67cc5f1b2" xsi:nil="true"/>
    <ScenarioTagsTaxHTField0 xmlns="6d93d202-47fc-4405-873a-cab67cc5f1b2">
      <Terms xmlns="http://schemas.microsoft.com/office/infopath/2007/PartnerControls"/>
    </ScenarioTagsTaxHTField0>
    <FeatureTagsTaxHTField0 xmlns="6d93d202-47fc-4405-873a-cab67cc5f1b2">
      <Terms xmlns="http://schemas.microsoft.com/office/infopath/2007/PartnerControls"/>
    </FeatureTagsTaxHTField0>
    <LocMarketGroupTiers2 xmlns="6d93d202-47fc-4405-873a-cab67cc5f1b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D54E2EF-6BCA-4789-A0F5-771E9BEC7A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93d202-47fc-4405-873a-cab67cc5f1b2"/>
    <ds:schemaRef ds:uri="64acb2c5-0a2b-4bda-bd34-58e36cbb80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08509E-0236-4A64-954D-948D8DCAE85B}">
  <ds:schemaRefs>
    <ds:schemaRef ds:uri="http://schemas.microsoft.com/office/2006/documentManagement/types"/>
    <ds:schemaRef ds:uri="http://schemas.openxmlformats.org/package/2006/metadata/core-properties"/>
    <ds:schemaRef ds:uri="6d93d202-47fc-4405-873a-cab67cc5f1b2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64acb2c5-0a2b-4bda-bd34-58e36cbb80d2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83E8268-9733-400F-ADE7-9CDED3964B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mer - Concept pliages en papier</Template>
  <TotalTime>0</TotalTime>
  <Words>530</Words>
  <Application>Microsoft Office PowerPoint</Application>
  <PresentationFormat>Personnalisé</PresentationFormat>
  <Paragraphs>57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Cambria Math</vt:lpstr>
      <vt:lpstr>Thème Office</vt:lpstr>
      <vt:lpstr>Data-filtering-based or model-based: methods comparison for a data-limited-stock abundance indicator. Case study on a striped red mullet stock. Kermorvant Claire1, Bru Noëlle1, Deniau Clémentin2, Lissardy Muriel2, Caill-Milly Nathalie2 1 CNRS/Univ Pau &amp; Pays Adour, Laboratoire de Mathématiques et de leurs Applications de Pau - Fédération MIRA, UMR 5142, 64600 Anglet, France 2 Ifremer, LITTORAL, 64600 Anglet, France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Data-filtering-based or model-based : methods comparison for a data-limited-stock abundance indicator. Case study on a striped red mullet stock. Kermorvant Claire1, Bru Noëlle1, Deniau Clémentin2, Lissardy Muriel2, Caill-Milly Nathalie2 1 CNRS/Univ Pau &amp; Pays Adour, Laboratoire de Mathématiques et de leurs Applications de Pau - Fédération MIRA, UMR 5142, 64600 Anglet, France 2 Ifremer, LITTORAL, Anglet, France</dc:title>
  <dc:creator>Claire Kermorvant</dc:creator>
  <cp:lastModifiedBy>Claire Kermorvant</cp:lastModifiedBy>
  <cp:revision>27</cp:revision>
  <dcterms:created xsi:type="dcterms:W3CDTF">2024-05-06T13:04:21Z</dcterms:created>
  <dcterms:modified xsi:type="dcterms:W3CDTF">2024-05-22T11:44:43Z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0x01010069924D1ECC420D47A2456556BC94F7370400BDF4491DEA4973499845289601F88B9F</vt:lpwstr>
  </property>
  <property fmtid="{D5CDD505-2E9C-101B-9397-08002B2CF9AE}" pid="3" name="Applications">
    <vt:lpwstr>53;#PowerPoint 12</vt:lpwstr>
  </property>
  <property fmtid="{D5CDD505-2E9C-101B-9397-08002B2CF9AE}" pid="4" name="Order">
    <vt:r8>8556800</vt:r8>
  </property>
  <property fmtid="{D5CDD505-2E9C-101B-9397-08002B2CF9AE}" pid="5" name="APTrustLevel">
    <vt:r8>3</vt:r8>
  </property>
</Properties>
</file>