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479" r:id="rId2"/>
    <p:sldId id="480" r:id="rId3"/>
    <p:sldId id="502" r:id="rId4"/>
    <p:sldId id="465" r:id="rId5"/>
    <p:sldId id="427" r:id="rId6"/>
    <p:sldId id="503" r:id="rId7"/>
    <p:sldId id="278" r:id="rId8"/>
    <p:sldId id="512" r:id="rId9"/>
    <p:sldId id="498" r:id="rId10"/>
    <p:sldId id="510" r:id="rId11"/>
    <p:sldId id="514" r:id="rId12"/>
    <p:sldId id="504" r:id="rId13"/>
    <p:sldId id="513" r:id="rId14"/>
    <p:sldId id="497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4105" userDrawn="1">
          <p15:clr>
            <a:srgbClr val="A4A3A4"/>
          </p15:clr>
        </p15:guide>
        <p15:guide id="5" orient="horz" pos="259" userDrawn="1">
          <p15:clr>
            <a:srgbClr val="A4A3A4"/>
          </p15:clr>
        </p15:guide>
        <p15:guide id="6" pos="1655" userDrawn="1">
          <p15:clr>
            <a:srgbClr val="A4A3A4"/>
          </p15:clr>
        </p15:guide>
        <p15:guide id="7" pos="2880" userDrawn="1">
          <p15:clr>
            <a:srgbClr val="A4A3A4"/>
          </p15:clr>
        </p15:guide>
        <p15:guide id="8" orient="horz" pos="1620" userDrawn="1">
          <p15:clr>
            <a:srgbClr val="A4A3A4"/>
          </p15:clr>
        </p15:guide>
        <p15:guide id="11" orient="horz" pos="2890" userDrawn="1">
          <p15:clr>
            <a:srgbClr val="A4A3A4"/>
          </p15:clr>
        </p15:guide>
        <p15:guide id="12" pos="249" userDrawn="1">
          <p15:clr>
            <a:srgbClr val="A4A3A4"/>
          </p15:clr>
        </p15:guide>
        <p15:guide id="13" pos="5511" userDrawn="1">
          <p15:clr>
            <a:srgbClr val="A4A3A4"/>
          </p15:clr>
        </p15:guide>
        <p15:guide id="14" orient="horz" pos="2573" userDrawn="1">
          <p15:clr>
            <a:srgbClr val="A4A3A4"/>
          </p15:clr>
        </p15:guide>
        <p15:guide id="15" orient="horz" pos="6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8797"/>
    <a:srgbClr val="E0472E"/>
    <a:srgbClr val="B7DDE5"/>
    <a:srgbClr val="B6DCCC"/>
    <a:srgbClr val="FBD8D8"/>
    <a:srgbClr val="4F5E1D"/>
    <a:srgbClr val="558C3E"/>
    <a:srgbClr val="C3B900"/>
    <a:srgbClr val="975034"/>
    <a:srgbClr val="FEE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5400" autoAdjust="0"/>
  </p:normalViewPr>
  <p:slideViewPr>
    <p:cSldViewPr>
      <p:cViewPr varScale="1">
        <p:scale>
          <a:sx n="112" d="100"/>
          <a:sy n="112" d="100"/>
        </p:scale>
        <p:origin x="547" y="62"/>
      </p:cViewPr>
      <p:guideLst>
        <p:guide pos="4105"/>
        <p:guide orient="horz" pos="259"/>
        <p:guide pos="1655"/>
        <p:guide pos="2880"/>
        <p:guide orient="horz" pos="1620"/>
        <p:guide orient="horz" pos="2890"/>
        <p:guide pos="249"/>
        <p:guide pos="5511"/>
        <p:guide orient="horz" pos="2573"/>
        <p:guide orient="horz" pos="667"/>
      </p:guideLst>
    </p:cSldViewPr>
  </p:slideViewPr>
  <p:outlineViewPr>
    <p:cViewPr>
      <p:scale>
        <a:sx n="33" d="100"/>
        <a:sy n="33" d="100"/>
      </p:scale>
      <p:origin x="0" y="-85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>
          <a:latin typeface="+mn-lt"/>
          <a:ea typeface="+mn-ea"/>
          <a:cs typeface="+mn-ea"/>
          <a:sym typeface="+mn-lt"/>
        </a:defRPr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>
          <a:latin typeface="+mn-lt"/>
          <a:ea typeface="+mn-ea"/>
          <a:cs typeface="+mn-ea"/>
          <a:sym typeface="+mn-lt"/>
        </a:defRPr>
      </a:pPr>
      <a:endParaRPr lang="zh-TW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52239-6C6F-472F-B175-F0FADCEE2BD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F5570-FE69-4FDF-99DA-8CDE43644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5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31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5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22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https://news.tvbs.com.tw/life/844617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79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72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中轴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30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正中放射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44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06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中轴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46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94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59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25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42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26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4248" y="4767263"/>
            <a:ext cx="2133600" cy="273844"/>
          </a:xfrm>
        </p:spPr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87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 txBox="1">
            <a:spLocks/>
          </p:cNvSpPr>
          <p:nvPr userDrawn="1"/>
        </p:nvSpPr>
        <p:spPr>
          <a:xfrm>
            <a:off x="8395675" y="4869408"/>
            <a:ext cx="725405" cy="352697"/>
          </a:xfrm>
          <a:prstGeom prst="ellipse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068952F-5E95-44E1-9562-3F7BE09D45B9}" type="slidenum">
              <a:rPr lang="en-US" sz="900" kern="1200" smtClean="0">
                <a:solidFill>
                  <a:srgbClr val="F0F6F4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900" kern="1200" dirty="0">
              <a:solidFill>
                <a:srgbClr val="F0F6F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513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图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 txBox="1">
            <a:spLocks/>
          </p:cNvSpPr>
          <p:nvPr userDrawn="1"/>
        </p:nvSpPr>
        <p:spPr>
          <a:xfrm>
            <a:off x="8395675" y="4869408"/>
            <a:ext cx="725405" cy="352697"/>
          </a:xfrm>
          <a:prstGeom prst="ellipse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068952F-5E95-44E1-9562-3F7BE09D45B9}" type="slidenum">
              <a:rPr lang="en-US" sz="900" kern="1200" smtClean="0">
                <a:solidFill>
                  <a:srgbClr val="F0F6F4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900" kern="1200" dirty="0">
              <a:solidFill>
                <a:srgbClr val="F0F6F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1351655" y="4244757"/>
            <a:ext cx="1131031" cy="898743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0"/>
          </p:nvPr>
        </p:nvSpPr>
        <p:spPr>
          <a:xfrm>
            <a:off x="2497651" y="4244757"/>
            <a:ext cx="1131031" cy="898743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/>
          </p:nvPr>
        </p:nvSpPr>
        <p:spPr>
          <a:xfrm>
            <a:off x="3635896" y="4246587"/>
            <a:ext cx="1131031" cy="898743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/>
          </p:nvPr>
        </p:nvSpPr>
        <p:spPr>
          <a:xfrm>
            <a:off x="4789106" y="4244757"/>
            <a:ext cx="1131031" cy="898743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5940152" y="4244757"/>
            <a:ext cx="1131031" cy="898743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7091198" y="4244603"/>
            <a:ext cx="1131031" cy="898743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3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单图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64904" y="1214911"/>
            <a:ext cx="3878759" cy="2628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56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47168" y="1394712"/>
            <a:ext cx="3538274" cy="287655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0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母子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1"/>
          </p:nvPr>
        </p:nvSpPr>
        <p:spPr>
          <a:xfrm>
            <a:off x="4620279" y="2965184"/>
            <a:ext cx="1940291" cy="157447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1560" y="1274029"/>
            <a:ext cx="3357133" cy="287655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/>
          </p:nvPr>
        </p:nvSpPr>
        <p:spPr>
          <a:xfrm>
            <a:off x="4620280" y="1274028"/>
            <a:ext cx="1940291" cy="157447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19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1"/>
          </p:nvPr>
        </p:nvSpPr>
        <p:spPr>
          <a:xfrm>
            <a:off x="6910101" y="1238207"/>
            <a:ext cx="1080000" cy="10800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0"/>
          </p:nvPr>
        </p:nvSpPr>
        <p:spPr>
          <a:xfrm>
            <a:off x="4018720" y="1229496"/>
            <a:ext cx="1080000" cy="10800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2278" y="1238207"/>
            <a:ext cx="1080000" cy="10800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7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idx="12"/>
          </p:nvPr>
        </p:nvSpPr>
        <p:spPr>
          <a:xfrm>
            <a:off x="714866" y="2807004"/>
            <a:ext cx="1467250" cy="14647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/>
          </p:nvPr>
        </p:nvSpPr>
        <p:spPr>
          <a:xfrm>
            <a:off x="4049403" y="2820380"/>
            <a:ext cx="1467250" cy="14647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/>
          </p:nvPr>
        </p:nvSpPr>
        <p:spPr>
          <a:xfrm>
            <a:off x="5516653" y="1335555"/>
            <a:ext cx="1467250" cy="14647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2116" y="1335555"/>
            <a:ext cx="1467250" cy="14647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70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/>
          </p:nvPr>
        </p:nvSpPr>
        <p:spPr>
          <a:xfrm>
            <a:off x="5829831" y="3179558"/>
            <a:ext cx="1483269" cy="14662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74652" y="1334735"/>
            <a:ext cx="1474713" cy="14662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7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 txBox="1">
            <a:spLocks/>
          </p:cNvSpPr>
          <p:nvPr userDrawn="1"/>
        </p:nvSpPr>
        <p:spPr>
          <a:xfrm>
            <a:off x="8395675" y="4869408"/>
            <a:ext cx="725405" cy="352697"/>
          </a:xfrm>
          <a:prstGeom prst="ellipse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068952F-5E95-44E1-9562-3F7BE09D45B9}" type="slidenum">
              <a:rPr lang="en-US" sz="900" kern="1200" smtClean="0">
                <a:solidFill>
                  <a:srgbClr val="F0F6F4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900" kern="1200" dirty="0">
              <a:solidFill>
                <a:srgbClr val="F0F6F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9053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bg>
      <p:bgPr>
        <a:solidFill>
          <a:srgbClr val="D700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 txBox="1">
            <a:spLocks/>
          </p:cNvSpPr>
          <p:nvPr userDrawn="1"/>
        </p:nvSpPr>
        <p:spPr>
          <a:xfrm>
            <a:off x="8395675" y="4869408"/>
            <a:ext cx="725405" cy="352697"/>
          </a:xfrm>
          <a:prstGeom prst="ellipse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068952F-5E95-44E1-9562-3F7BE09D45B9}" type="slidenum">
              <a:rPr lang="en-US" sz="900" kern="1200" smtClean="0">
                <a:solidFill>
                  <a:srgbClr val="F0F6F4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900" kern="1200" dirty="0">
              <a:solidFill>
                <a:srgbClr val="F0F6F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6588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2ADB-7D30-4CDA-A166-333DE990463F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1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2" r:id="rId2"/>
    <p:sldLayoutId id="2147483663" r:id="rId3"/>
    <p:sldLayoutId id="2147483671" r:id="rId4"/>
    <p:sldLayoutId id="2147483664" r:id="rId5"/>
    <p:sldLayoutId id="2147483673" r:id="rId6"/>
    <p:sldLayoutId id="2147483670" r:id="rId7"/>
    <p:sldLayoutId id="2147483661" r:id="rId8"/>
    <p:sldLayoutId id="2147483677" r:id="rId9"/>
    <p:sldLayoutId id="2147483676" r:id="rId10"/>
    <p:sldLayoutId id="214748366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65000"/>
              <a:lumOff val="35000"/>
            </a:schemeClr>
          </a:solidFill>
          <a:latin typeface="Source Sans Pro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chart" Target="../charts/char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5.png"/><Relationship Id="rId5" Type="http://schemas.openxmlformats.org/officeDocument/2006/relationships/chart" Target="../charts/chart2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流程图: 手动输入 172"/>
          <p:cNvSpPr/>
          <p:nvPr/>
        </p:nvSpPr>
        <p:spPr>
          <a:xfrm rot="16200000">
            <a:off x="4019437" y="0"/>
            <a:ext cx="5143500" cy="5143500"/>
          </a:xfrm>
          <a:prstGeom prst="flowChartManualInpu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196075" y="517847"/>
            <a:ext cx="932143" cy="811808"/>
            <a:chOff x="4283968" y="3182199"/>
            <a:chExt cx="932143" cy="811808"/>
          </a:xfrm>
          <a:solidFill>
            <a:schemeClr val="bg1"/>
          </a:solidFill>
        </p:grpSpPr>
        <p:grpSp>
          <p:nvGrpSpPr>
            <p:cNvPr id="25" name="组合 24"/>
            <p:cNvGrpSpPr/>
            <p:nvPr/>
          </p:nvGrpSpPr>
          <p:grpSpPr>
            <a:xfrm>
              <a:off x="4521440" y="3400019"/>
              <a:ext cx="457200" cy="400050"/>
              <a:chOff x="2328928" y="1112127"/>
              <a:chExt cx="457200" cy="400050"/>
            </a:xfrm>
            <a:grpFill/>
          </p:grpSpPr>
          <p:sp>
            <p:nvSpPr>
              <p:cNvPr id="26" name="Freeform 55"/>
              <p:cNvSpPr>
                <a:spLocks/>
              </p:cNvSpPr>
              <p:nvPr/>
            </p:nvSpPr>
            <p:spPr bwMode="auto">
              <a:xfrm>
                <a:off x="2628966" y="1154990"/>
                <a:ext cx="0" cy="7938"/>
              </a:xfrm>
              <a:custGeom>
                <a:avLst/>
                <a:gdLst>
                  <a:gd name="T0" fmla="*/ 1 w 1"/>
                  <a:gd name="T1" fmla="*/ 0 h 8"/>
                  <a:gd name="T2" fmla="*/ 0 w 1"/>
                  <a:gd name="T3" fmla="*/ 0 h 8"/>
                  <a:gd name="T4" fmla="*/ 1 w 1"/>
                  <a:gd name="T5" fmla="*/ 8 h 8"/>
                  <a:gd name="T6" fmla="*/ 1 w 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1" y="5"/>
                      <a:pt x="1" y="8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" name="Freeform 56"/>
              <p:cNvSpPr>
                <a:spLocks/>
              </p:cNvSpPr>
              <p:nvPr/>
            </p:nvSpPr>
            <p:spPr bwMode="auto">
              <a:xfrm>
                <a:off x="2486091" y="1154990"/>
                <a:ext cx="1588" cy="7938"/>
              </a:xfrm>
              <a:custGeom>
                <a:avLst/>
                <a:gdLst>
                  <a:gd name="T0" fmla="*/ 0 w 1"/>
                  <a:gd name="T1" fmla="*/ 0 h 8"/>
                  <a:gd name="T2" fmla="*/ 0 w 1"/>
                  <a:gd name="T3" fmla="*/ 8 h 8"/>
                  <a:gd name="T4" fmla="*/ 1 w 1"/>
                  <a:gd name="T5" fmla="*/ 0 h 8"/>
                  <a:gd name="T6" fmla="*/ 0 w 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8">
                    <a:moveTo>
                      <a:pt x="0" y="0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5"/>
                      <a:pt x="0" y="3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" name="Freeform 57"/>
              <p:cNvSpPr>
                <a:spLocks noEditPoints="1"/>
              </p:cNvSpPr>
              <p:nvPr/>
            </p:nvSpPr>
            <p:spPr bwMode="auto">
              <a:xfrm>
                <a:off x="2451166" y="1226427"/>
                <a:ext cx="214313" cy="214313"/>
              </a:xfrm>
              <a:custGeom>
                <a:avLst/>
                <a:gdLst>
                  <a:gd name="T0" fmla="*/ 120 w 240"/>
                  <a:gd name="T1" fmla="*/ 0 h 240"/>
                  <a:gd name="T2" fmla="*/ 0 w 240"/>
                  <a:gd name="T3" fmla="*/ 120 h 240"/>
                  <a:gd name="T4" fmla="*/ 120 w 240"/>
                  <a:gd name="T5" fmla="*/ 240 h 240"/>
                  <a:gd name="T6" fmla="*/ 240 w 240"/>
                  <a:gd name="T7" fmla="*/ 120 h 240"/>
                  <a:gd name="T8" fmla="*/ 120 w 240"/>
                  <a:gd name="T9" fmla="*/ 0 h 240"/>
                  <a:gd name="T10" fmla="*/ 120 w 240"/>
                  <a:gd name="T11" fmla="*/ 224 h 240"/>
                  <a:gd name="T12" fmla="*/ 16 w 240"/>
                  <a:gd name="T13" fmla="*/ 120 h 240"/>
                  <a:gd name="T14" fmla="*/ 120 w 240"/>
                  <a:gd name="T15" fmla="*/ 16 h 240"/>
                  <a:gd name="T16" fmla="*/ 224 w 240"/>
                  <a:gd name="T17" fmla="*/ 120 h 240"/>
                  <a:gd name="T18" fmla="*/ 120 w 240"/>
                  <a:gd name="T19" fmla="*/ 224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cubicBezTo>
                      <a:pt x="54" y="0"/>
                      <a:pt x="0" y="54"/>
                      <a:pt x="0" y="120"/>
                    </a:cubicBezTo>
                    <a:cubicBezTo>
                      <a:pt x="0" y="186"/>
                      <a:pt x="54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4"/>
                      <a:pt x="186" y="0"/>
                      <a:pt x="120" y="0"/>
                    </a:cubicBezTo>
                    <a:moveTo>
                      <a:pt x="120" y="224"/>
                    </a:moveTo>
                    <a:cubicBezTo>
                      <a:pt x="63" y="224"/>
                      <a:pt x="16" y="177"/>
                      <a:pt x="16" y="120"/>
                    </a:cubicBezTo>
                    <a:cubicBezTo>
                      <a:pt x="16" y="63"/>
                      <a:pt x="63" y="16"/>
                      <a:pt x="120" y="16"/>
                    </a:cubicBezTo>
                    <a:cubicBezTo>
                      <a:pt x="177" y="16"/>
                      <a:pt x="224" y="63"/>
                      <a:pt x="224" y="120"/>
                    </a:cubicBezTo>
                    <a:cubicBezTo>
                      <a:pt x="224" y="177"/>
                      <a:pt x="177" y="224"/>
                      <a:pt x="120" y="2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Oval 58"/>
              <p:cNvSpPr>
                <a:spLocks noChangeArrowheads="1"/>
              </p:cNvSpPr>
              <p:nvPr/>
            </p:nvSpPr>
            <p:spPr bwMode="auto">
              <a:xfrm>
                <a:off x="2714691" y="1197852"/>
                <a:ext cx="28575" cy="285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Freeform 59"/>
              <p:cNvSpPr>
                <a:spLocks/>
              </p:cNvSpPr>
              <p:nvPr/>
            </p:nvSpPr>
            <p:spPr bwMode="auto">
              <a:xfrm>
                <a:off x="2371791" y="1126415"/>
                <a:ext cx="57150" cy="14288"/>
              </a:xfrm>
              <a:custGeom>
                <a:avLst/>
                <a:gdLst>
                  <a:gd name="T0" fmla="*/ 8 w 64"/>
                  <a:gd name="T1" fmla="*/ 16 h 16"/>
                  <a:gd name="T2" fmla="*/ 56 w 64"/>
                  <a:gd name="T3" fmla="*/ 16 h 16"/>
                  <a:gd name="T4" fmla="*/ 64 w 64"/>
                  <a:gd name="T5" fmla="*/ 8 h 16"/>
                  <a:gd name="T6" fmla="*/ 56 w 64"/>
                  <a:gd name="T7" fmla="*/ 0 h 16"/>
                  <a:gd name="T8" fmla="*/ 8 w 64"/>
                  <a:gd name="T9" fmla="*/ 0 h 16"/>
                  <a:gd name="T10" fmla="*/ 0 w 64"/>
                  <a:gd name="T11" fmla="*/ 8 h 16"/>
                  <a:gd name="T12" fmla="*/ 8 w 64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16">
                    <a:moveTo>
                      <a:pt x="8" y="16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60" y="16"/>
                      <a:pt x="64" y="12"/>
                      <a:pt x="64" y="8"/>
                    </a:cubicBezTo>
                    <a:cubicBezTo>
                      <a:pt x="64" y="4"/>
                      <a:pt x="60" y="0"/>
                      <a:pt x="5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6"/>
                      <a:pt x="8" y="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Freeform 60"/>
              <p:cNvSpPr>
                <a:spLocks noEditPoints="1"/>
              </p:cNvSpPr>
              <p:nvPr/>
            </p:nvSpPr>
            <p:spPr bwMode="auto">
              <a:xfrm>
                <a:off x="2328928" y="1112127"/>
                <a:ext cx="457200" cy="400050"/>
              </a:xfrm>
              <a:custGeom>
                <a:avLst/>
                <a:gdLst>
                  <a:gd name="T0" fmla="*/ 464 w 512"/>
                  <a:gd name="T1" fmla="*/ 48 h 448"/>
                  <a:gd name="T2" fmla="*/ 368 w 512"/>
                  <a:gd name="T3" fmla="*/ 48 h 448"/>
                  <a:gd name="T4" fmla="*/ 352 w 512"/>
                  <a:gd name="T5" fmla="*/ 48 h 448"/>
                  <a:gd name="T6" fmla="*/ 304 w 512"/>
                  <a:gd name="T7" fmla="*/ 0 h 448"/>
                  <a:gd name="T8" fmla="*/ 208 w 512"/>
                  <a:gd name="T9" fmla="*/ 0 h 448"/>
                  <a:gd name="T10" fmla="*/ 160 w 512"/>
                  <a:gd name="T11" fmla="*/ 48 h 448"/>
                  <a:gd name="T12" fmla="*/ 144 w 512"/>
                  <a:gd name="T13" fmla="*/ 48 h 448"/>
                  <a:gd name="T14" fmla="*/ 48 w 512"/>
                  <a:gd name="T15" fmla="*/ 48 h 448"/>
                  <a:gd name="T16" fmla="*/ 0 w 512"/>
                  <a:gd name="T17" fmla="*/ 96 h 448"/>
                  <a:gd name="T18" fmla="*/ 0 w 512"/>
                  <a:gd name="T19" fmla="*/ 400 h 448"/>
                  <a:gd name="T20" fmla="*/ 48 w 512"/>
                  <a:gd name="T21" fmla="*/ 448 h 448"/>
                  <a:gd name="T22" fmla="*/ 464 w 512"/>
                  <a:gd name="T23" fmla="*/ 448 h 448"/>
                  <a:gd name="T24" fmla="*/ 512 w 512"/>
                  <a:gd name="T25" fmla="*/ 400 h 448"/>
                  <a:gd name="T26" fmla="*/ 512 w 512"/>
                  <a:gd name="T27" fmla="*/ 96 h 448"/>
                  <a:gd name="T28" fmla="*/ 464 w 512"/>
                  <a:gd name="T29" fmla="*/ 48 h 448"/>
                  <a:gd name="T30" fmla="*/ 216 w 512"/>
                  <a:gd name="T31" fmla="*/ 16 h 448"/>
                  <a:gd name="T32" fmla="*/ 296 w 512"/>
                  <a:gd name="T33" fmla="*/ 16 h 448"/>
                  <a:gd name="T34" fmla="*/ 335 w 512"/>
                  <a:gd name="T35" fmla="*/ 48 h 448"/>
                  <a:gd name="T36" fmla="*/ 177 w 512"/>
                  <a:gd name="T37" fmla="*/ 48 h 448"/>
                  <a:gd name="T38" fmla="*/ 216 w 512"/>
                  <a:gd name="T39" fmla="*/ 16 h 448"/>
                  <a:gd name="T40" fmla="*/ 496 w 512"/>
                  <a:gd name="T41" fmla="*/ 392 h 448"/>
                  <a:gd name="T42" fmla="*/ 456 w 512"/>
                  <a:gd name="T43" fmla="*/ 432 h 448"/>
                  <a:gd name="T44" fmla="*/ 448 w 512"/>
                  <a:gd name="T45" fmla="*/ 432 h 448"/>
                  <a:gd name="T46" fmla="*/ 432 w 512"/>
                  <a:gd name="T47" fmla="*/ 432 h 448"/>
                  <a:gd name="T48" fmla="*/ 416 w 512"/>
                  <a:gd name="T49" fmla="*/ 432 h 448"/>
                  <a:gd name="T50" fmla="*/ 400 w 512"/>
                  <a:gd name="T51" fmla="*/ 432 h 448"/>
                  <a:gd name="T52" fmla="*/ 112 w 512"/>
                  <a:gd name="T53" fmla="*/ 432 h 448"/>
                  <a:gd name="T54" fmla="*/ 96 w 512"/>
                  <a:gd name="T55" fmla="*/ 432 h 448"/>
                  <a:gd name="T56" fmla="*/ 80 w 512"/>
                  <a:gd name="T57" fmla="*/ 432 h 448"/>
                  <a:gd name="T58" fmla="*/ 64 w 512"/>
                  <a:gd name="T59" fmla="*/ 432 h 448"/>
                  <a:gd name="T60" fmla="*/ 56 w 512"/>
                  <a:gd name="T61" fmla="*/ 432 h 448"/>
                  <a:gd name="T62" fmla="*/ 16 w 512"/>
                  <a:gd name="T63" fmla="*/ 392 h 448"/>
                  <a:gd name="T64" fmla="*/ 16 w 512"/>
                  <a:gd name="T65" fmla="*/ 104 h 448"/>
                  <a:gd name="T66" fmla="*/ 48 w 512"/>
                  <a:gd name="T67" fmla="*/ 64 h 448"/>
                  <a:gd name="T68" fmla="*/ 64 w 512"/>
                  <a:gd name="T69" fmla="*/ 64 h 448"/>
                  <a:gd name="T70" fmla="*/ 80 w 512"/>
                  <a:gd name="T71" fmla="*/ 64 h 448"/>
                  <a:gd name="T72" fmla="*/ 96 w 512"/>
                  <a:gd name="T73" fmla="*/ 64 h 448"/>
                  <a:gd name="T74" fmla="*/ 112 w 512"/>
                  <a:gd name="T75" fmla="*/ 64 h 448"/>
                  <a:gd name="T76" fmla="*/ 144 w 512"/>
                  <a:gd name="T77" fmla="*/ 64 h 448"/>
                  <a:gd name="T78" fmla="*/ 368 w 512"/>
                  <a:gd name="T79" fmla="*/ 64 h 448"/>
                  <a:gd name="T80" fmla="*/ 400 w 512"/>
                  <a:gd name="T81" fmla="*/ 64 h 448"/>
                  <a:gd name="T82" fmla="*/ 416 w 512"/>
                  <a:gd name="T83" fmla="*/ 64 h 448"/>
                  <a:gd name="T84" fmla="*/ 432 w 512"/>
                  <a:gd name="T85" fmla="*/ 64 h 448"/>
                  <a:gd name="T86" fmla="*/ 448 w 512"/>
                  <a:gd name="T87" fmla="*/ 64 h 448"/>
                  <a:gd name="T88" fmla="*/ 496 w 512"/>
                  <a:gd name="T89" fmla="*/ 104 h 448"/>
                  <a:gd name="T90" fmla="*/ 496 w 512"/>
                  <a:gd name="T91" fmla="*/ 392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12" h="448">
                    <a:moveTo>
                      <a:pt x="464" y="48"/>
                    </a:moveTo>
                    <a:cubicBezTo>
                      <a:pt x="368" y="48"/>
                      <a:pt x="368" y="48"/>
                      <a:pt x="368" y="48"/>
                    </a:cubicBezTo>
                    <a:cubicBezTo>
                      <a:pt x="352" y="48"/>
                      <a:pt x="352" y="48"/>
                      <a:pt x="352" y="48"/>
                    </a:cubicBezTo>
                    <a:cubicBezTo>
                      <a:pt x="352" y="21"/>
                      <a:pt x="331" y="0"/>
                      <a:pt x="304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181" y="0"/>
                      <a:pt x="160" y="21"/>
                      <a:pt x="160" y="48"/>
                    </a:cubicBezTo>
                    <a:cubicBezTo>
                      <a:pt x="144" y="48"/>
                      <a:pt x="144" y="48"/>
                      <a:pt x="144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21" y="48"/>
                      <a:pt x="0" y="69"/>
                      <a:pt x="0" y="96"/>
                    </a:cubicBezTo>
                    <a:cubicBezTo>
                      <a:pt x="0" y="400"/>
                      <a:pt x="0" y="400"/>
                      <a:pt x="0" y="400"/>
                    </a:cubicBezTo>
                    <a:cubicBezTo>
                      <a:pt x="0" y="427"/>
                      <a:pt x="21" y="448"/>
                      <a:pt x="48" y="448"/>
                    </a:cubicBezTo>
                    <a:cubicBezTo>
                      <a:pt x="464" y="448"/>
                      <a:pt x="464" y="448"/>
                      <a:pt x="464" y="448"/>
                    </a:cubicBezTo>
                    <a:cubicBezTo>
                      <a:pt x="491" y="448"/>
                      <a:pt x="512" y="427"/>
                      <a:pt x="512" y="400"/>
                    </a:cubicBezTo>
                    <a:cubicBezTo>
                      <a:pt x="512" y="96"/>
                      <a:pt x="512" y="96"/>
                      <a:pt x="512" y="96"/>
                    </a:cubicBezTo>
                    <a:cubicBezTo>
                      <a:pt x="512" y="69"/>
                      <a:pt x="491" y="48"/>
                      <a:pt x="464" y="48"/>
                    </a:cubicBezTo>
                    <a:moveTo>
                      <a:pt x="216" y="16"/>
                    </a:moveTo>
                    <a:cubicBezTo>
                      <a:pt x="296" y="16"/>
                      <a:pt x="296" y="16"/>
                      <a:pt x="296" y="16"/>
                    </a:cubicBezTo>
                    <a:cubicBezTo>
                      <a:pt x="315" y="16"/>
                      <a:pt x="331" y="30"/>
                      <a:pt x="335" y="48"/>
                    </a:cubicBezTo>
                    <a:cubicBezTo>
                      <a:pt x="177" y="48"/>
                      <a:pt x="177" y="48"/>
                      <a:pt x="177" y="48"/>
                    </a:cubicBezTo>
                    <a:cubicBezTo>
                      <a:pt x="181" y="30"/>
                      <a:pt x="197" y="16"/>
                      <a:pt x="216" y="16"/>
                    </a:cubicBezTo>
                    <a:moveTo>
                      <a:pt x="496" y="392"/>
                    </a:moveTo>
                    <a:cubicBezTo>
                      <a:pt x="496" y="414"/>
                      <a:pt x="478" y="432"/>
                      <a:pt x="456" y="432"/>
                    </a:cubicBezTo>
                    <a:cubicBezTo>
                      <a:pt x="448" y="432"/>
                      <a:pt x="448" y="432"/>
                      <a:pt x="448" y="432"/>
                    </a:cubicBezTo>
                    <a:cubicBezTo>
                      <a:pt x="432" y="432"/>
                      <a:pt x="432" y="432"/>
                      <a:pt x="432" y="432"/>
                    </a:cubicBezTo>
                    <a:cubicBezTo>
                      <a:pt x="416" y="432"/>
                      <a:pt x="416" y="432"/>
                      <a:pt x="416" y="432"/>
                    </a:cubicBezTo>
                    <a:cubicBezTo>
                      <a:pt x="400" y="432"/>
                      <a:pt x="400" y="432"/>
                      <a:pt x="400" y="432"/>
                    </a:cubicBezTo>
                    <a:cubicBezTo>
                      <a:pt x="112" y="432"/>
                      <a:pt x="112" y="432"/>
                      <a:pt x="112" y="432"/>
                    </a:cubicBezTo>
                    <a:cubicBezTo>
                      <a:pt x="96" y="432"/>
                      <a:pt x="96" y="432"/>
                      <a:pt x="96" y="432"/>
                    </a:cubicBezTo>
                    <a:cubicBezTo>
                      <a:pt x="80" y="432"/>
                      <a:pt x="80" y="432"/>
                      <a:pt x="80" y="432"/>
                    </a:cubicBezTo>
                    <a:cubicBezTo>
                      <a:pt x="64" y="432"/>
                      <a:pt x="64" y="432"/>
                      <a:pt x="64" y="432"/>
                    </a:cubicBezTo>
                    <a:cubicBezTo>
                      <a:pt x="56" y="432"/>
                      <a:pt x="56" y="432"/>
                      <a:pt x="56" y="432"/>
                    </a:cubicBezTo>
                    <a:cubicBezTo>
                      <a:pt x="34" y="432"/>
                      <a:pt x="16" y="414"/>
                      <a:pt x="16" y="392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82"/>
                      <a:pt x="34" y="64"/>
                      <a:pt x="48" y="64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80" y="64"/>
                      <a:pt x="80" y="64"/>
                      <a:pt x="80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112" y="64"/>
                      <a:pt x="112" y="64"/>
                      <a:pt x="112" y="64"/>
                    </a:cubicBezTo>
                    <a:cubicBezTo>
                      <a:pt x="144" y="64"/>
                      <a:pt x="144" y="64"/>
                      <a:pt x="144" y="64"/>
                    </a:cubicBezTo>
                    <a:cubicBezTo>
                      <a:pt x="368" y="64"/>
                      <a:pt x="368" y="64"/>
                      <a:pt x="368" y="64"/>
                    </a:cubicBezTo>
                    <a:cubicBezTo>
                      <a:pt x="400" y="64"/>
                      <a:pt x="400" y="64"/>
                      <a:pt x="400" y="64"/>
                    </a:cubicBezTo>
                    <a:cubicBezTo>
                      <a:pt x="416" y="64"/>
                      <a:pt x="416" y="64"/>
                      <a:pt x="416" y="64"/>
                    </a:cubicBezTo>
                    <a:cubicBezTo>
                      <a:pt x="432" y="64"/>
                      <a:pt x="432" y="64"/>
                      <a:pt x="432" y="64"/>
                    </a:cubicBezTo>
                    <a:cubicBezTo>
                      <a:pt x="448" y="64"/>
                      <a:pt x="448" y="64"/>
                      <a:pt x="448" y="64"/>
                    </a:cubicBezTo>
                    <a:cubicBezTo>
                      <a:pt x="478" y="64"/>
                      <a:pt x="496" y="82"/>
                      <a:pt x="496" y="104"/>
                    </a:cubicBezTo>
                    <a:lnTo>
                      <a:pt x="496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4283968" y="3182199"/>
              <a:ext cx="932143" cy="811808"/>
              <a:chOff x="-1093653" y="2189709"/>
              <a:chExt cx="3954016" cy="3443572"/>
            </a:xfrm>
            <a:grpFill/>
          </p:grpSpPr>
          <p:sp>
            <p:nvSpPr>
              <p:cNvPr id="44" name="椭圆 43"/>
              <p:cNvSpPr/>
              <p:nvPr/>
            </p:nvSpPr>
            <p:spPr>
              <a:xfrm>
                <a:off x="-1093653" y="3839487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-141153" y="2189709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1763847" y="2189709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2716347" y="3839487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1763847" y="5489265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-141153" y="5489265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-235670" y="195486"/>
            <a:ext cx="1130647" cy="4690169"/>
            <a:chOff x="196865" y="195486"/>
            <a:chExt cx="1130647" cy="4690169"/>
          </a:xfrm>
          <a:solidFill>
            <a:schemeClr val="bg1">
              <a:lumMod val="95000"/>
            </a:schemeClr>
          </a:solidFill>
        </p:grpSpPr>
        <p:sp>
          <p:nvSpPr>
            <p:cNvPr id="50" name="椭圆 49"/>
            <p:cNvSpPr/>
            <p:nvPr/>
          </p:nvSpPr>
          <p:spPr>
            <a:xfrm rot="5400000">
              <a:off x="202769" y="195486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 rot="5400000">
              <a:off x="704865" y="199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 rot="5400000">
              <a:off x="1212865" y="199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 rot="5400000">
              <a:off x="196865" y="707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 rot="5400000">
              <a:off x="704865" y="707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 rot="5400000">
              <a:off x="1212865" y="707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 rot="5400000">
              <a:off x="196865" y="1215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rot="5400000">
              <a:off x="704865" y="1215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 rot="5400000">
              <a:off x="1212865" y="1215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 rot="5400000">
              <a:off x="196865" y="1723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 rot="5400000">
              <a:off x="704865" y="1723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 rot="5400000">
              <a:off x="1212865" y="1723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 rot="5400000">
              <a:off x="196865" y="2231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 rot="5400000">
              <a:off x="704865" y="2231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 rot="5400000">
              <a:off x="1212865" y="2231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5400000">
              <a:off x="196865" y="2739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 rot="5400000">
              <a:off x="704865" y="2739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 rot="5400000">
              <a:off x="1212865" y="2739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 rot="5400000">
              <a:off x="196865" y="3247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 rot="5400000">
              <a:off x="704865" y="3247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 rot="5400000">
              <a:off x="1212865" y="3247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 rot="5400000">
              <a:off x="196865" y="3755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 rot="5400000">
              <a:off x="704865" y="3755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 rot="5400000">
              <a:off x="1212865" y="3755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 rot="5400000">
              <a:off x="196865" y="4263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 rot="5400000">
              <a:off x="704865" y="4263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 rot="5400000">
              <a:off x="1212865" y="4263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 rot="5400000">
              <a:off x="196865" y="4771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 rot="5400000">
              <a:off x="704865" y="4771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 rot="5400000">
              <a:off x="1212865" y="4771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8299822" y="195486"/>
            <a:ext cx="1130647" cy="4690169"/>
            <a:chOff x="196865" y="195486"/>
            <a:chExt cx="1130647" cy="4690169"/>
          </a:xfrm>
          <a:solidFill>
            <a:schemeClr val="bg1">
              <a:lumMod val="95000"/>
            </a:schemeClr>
          </a:solidFill>
        </p:grpSpPr>
        <p:sp>
          <p:nvSpPr>
            <p:cNvPr id="81" name="椭圆 80"/>
            <p:cNvSpPr/>
            <p:nvPr/>
          </p:nvSpPr>
          <p:spPr>
            <a:xfrm rot="5400000">
              <a:off x="202769" y="195486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 rot="5400000">
              <a:off x="704865" y="199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 rot="5400000">
              <a:off x="1212865" y="199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 rot="5400000">
              <a:off x="196865" y="707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 rot="5400000">
              <a:off x="704865" y="707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 rot="5400000">
              <a:off x="1212865" y="707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 rot="5400000">
              <a:off x="196865" y="1215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 rot="5400000">
              <a:off x="704865" y="1215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 rot="5400000">
              <a:off x="1212865" y="1215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 rot="5400000">
              <a:off x="196865" y="1723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 rot="5400000">
              <a:off x="704865" y="1723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 rot="5400000">
              <a:off x="1212865" y="1723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 rot="5400000">
              <a:off x="196865" y="2231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 rot="5400000">
              <a:off x="704865" y="2231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 rot="5400000">
              <a:off x="1212865" y="2231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 rot="5400000">
              <a:off x="196865" y="2739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 rot="5400000">
              <a:off x="704865" y="2739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 rot="5400000">
              <a:off x="1212865" y="2739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 rot="5400000">
              <a:off x="196865" y="3247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 rot="5400000">
              <a:off x="704865" y="3247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 rot="5400000">
              <a:off x="1212865" y="3247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 rot="5400000">
              <a:off x="196865" y="3755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 rot="5400000">
              <a:off x="704865" y="3755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 rot="5400000">
              <a:off x="1212865" y="3755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 rot="5400000">
              <a:off x="196865" y="4263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 rot="5400000">
              <a:off x="704865" y="4263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 rot="5400000">
              <a:off x="1212865" y="4263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 rot="5400000">
              <a:off x="196865" y="4771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 rot="5400000">
              <a:off x="704865" y="4771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 rot="5400000">
              <a:off x="1212865" y="4771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511648" y="179665"/>
            <a:ext cx="8361487" cy="1928886"/>
            <a:chOff x="386977" y="1523870"/>
            <a:chExt cx="8361487" cy="1928886"/>
          </a:xfrm>
        </p:grpSpPr>
        <p:sp>
          <p:nvSpPr>
            <p:cNvPr id="2" name="圆角矩形 1"/>
            <p:cNvSpPr/>
            <p:nvPr/>
          </p:nvSpPr>
          <p:spPr>
            <a:xfrm>
              <a:off x="395537" y="1523870"/>
              <a:ext cx="8352927" cy="1914812"/>
            </a:xfrm>
            <a:prstGeom prst="roundRect">
              <a:avLst>
                <a:gd name="adj" fmla="val 7211"/>
              </a:avLst>
            </a:prstGeom>
            <a:solidFill>
              <a:schemeClr val="bg1"/>
            </a:solidFill>
          </p:spPr>
          <p:txBody>
            <a:bodyPr wrap="square" anchor="ctr" anchorCtr="0">
              <a:noAutofit/>
            </a:bodyPr>
            <a:lstStyle/>
            <a:p>
              <a:pPr algn="ctr"/>
              <a:r>
                <a:rPr lang="zh-TW" altLang="en-US" sz="6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運</a:t>
              </a:r>
              <a:r>
                <a:rPr lang="zh-TW" altLang="en-US" sz="6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用</a:t>
              </a:r>
              <a:r>
                <a:rPr lang="zh-TW" altLang="en-US" sz="6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政府公開資料分析</a:t>
              </a:r>
              <a:r>
                <a:rPr lang="en-US" altLang="zh-TW" sz="6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2017</a:t>
              </a:r>
              <a:r>
                <a:rPr lang="zh-TW" altLang="en-US" sz="6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年</a:t>
              </a:r>
              <a:r>
                <a:rPr lang="en-US" altLang="zh-TW" sz="6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PM2.5</a:t>
              </a:r>
              <a:r>
                <a:rPr lang="zh-TW" altLang="en-US" sz="6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圖表</a:t>
              </a:r>
              <a:endParaRPr lang="en-US" altLang="zh-CN" sz="6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111" name="直角三角形 110"/>
            <p:cNvSpPr/>
            <p:nvPr/>
          </p:nvSpPr>
          <p:spPr>
            <a:xfrm>
              <a:off x="386977" y="2398078"/>
              <a:ext cx="763455" cy="1054678"/>
            </a:xfrm>
            <a:prstGeom prst="rtTriangle">
              <a:avLst/>
            </a:prstGeom>
            <a:solidFill>
              <a:srgbClr val="B7DD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直角三角形 111"/>
            <p:cNvSpPr/>
            <p:nvPr/>
          </p:nvSpPr>
          <p:spPr>
            <a:xfrm rot="10800000">
              <a:off x="8117038" y="1531256"/>
              <a:ext cx="631426" cy="500614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3" name="圆角矩形 1"/>
          <p:cNvSpPr/>
          <p:nvPr/>
        </p:nvSpPr>
        <p:spPr>
          <a:xfrm>
            <a:off x="2027177" y="2913519"/>
            <a:ext cx="5089647" cy="191481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Group10 </a:t>
            </a: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資財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10 0613402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吳炘穎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資財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10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0613413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蔡怡君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資財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10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0613463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何明姿</a:t>
            </a:r>
            <a:endParaRPr lang="en-US" altLang="zh-CN"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030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流程图: 手动输入 20"/>
          <p:cNvSpPr/>
          <p:nvPr/>
        </p:nvSpPr>
        <p:spPr>
          <a:xfrm rot="5400000" flipH="1" flipV="1">
            <a:off x="3357506" y="-3358763"/>
            <a:ext cx="2428991" cy="9144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3124034" y="578275"/>
            <a:ext cx="3144217" cy="3284505"/>
            <a:chOff x="-518091" y="-515835"/>
            <a:chExt cx="2536236" cy="2649397"/>
          </a:xfrm>
          <a:solidFill>
            <a:schemeClr val="bg1">
              <a:lumMod val="95000"/>
              <a:alpha val="95000"/>
            </a:schemeClr>
          </a:solidFill>
        </p:grpSpPr>
        <p:sp>
          <p:nvSpPr>
            <p:cNvPr id="57" name="椭圆 56"/>
            <p:cNvSpPr/>
            <p:nvPr/>
          </p:nvSpPr>
          <p:spPr>
            <a:xfrm rot="2657720">
              <a:off x="-207227" y="-395933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 rot="2657720">
              <a:off x="247274" y="47524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 rot="2657720">
              <a:off x="701775" y="490980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 rot="2657720">
              <a:off x="1156276" y="934437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 rot="2657720">
              <a:off x="1610777" y="1377894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 rot="2657720">
              <a:off x="-319614" y="321723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 rot="2657720">
              <a:off x="134887" y="765180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 rot="2657720">
              <a:off x="589388" y="1208637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2657720">
              <a:off x="1043889" y="1652093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 rot="2657720">
              <a:off x="1399040" y="198954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 rot="2657720">
              <a:off x="-518091" y="95607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 rot="2657720">
              <a:off x="-63590" y="1399533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 rot="2657720">
              <a:off x="390911" y="1842989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 rot="2657720">
              <a:off x="510626" y="-515835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 rot="2657720">
              <a:off x="965127" y="-7237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 rot="2657720">
              <a:off x="1419628" y="371079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 rot="2657720">
              <a:off x="1874129" y="814535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>
            <a:off x="1274351" y="1608849"/>
            <a:ext cx="0" cy="163948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33" idx="6"/>
          </p:cNvCxnSpPr>
          <p:nvPr/>
        </p:nvCxnSpPr>
        <p:spPr>
          <a:xfrm>
            <a:off x="2718475" y="1450189"/>
            <a:ext cx="8610" cy="215114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570195" y="1463014"/>
            <a:ext cx="0" cy="214368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8015957" y="1608849"/>
            <a:ext cx="0" cy="163948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6197238" y="868298"/>
            <a:ext cx="745914" cy="745914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503823" y="676440"/>
            <a:ext cx="1064765" cy="1064765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351931" y="860310"/>
            <a:ext cx="745914" cy="745914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15492" y="683482"/>
            <a:ext cx="1064765" cy="1064765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364275" y="1036308"/>
            <a:ext cx="411839" cy="359112"/>
            <a:chOff x="5072128" y="197727"/>
            <a:chExt cx="458788" cy="400050"/>
          </a:xfrm>
          <a:solidFill>
            <a:schemeClr val="bg1"/>
          </a:solidFill>
        </p:grpSpPr>
        <p:sp>
          <p:nvSpPr>
            <p:cNvPr id="21" name="Freeform 47"/>
            <p:cNvSpPr>
              <a:spLocks noEditPoints="1"/>
            </p:cNvSpPr>
            <p:nvPr/>
          </p:nvSpPr>
          <p:spPr bwMode="auto">
            <a:xfrm>
              <a:off x="5072128" y="197727"/>
              <a:ext cx="458788" cy="400050"/>
            </a:xfrm>
            <a:custGeom>
              <a:avLst/>
              <a:gdLst>
                <a:gd name="T0" fmla="*/ 464 w 512"/>
                <a:gd name="T1" fmla="*/ 80 h 448"/>
                <a:gd name="T2" fmla="*/ 352 w 512"/>
                <a:gd name="T3" fmla="*/ 80 h 448"/>
                <a:gd name="T4" fmla="*/ 352 w 512"/>
                <a:gd name="T5" fmla="*/ 48 h 448"/>
                <a:gd name="T6" fmla="*/ 304 w 512"/>
                <a:gd name="T7" fmla="*/ 0 h 448"/>
                <a:gd name="T8" fmla="*/ 208 w 512"/>
                <a:gd name="T9" fmla="*/ 0 h 448"/>
                <a:gd name="T10" fmla="*/ 160 w 512"/>
                <a:gd name="T11" fmla="*/ 48 h 448"/>
                <a:gd name="T12" fmla="*/ 160 w 512"/>
                <a:gd name="T13" fmla="*/ 80 h 448"/>
                <a:gd name="T14" fmla="*/ 48 w 512"/>
                <a:gd name="T15" fmla="*/ 80 h 448"/>
                <a:gd name="T16" fmla="*/ 0 w 512"/>
                <a:gd name="T17" fmla="*/ 128 h 448"/>
                <a:gd name="T18" fmla="*/ 0 w 512"/>
                <a:gd name="T19" fmla="*/ 400 h 448"/>
                <a:gd name="T20" fmla="*/ 48 w 512"/>
                <a:gd name="T21" fmla="*/ 448 h 448"/>
                <a:gd name="T22" fmla="*/ 464 w 512"/>
                <a:gd name="T23" fmla="*/ 448 h 448"/>
                <a:gd name="T24" fmla="*/ 512 w 512"/>
                <a:gd name="T25" fmla="*/ 400 h 448"/>
                <a:gd name="T26" fmla="*/ 512 w 512"/>
                <a:gd name="T27" fmla="*/ 128 h 448"/>
                <a:gd name="T28" fmla="*/ 464 w 512"/>
                <a:gd name="T29" fmla="*/ 80 h 448"/>
                <a:gd name="T30" fmla="*/ 176 w 512"/>
                <a:gd name="T31" fmla="*/ 56 h 448"/>
                <a:gd name="T32" fmla="*/ 216 w 512"/>
                <a:gd name="T33" fmla="*/ 16 h 448"/>
                <a:gd name="T34" fmla="*/ 296 w 512"/>
                <a:gd name="T35" fmla="*/ 16 h 448"/>
                <a:gd name="T36" fmla="*/ 336 w 512"/>
                <a:gd name="T37" fmla="*/ 56 h 448"/>
                <a:gd name="T38" fmla="*/ 336 w 512"/>
                <a:gd name="T39" fmla="*/ 80 h 448"/>
                <a:gd name="T40" fmla="*/ 176 w 512"/>
                <a:gd name="T41" fmla="*/ 80 h 448"/>
                <a:gd name="T42" fmla="*/ 176 w 512"/>
                <a:gd name="T43" fmla="*/ 56 h 448"/>
                <a:gd name="T44" fmla="*/ 416 w 512"/>
                <a:gd name="T45" fmla="*/ 432 h 448"/>
                <a:gd name="T46" fmla="*/ 96 w 512"/>
                <a:gd name="T47" fmla="*/ 432 h 448"/>
                <a:gd name="T48" fmla="*/ 96 w 512"/>
                <a:gd name="T49" fmla="*/ 96 h 448"/>
                <a:gd name="T50" fmla="*/ 416 w 512"/>
                <a:gd name="T51" fmla="*/ 96 h 448"/>
                <a:gd name="T52" fmla="*/ 416 w 512"/>
                <a:gd name="T53" fmla="*/ 432 h 448"/>
                <a:gd name="T54" fmla="*/ 16 w 512"/>
                <a:gd name="T55" fmla="*/ 392 h 448"/>
                <a:gd name="T56" fmla="*/ 16 w 512"/>
                <a:gd name="T57" fmla="*/ 136 h 448"/>
                <a:gd name="T58" fmla="*/ 48 w 512"/>
                <a:gd name="T59" fmla="*/ 96 h 448"/>
                <a:gd name="T60" fmla="*/ 80 w 512"/>
                <a:gd name="T61" fmla="*/ 96 h 448"/>
                <a:gd name="T62" fmla="*/ 80 w 512"/>
                <a:gd name="T63" fmla="*/ 432 h 448"/>
                <a:gd name="T64" fmla="*/ 56 w 512"/>
                <a:gd name="T65" fmla="*/ 432 h 448"/>
                <a:gd name="T66" fmla="*/ 16 w 512"/>
                <a:gd name="T67" fmla="*/ 392 h 448"/>
                <a:gd name="T68" fmla="*/ 496 w 512"/>
                <a:gd name="T69" fmla="*/ 392 h 448"/>
                <a:gd name="T70" fmla="*/ 456 w 512"/>
                <a:gd name="T71" fmla="*/ 432 h 448"/>
                <a:gd name="T72" fmla="*/ 432 w 512"/>
                <a:gd name="T73" fmla="*/ 432 h 448"/>
                <a:gd name="T74" fmla="*/ 432 w 512"/>
                <a:gd name="T75" fmla="*/ 96 h 448"/>
                <a:gd name="T76" fmla="*/ 448 w 512"/>
                <a:gd name="T77" fmla="*/ 96 h 448"/>
                <a:gd name="T78" fmla="*/ 496 w 512"/>
                <a:gd name="T79" fmla="*/ 136 h 448"/>
                <a:gd name="T80" fmla="*/ 496 w 512"/>
                <a:gd name="T81" fmla="*/ 392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2" h="448">
                  <a:moveTo>
                    <a:pt x="464" y="80"/>
                  </a:moveTo>
                  <a:cubicBezTo>
                    <a:pt x="352" y="80"/>
                    <a:pt x="352" y="80"/>
                    <a:pt x="352" y="80"/>
                  </a:cubicBezTo>
                  <a:cubicBezTo>
                    <a:pt x="352" y="48"/>
                    <a:pt x="352" y="48"/>
                    <a:pt x="352" y="48"/>
                  </a:cubicBezTo>
                  <a:cubicBezTo>
                    <a:pt x="352" y="21"/>
                    <a:pt x="331" y="0"/>
                    <a:pt x="30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181" y="0"/>
                    <a:pt x="160" y="21"/>
                    <a:pt x="160" y="48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21" y="80"/>
                    <a:pt x="0" y="101"/>
                    <a:pt x="0" y="128"/>
                  </a:cubicBezTo>
                  <a:cubicBezTo>
                    <a:pt x="0" y="400"/>
                    <a:pt x="0" y="400"/>
                    <a:pt x="0" y="400"/>
                  </a:cubicBezTo>
                  <a:cubicBezTo>
                    <a:pt x="0" y="427"/>
                    <a:pt x="21" y="448"/>
                    <a:pt x="48" y="448"/>
                  </a:cubicBezTo>
                  <a:cubicBezTo>
                    <a:pt x="464" y="448"/>
                    <a:pt x="464" y="448"/>
                    <a:pt x="464" y="448"/>
                  </a:cubicBezTo>
                  <a:cubicBezTo>
                    <a:pt x="491" y="448"/>
                    <a:pt x="512" y="427"/>
                    <a:pt x="512" y="400"/>
                  </a:cubicBezTo>
                  <a:cubicBezTo>
                    <a:pt x="512" y="128"/>
                    <a:pt x="512" y="128"/>
                    <a:pt x="512" y="128"/>
                  </a:cubicBezTo>
                  <a:cubicBezTo>
                    <a:pt x="512" y="101"/>
                    <a:pt x="491" y="80"/>
                    <a:pt x="464" y="80"/>
                  </a:cubicBezTo>
                  <a:moveTo>
                    <a:pt x="176" y="56"/>
                  </a:moveTo>
                  <a:cubicBezTo>
                    <a:pt x="176" y="34"/>
                    <a:pt x="194" y="16"/>
                    <a:pt x="216" y="16"/>
                  </a:cubicBezTo>
                  <a:cubicBezTo>
                    <a:pt x="296" y="16"/>
                    <a:pt x="296" y="16"/>
                    <a:pt x="296" y="16"/>
                  </a:cubicBezTo>
                  <a:cubicBezTo>
                    <a:pt x="318" y="16"/>
                    <a:pt x="336" y="34"/>
                    <a:pt x="336" y="56"/>
                  </a:cubicBezTo>
                  <a:cubicBezTo>
                    <a:pt x="336" y="80"/>
                    <a:pt x="336" y="80"/>
                    <a:pt x="336" y="80"/>
                  </a:cubicBezTo>
                  <a:cubicBezTo>
                    <a:pt x="176" y="80"/>
                    <a:pt x="176" y="80"/>
                    <a:pt x="176" y="80"/>
                  </a:cubicBezTo>
                  <a:lnTo>
                    <a:pt x="176" y="56"/>
                  </a:lnTo>
                  <a:close/>
                  <a:moveTo>
                    <a:pt x="416" y="432"/>
                  </a:moveTo>
                  <a:cubicBezTo>
                    <a:pt x="96" y="432"/>
                    <a:pt x="96" y="432"/>
                    <a:pt x="96" y="432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416" y="96"/>
                    <a:pt x="416" y="96"/>
                    <a:pt x="416" y="96"/>
                  </a:cubicBezTo>
                  <a:lnTo>
                    <a:pt x="416" y="432"/>
                  </a:lnTo>
                  <a:close/>
                  <a:moveTo>
                    <a:pt x="16" y="392"/>
                  </a:moveTo>
                  <a:cubicBezTo>
                    <a:pt x="16" y="136"/>
                    <a:pt x="16" y="136"/>
                    <a:pt x="16" y="136"/>
                  </a:cubicBezTo>
                  <a:cubicBezTo>
                    <a:pt x="16" y="114"/>
                    <a:pt x="34" y="96"/>
                    <a:pt x="48" y="9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432"/>
                    <a:pt x="80" y="432"/>
                    <a:pt x="80" y="432"/>
                  </a:cubicBezTo>
                  <a:cubicBezTo>
                    <a:pt x="56" y="432"/>
                    <a:pt x="56" y="432"/>
                    <a:pt x="56" y="432"/>
                  </a:cubicBezTo>
                  <a:cubicBezTo>
                    <a:pt x="34" y="432"/>
                    <a:pt x="16" y="414"/>
                    <a:pt x="16" y="392"/>
                  </a:cubicBezTo>
                  <a:moveTo>
                    <a:pt x="496" y="392"/>
                  </a:moveTo>
                  <a:cubicBezTo>
                    <a:pt x="496" y="414"/>
                    <a:pt x="478" y="432"/>
                    <a:pt x="456" y="432"/>
                  </a:cubicBezTo>
                  <a:cubicBezTo>
                    <a:pt x="432" y="432"/>
                    <a:pt x="432" y="432"/>
                    <a:pt x="432" y="432"/>
                  </a:cubicBezTo>
                  <a:cubicBezTo>
                    <a:pt x="432" y="96"/>
                    <a:pt x="432" y="96"/>
                    <a:pt x="432" y="96"/>
                  </a:cubicBezTo>
                  <a:cubicBezTo>
                    <a:pt x="448" y="96"/>
                    <a:pt x="448" y="96"/>
                    <a:pt x="448" y="96"/>
                  </a:cubicBezTo>
                  <a:cubicBezTo>
                    <a:pt x="478" y="96"/>
                    <a:pt x="496" y="114"/>
                    <a:pt x="496" y="136"/>
                  </a:cubicBezTo>
                  <a:lnTo>
                    <a:pt x="496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48"/>
            <p:cNvSpPr>
              <a:spLocks noEditPoints="1"/>
            </p:cNvSpPr>
            <p:nvPr/>
          </p:nvSpPr>
          <p:spPr bwMode="auto">
            <a:xfrm>
              <a:off x="5265803" y="397752"/>
              <a:ext cx="71438" cy="71438"/>
            </a:xfrm>
            <a:custGeom>
              <a:avLst/>
              <a:gdLst>
                <a:gd name="T0" fmla="*/ 40 w 80"/>
                <a:gd name="T1" fmla="*/ 0 h 80"/>
                <a:gd name="T2" fmla="*/ 0 w 80"/>
                <a:gd name="T3" fmla="*/ 40 h 80"/>
                <a:gd name="T4" fmla="*/ 40 w 80"/>
                <a:gd name="T5" fmla="*/ 80 h 80"/>
                <a:gd name="T6" fmla="*/ 80 w 80"/>
                <a:gd name="T7" fmla="*/ 40 h 80"/>
                <a:gd name="T8" fmla="*/ 40 w 80"/>
                <a:gd name="T9" fmla="*/ 0 h 80"/>
                <a:gd name="T10" fmla="*/ 40 w 80"/>
                <a:gd name="T11" fmla="*/ 64 h 80"/>
                <a:gd name="T12" fmla="*/ 16 w 80"/>
                <a:gd name="T13" fmla="*/ 40 h 80"/>
                <a:gd name="T14" fmla="*/ 40 w 80"/>
                <a:gd name="T15" fmla="*/ 16 h 80"/>
                <a:gd name="T16" fmla="*/ 64 w 80"/>
                <a:gd name="T17" fmla="*/ 40 h 80"/>
                <a:gd name="T18" fmla="*/ 40 w 80"/>
                <a:gd name="T19" fmla="*/ 6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moveTo>
                    <a:pt x="40" y="64"/>
                  </a:moveTo>
                  <a:cubicBezTo>
                    <a:pt x="27" y="64"/>
                    <a:pt x="16" y="53"/>
                    <a:pt x="16" y="40"/>
                  </a:cubicBezTo>
                  <a:cubicBezTo>
                    <a:pt x="16" y="27"/>
                    <a:pt x="27" y="16"/>
                    <a:pt x="40" y="16"/>
                  </a:cubicBezTo>
                  <a:cubicBezTo>
                    <a:pt x="53" y="16"/>
                    <a:pt x="64" y="27"/>
                    <a:pt x="64" y="40"/>
                  </a:cubicBezTo>
                  <a:cubicBezTo>
                    <a:pt x="64" y="53"/>
                    <a:pt x="53" y="64"/>
                    <a:pt x="40" y="6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519681" y="1052600"/>
            <a:ext cx="410414" cy="410414"/>
            <a:chOff x="500128" y="2912352"/>
            <a:chExt cx="457200" cy="457200"/>
          </a:xfrm>
          <a:solidFill>
            <a:schemeClr val="bg1"/>
          </a:solidFill>
        </p:grpSpPr>
        <p:sp>
          <p:nvSpPr>
            <p:cNvPr id="29" name="Oval 116"/>
            <p:cNvSpPr>
              <a:spLocks noChangeArrowheads="1"/>
            </p:cNvSpPr>
            <p:nvPr/>
          </p:nvSpPr>
          <p:spPr bwMode="auto">
            <a:xfrm>
              <a:off x="714441" y="3240965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117"/>
            <p:cNvSpPr>
              <a:spLocks noEditPoints="1"/>
            </p:cNvSpPr>
            <p:nvPr/>
          </p:nvSpPr>
          <p:spPr bwMode="auto">
            <a:xfrm>
              <a:off x="500128" y="2912352"/>
              <a:ext cx="457200" cy="457200"/>
            </a:xfrm>
            <a:custGeom>
              <a:avLst/>
              <a:gdLst>
                <a:gd name="T0" fmla="*/ 464 w 512"/>
                <a:gd name="T1" fmla="*/ 0 h 512"/>
                <a:gd name="T2" fmla="*/ 48 w 512"/>
                <a:gd name="T3" fmla="*/ 0 h 512"/>
                <a:gd name="T4" fmla="*/ 0 w 512"/>
                <a:gd name="T5" fmla="*/ 48 h 512"/>
                <a:gd name="T6" fmla="*/ 0 w 512"/>
                <a:gd name="T7" fmla="*/ 384 h 512"/>
                <a:gd name="T8" fmla="*/ 48 w 512"/>
                <a:gd name="T9" fmla="*/ 432 h 512"/>
                <a:gd name="T10" fmla="*/ 248 w 512"/>
                <a:gd name="T11" fmla="*/ 432 h 512"/>
                <a:gd name="T12" fmla="*/ 248 w 512"/>
                <a:gd name="T13" fmla="*/ 496 h 512"/>
                <a:gd name="T14" fmla="*/ 168 w 512"/>
                <a:gd name="T15" fmla="*/ 496 h 512"/>
                <a:gd name="T16" fmla="*/ 160 w 512"/>
                <a:gd name="T17" fmla="*/ 504 h 512"/>
                <a:gd name="T18" fmla="*/ 168 w 512"/>
                <a:gd name="T19" fmla="*/ 512 h 512"/>
                <a:gd name="T20" fmla="*/ 344 w 512"/>
                <a:gd name="T21" fmla="*/ 512 h 512"/>
                <a:gd name="T22" fmla="*/ 352 w 512"/>
                <a:gd name="T23" fmla="*/ 504 h 512"/>
                <a:gd name="T24" fmla="*/ 344 w 512"/>
                <a:gd name="T25" fmla="*/ 496 h 512"/>
                <a:gd name="T26" fmla="*/ 264 w 512"/>
                <a:gd name="T27" fmla="*/ 496 h 512"/>
                <a:gd name="T28" fmla="*/ 264 w 512"/>
                <a:gd name="T29" fmla="*/ 432 h 512"/>
                <a:gd name="T30" fmla="*/ 464 w 512"/>
                <a:gd name="T31" fmla="*/ 432 h 512"/>
                <a:gd name="T32" fmla="*/ 512 w 512"/>
                <a:gd name="T33" fmla="*/ 384 h 512"/>
                <a:gd name="T34" fmla="*/ 512 w 512"/>
                <a:gd name="T35" fmla="*/ 48 h 512"/>
                <a:gd name="T36" fmla="*/ 464 w 512"/>
                <a:gd name="T37" fmla="*/ 0 h 512"/>
                <a:gd name="T38" fmla="*/ 496 w 512"/>
                <a:gd name="T39" fmla="*/ 376 h 512"/>
                <a:gd name="T40" fmla="*/ 456 w 512"/>
                <a:gd name="T41" fmla="*/ 416 h 512"/>
                <a:gd name="T42" fmla="*/ 56 w 512"/>
                <a:gd name="T43" fmla="*/ 416 h 512"/>
                <a:gd name="T44" fmla="*/ 16 w 512"/>
                <a:gd name="T45" fmla="*/ 376 h 512"/>
                <a:gd name="T46" fmla="*/ 16 w 512"/>
                <a:gd name="T47" fmla="*/ 352 h 512"/>
                <a:gd name="T48" fmla="*/ 496 w 512"/>
                <a:gd name="T49" fmla="*/ 352 h 512"/>
                <a:gd name="T50" fmla="*/ 496 w 512"/>
                <a:gd name="T51" fmla="*/ 376 h 512"/>
                <a:gd name="T52" fmla="*/ 496 w 512"/>
                <a:gd name="T53" fmla="*/ 336 h 512"/>
                <a:gd name="T54" fmla="*/ 16 w 512"/>
                <a:gd name="T55" fmla="*/ 336 h 512"/>
                <a:gd name="T56" fmla="*/ 16 w 512"/>
                <a:gd name="T57" fmla="*/ 56 h 512"/>
                <a:gd name="T58" fmla="*/ 56 w 512"/>
                <a:gd name="T59" fmla="*/ 16 h 512"/>
                <a:gd name="T60" fmla="*/ 456 w 512"/>
                <a:gd name="T61" fmla="*/ 16 h 512"/>
                <a:gd name="T62" fmla="*/ 496 w 512"/>
                <a:gd name="T63" fmla="*/ 56 h 512"/>
                <a:gd name="T64" fmla="*/ 496 w 512"/>
                <a:gd name="T65" fmla="*/ 336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2" h="512">
                  <a:moveTo>
                    <a:pt x="46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0" y="411"/>
                    <a:pt x="21" y="432"/>
                    <a:pt x="48" y="432"/>
                  </a:cubicBezTo>
                  <a:cubicBezTo>
                    <a:pt x="248" y="432"/>
                    <a:pt x="248" y="432"/>
                    <a:pt x="248" y="432"/>
                  </a:cubicBezTo>
                  <a:cubicBezTo>
                    <a:pt x="248" y="496"/>
                    <a:pt x="248" y="496"/>
                    <a:pt x="248" y="496"/>
                  </a:cubicBezTo>
                  <a:cubicBezTo>
                    <a:pt x="168" y="496"/>
                    <a:pt x="168" y="496"/>
                    <a:pt x="168" y="496"/>
                  </a:cubicBezTo>
                  <a:cubicBezTo>
                    <a:pt x="164" y="496"/>
                    <a:pt x="160" y="500"/>
                    <a:pt x="160" y="504"/>
                  </a:cubicBezTo>
                  <a:cubicBezTo>
                    <a:pt x="160" y="508"/>
                    <a:pt x="164" y="512"/>
                    <a:pt x="168" y="512"/>
                  </a:cubicBezTo>
                  <a:cubicBezTo>
                    <a:pt x="344" y="512"/>
                    <a:pt x="344" y="512"/>
                    <a:pt x="344" y="512"/>
                  </a:cubicBezTo>
                  <a:cubicBezTo>
                    <a:pt x="348" y="512"/>
                    <a:pt x="352" y="508"/>
                    <a:pt x="352" y="504"/>
                  </a:cubicBezTo>
                  <a:cubicBezTo>
                    <a:pt x="352" y="500"/>
                    <a:pt x="348" y="496"/>
                    <a:pt x="344" y="496"/>
                  </a:cubicBezTo>
                  <a:cubicBezTo>
                    <a:pt x="264" y="496"/>
                    <a:pt x="264" y="496"/>
                    <a:pt x="264" y="496"/>
                  </a:cubicBezTo>
                  <a:cubicBezTo>
                    <a:pt x="264" y="432"/>
                    <a:pt x="264" y="432"/>
                    <a:pt x="264" y="432"/>
                  </a:cubicBezTo>
                  <a:cubicBezTo>
                    <a:pt x="464" y="432"/>
                    <a:pt x="464" y="432"/>
                    <a:pt x="464" y="432"/>
                  </a:cubicBezTo>
                  <a:cubicBezTo>
                    <a:pt x="491" y="432"/>
                    <a:pt x="512" y="411"/>
                    <a:pt x="512" y="384"/>
                  </a:cubicBezTo>
                  <a:cubicBezTo>
                    <a:pt x="512" y="48"/>
                    <a:pt x="512" y="48"/>
                    <a:pt x="512" y="48"/>
                  </a:cubicBezTo>
                  <a:cubicBezTo>
                    <a:pt x="512" y="21"/>
                    <a:pt x="491" y="0"/>
                    <a:pt x="464" y="0"/>
                  </a:cubicBezTo>
                  <a:moveTo>
                    <a:pt x="496" y="376"/>
                  </a:moveTo>
                  <a:cubicBezTo>
                    <a:pt x="496" y="398"/>
                    <a:pt x="478" y="416"/>
                    <a:pt x="456" y="416"/>
                  </a:cubicBezTo>
                  <a:cubicBezTo>
                    <a:pt x="56" y="416"/>
                    <a:pt x="56" y="416"/>
                    <a:pt x="56" y="416"/>
                  </a:cubicBezTo>
                  <a:cubicBezTo>
                    <a:pt x="34" y="416"/>
                    <a:pt x="16" y="398"/>
                    <a:pt x="16" y="376"/>
                  </a:cubicBezTo>
                  <a:cubicBezTo>
                    <a:pt x="16" y="352"/>
                    <a:pt x="16" y="352"/>
                    <a:pt x="16" y="352"/>
                  </a:cubicBezTo>
                  <a:cubicBezTo>
                    <a:pt x="496" y="352"/>
                    <a:pt x="496" y="352"/>
                    <a:pt x="496" y="352"/>
                  </a:cubicBezTo>
                  <a:lnTo>
                    <a:pt x="496" y="376"/>
                  </a:lnTo>
                  <a:close/>
                  <a:moveTo>
                    <a:pt x="496" y="336"/>
                  </a:moveTo>
                  <a:cubicBezTo>
                    <a:pt x="16" y="336"/>
                    <a:pt x="16" y="336"/>
                    <a:pt x="16" y="33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34"/>
                    <a:pt x="34" y="16"/>
                    <a:pt x="56" y="16"/>
                  </a:cubicBezTo>
                  <a:cubicBezTo>
                    <a:pt x="456" y="16"/>
                    <a:pt x="456" y="16"/>
                    <a:pt x="456" y="16"/>
                  </a:cubicBezTo>
                  <a:cubicBezTo>
                    <a:pt x="478" y="16"/>
                    <a:pt x="496" y="34"/>
                    <a:pt x="496" y="56"/>
                  </a:cubicBezTo>
                  <a:lnTo>
                    <a:pt x="496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079568" y="957391"/>
            <a:ext cx="336612" cy="538579"/>
            <a:chOff x="1500253" y="2912352"/>
            <a:chExt cx="285750" cy="457200"/>
          </a:xfrm>
          <a:solidFill>
            <a:schemeClr val="bg1"/>
          </a:solidFill>
        </p:grpSpPr>
        <p:sp>
          <p:nvSpPr>
            <p:cNvPr id="37" name="Freeform 118"/>
            <p:cNvSpPr>
              <a:spLocks noEditPoints="1"/>
            </p:cNvSpPr>
            <p:nvPr/>
          </p:nvSpPr>
          <p:spPr bwMode="auto">
            <a:xfrm>
              <a:off x="1500253" y="2912352"/>
              <a:ext cx="285750" cy="457200"/>
            </a:xfrm>
            <a:custGeom>
              <a:avLst/>
              <a:gdLst>
                <a:gd name="T0" fmla="*/ 272 w 320"/>
                <a:gd name="T1" fmla="*/ 0 h 512"/>
                <a:gd name="T2" fmla="*/ 48 w 320"/>
                <a:gd name="T3" fmla="*/ 0 h 512"/>
                <a:gd name="T4" fmla="*/ 0 w 320"/>
                <a:gd name="T5" fmla="*/ 48 h 512"/>
                <a:gd name="T6" fmla="*/ 0 w 320"/>
                <a:gd name="T7" fmla="*/ 464 h 512"/>
                <a:gd name="T8" fmla="*/ 48 w 320"/>
                <a:gd name="T9" fmla="*/ 512 h 512"/>
                <a:gd name="T10" fmla="*/ 272 w 320"/>
                <a:gd name="T11" fmla="*/ 512 h 512"/>
                <a:gd name="T12" fmla="*/ 320 w 320"/>
                <a:gd name="T13" fmla="*/ 464 h 512"/>
                <a:gd name="T14" fmla="*/ 320 w 320"/>
                <a:gd name="T15" fmla="*/ 48 h 512"/>
                <a:gd name="T16" fmla="*/ 272 w 320"/>
                <a:gd name="T17" fmla="*/ 0 h 512"/>
                <a:gd name="T18" fmla="*/ 304 w 320"/>
                <a:gd name="T19" fmla="*/ 456 h 512"/>
                <a:gd name="T20" fmla="*/ 264 w 320"/>
                <a:gd name="T21" fmla="*/ 496 h 512"/>
                <a:gd name="T22" fmla="*/ 56 w 320"/>
                <a:gd name="T23" fmla="*/ 496 h 512"/>
                <a:gd name="T24" fmla="*/ 16 w 320"/>
                <a:gd name="T25" fmla="*/ 456 h 512"/>
                <a:gd name="T26" fmla="*/ 16 w 320"/>
                <a:gd name="T27" fmla="*/ 56 h 512"/>
                <a:gd name="T28" fmla="*/ 56 w 320"/>
                <a:gd name="T29" fmla="*/ 16 h 512"/>
                <a:gd name="T30" fmla="*/ 264 w 320"/>
                <a:gd name="T31" fmla="*/ 16 h 512"/>
                <a:gd name="T32" fmla="*/ 304 w 320"/>
                <a:gd name="T33" fmla="*/ 56 h 512"/>
                <a:gd name="T34" fmla="*/ 304 w 320"/>
                <a:gd name="T35" fmla="*/ 456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0" h="512">
                  <a:moveTo>
                    <a:pt x="272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491"/>
                    <a:pt x="21" y="512"/>
                    <a:pt x="48" y="512"/>
                  </a:cubicBezTo>
                  <a:cubicBezTo>
                    <a:pt x="272" y="512"/>
                    <a:pt x="272" y="512"/>
                    <a:pt x="272" y="512"/>
                  </a:cubicBezTo>
                  <a:cubicBezTo>
                    <a:pt x="299" y="512"/>
                    <a:pt x="320" y="491"/>
                    <a:pt x="320" y="464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21"/>
                    <a:pt x="299" y="0"/>
                    <a:pt x="272" y="0"/>
                  </a:cubicBezTo>
                  <a:moveTo>
                    <a:pt x="304" y="456"/>
                  </a:moveTo>
                  <a:cubicBezTo>
                    <a:pt x="304" y="478"/>
                    <a:pt x="286" y="496"/>
                    <a:pt x="264" y="496"/>
                  </a:cubicBezTo>
                  <a:cubicBezTo>
                    <a:pt x="56" y="496"/>
                    <a:pt x="56" y="496"/>
                    <a:pt x="56" y="496"/>
                  </a:cubicBezTo>
                  <a:cubicBezTo>
                    <a:pt x="34" y="496"/>
                    <a:pt x="16" y="478"/>
                    <a:pt x="16" y="4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34"/>
                    <a:pt x="34" y="16"/>
                    <a:pt x="56" y="16"/>
                  </a:cubicBezTo>
                  <a:cubicBezTo>
                    <a:pt x="264" y="16"/>
                    <a:pt x="264" y="16"/>
                    <a:pt x="264" y="16"/>
                  </a:cubicBezTo>
                  <a:cubicBezTo>
                    <a:pt x="286" y="16"/>
                    <a:pt x="304" y="34"/>
                    <a:pt x="304" y="56"/>
                  </a:cubicBezTo>
                  <a:lnTo>
                    <a:pt x="304" y="4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Rectangle 119"/>
            <p:cNvSpPr>
              <a:spLocks noChangeArrowheads="1"/>
            </p:cNvSpPr>
            <p:nvPr/>
          </p:nvSpPr>
          <p:spPr bwMode="auto">
            <a:xfrm>
              <a:off x="1514541" y="3255252"/>
              <a:ext cx="257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Oval 120"/>
            <p:cNvSpPr>
              <a:spLocks noChangeArrowheads="1"/>
            </p:cNvSpPr>
            <p:nvPr/>
          </p:nvSpPr>
          <p:spPr bwMode="auto">
            <a:xfrm>
              <a:off x="1628841" y="3298115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868532" y="958485"/>
            <a:ext cx="371475" cy="457200"/>
            <a:chOff x="542991" y="3826752"/>
            <a:chExt cx="371475" cy="457200"/>
          </a:xfrm>
          <a:solidFill>
            <a:schemeClr val="bg1"/>
          </a:solidFill>
        </p:grpSpPr>
        <p:sp>
          <p:nvSpPr>
            <p:cNvPr id="42" name="Freeform 142"/>
            <p:cNvSpPr>
              <a:spLocks noEditPoints="1"/>
            </p:cNvSpPr>
            <p:nvPr/>
          </p:nvSpPr>
          <p:spPr bwMode="auto">
            <a:xfrm>
              <a:off x="693803" y="4077577"/>
              <a:ext cx="71438" cy="71438"/>
            </a:xfrm>
            <a:custGeom>
              <a:avLst/>
              <a:gdLst>
                <a:gd name="T0" fmla="*/ 40 w 80"/>
                <a:gd name="T1" fmla="*/ 0 h 80"/>
                <a:gd name="T2" fmla="*/ 0 w 80"/>
                <a:gd name="T3" fmla="*/ 40 h 80"/>
                <a:gd name="T4" fmla="*/ 40 w 80"/>
                <a:gd name="T5" fmla="*/ 80 h 80"/>
                <a:gd name="T6" fmla="*/ 80 w 80"/>
                <a:gd name="T7" fmla="*/ 40 h 80"/>
                <a:gd name="T8" fmla="*/ 40 w 80"/>
                <a:gd name="T9" fmla="*/ 0 h 80"/>
                <a:gd name="T10" fmla="*/ 40 w 80"/>
                <a:gd name="T11" fmla="*/ 64 h 80"/>
                <a:gd name="T12" fmla="*/ 16 w 80"/>
                <a:gd name="T13" fmla="*/ 40 h 80"/>
                <a:gd name="T14" fmla="*/ 40 w 80"/>
                <a:gd name="T15" fmla="*/ 16 h 80"/>
                <a:gd name="T16" fmla="*/ 64 w 80"/>
                <a:gd name="T17" fmla="*/ 40 h 80"/>
                <a:gd name="T18" fmla="*/ 40 w 80"/>
                <a:gd name="T19" fmla="*/ 6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moveTo>
                    <a:pt x="40" y="64"/>
                  </a:moveTo>
                  <a:cubicBezTo>
                    <a:pt x="27" y="64"/>
                    <a:pt x="16" y="53"/>
                    <a:pt x="16" y="40"/>
                  </a:cubicBezTo>
                  <a:cubicBezTo>
                    <a:pt x="16" y="27"/>
                    <a:pt x="27" y="16"/>
                    <a:pt x="40" y="16"/>
                  </a:cubicBezTo>
                  <a:cubicBezTo>
                    <a:pt x="53" y="16"/>
                    <a:pt x="64" y="27"/>
                    <a:pt x="64" y="40"/>
                  </a:cubicBezTo>
                  <a:cubicBezTo>
                    <a:pt x="64" y="53"/>
                    <a:pt x="53" y="64"/>
                    <a:pt x="40" y="6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143"/>
            <p:cNvSpPr>
              <a:spLocks noEditPoints="1"/>
            </p:cNvSpPr>
            <p:nvPr/>
          </p:nvSpPr>
          <p:spPr bwMode="auto">
            <a:xfrm>
              <a:off x="542991" y="3826752"/>
              <a:ext cx="371475" cy="457200"/>
            </a:xfrm>
            <a:custGeom>
              <a:avLst/>
              <a:gdLst>
                <a:gd name="T0" fmla="*/ 368 w 416"/>
                <a:gd name="T1" fmla="*/ 144 h 512"/>
                <a:gd name="T2" fmla="*/ 304 w 416"/>
                <a:gd name="T3" fmla="*/ 144 h 512"/>
                <a:gd name="T4" fmla="*/ 304 w 416"/>
                <a:gd name="T5" fmla="*/ 48 h 512"/>
                <a:gd name="T6" fmla="*/ 256 w 416"/>
                <a:gd name="T7" fmla="*/ 0 h 512"/>
                <a:gd name="T8" fmla="*/ 160 w 416"/>
                <a:gd name="T9" fmla="*/ 0 h 512"/>
                <a:gd name="T10" fmla="*/ 112 w 416"/>
                <a:gd name="T11" fmla="*/ 48 h 512"/>
                <a:gd name="T12" fmla="*/ 112 w 416"/>
                <a:gd name="T13" fmla="*/ 144 h 512"/>
                <a:gd name="T14" fmla="*/ 48 w 416"/>
                <a:gd name="T15" fmla="*/ 144 h 512"/>
                <a:gd name="T16" fmla="*/ 0 w 416"/>
                <a:gd name="T17" fmla="*/ 192 h 512"/>
                <a:gd name="T18" fmla="*/ 0 w 416"/>
                <a:gd name="T19" fmla="*/ 464 h 512"/>
                <a:gd name="T20" fmla="*/ 48 w 416"/>
                <a:gd name="T21" fmla="*/ 512 h 512"/>
                <a:gd name="T22" fmla="*/ 368 w 416"/>
                <a:gd name="T23" fmla="*/ 512 h 512"/>
                <a:gd name="T24" fmla="*/ 416 w 416"/>
                <a:gd name="T25" fmla="*/ 464 h 512"/>
                <a:gd name="T26" fmla="*/ 416 w 416"/>
                <a:gd name="T27" fmla="*/ 192 h 512"/>
                <a:gd name="T28" fmla="*/ 368 w 416"/>
                <a:gd name="T29" fmla="*/ 144 h 512"/>
                <a:gd name="T30" fmla="*/ 128 w 416"/>
                <a:gd name="T31" fmla="*/ 56 h 512"/>
                <a:gd name="T32" fmla="*/ 168 w 416"/>
                <a:gd name="T33" fmla="*/ 16 h 512"/>
                <a:gd name="T34" fmla="*/ 248 w 416"/>
                <a:gd name="T35" fmla="*/ 16 h 512"/>
                <a:gd name="T36" fmla="*/ 288 w 416"/>
                <a:gd name="T37" fmla="*/ 56 h 512"/>
                <a:gd name="T38" fmla="*/ 288 w 416"/>
                <a:gd name="T39" fmla="*/ 144 h 512"/>
                <a:gd name="T40" fmla="*/ 128 w 416"/>
                <a:gd name="T41" fmla="*/ 144 h 512"/>
                <a:gd name="T42" fmla="*/ 128 w 416"/>
                <a:gd name="T43" fmla="*/ 56 h 512"/>
                <a:gd name="T44" fmla="*/ 400 w 416"/>
                <a:gd name="T45" fmla="*/ 456 h 512"/>
                <a:gd name="T46" fmla="*/ 360 w 416"/>
                <a:gd name="T47" fmla="*/ 496 h 512"/>
                <a:gd name="T48" fmla="*/ 56 w 416"/>
                <a:gd name="T49" fmla="*/ 496 h 512"/>
                <a:gd name="T50" fmla="*/ 16 w 416"/>
                <a:gd name="T51" fmla="*/ 456 h 512"/>
                <a:gd name="T52" fmla="*/ 16 w 416"/>
                <a:gd name="T53" fmla="*/ 200 h 512"/>
                <a:gd name="T54" fmla="*/ 48 w 416"/>
                <a:gd name="T55" fmla="*/ 160 h 512"/>
                <a:gd name="T56" fmla="*/ 352 w 416"/>
                <a:gd name="T57" fmla="*/ 160 h 512"/>
                <a:gd name="T58" fmla="*/ 400 w 416"/>
                <a:gd name="T59" fmla="*/ 200 h 512"/>
                <a:gd name="T60" fmla="*/ 400 w 416"/>
                <a:gd name="T61" fmla="*/ 456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6" h="512">
                  <a:moveTo>
                    <a:pt x="368" y="144"/>
                  </a:moveTo>
                  <a:cubicBezTo>
                    <a:pt x="304" y="144"/>
                    <a:pt x="304" y="144"/>
                    <a:pt x="304" y="144"/>
                  </a:cubicBezTo>
                  <a:cubicBezTo>
                    <a:pt x="304" y="48"/>
                    <a:pt x="304" y="48"/>
                    <a:pt x="304" y="48"/>
                  </a:cubicBezTo>
                  <a:cubicBezTo>
                    <a:pt x="304" y="21"/>
                    <a:pt x="283" y="0"/>
                    <a:pt x="256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33" y="0"/>
                    <a:pt x="112" y="21"/>
                    <a:pt x="112" y="48"/>
                  </a:cubicBezTo>
                  <a:cubicBezTo>
                    <a:pt x="112" y="144"/>
                    <a:pt x="112" y="144"/>
                    <a:pt x="112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21" y="144"/>
                    <a:pt x="0" y="165"/>
                    <a:pt x="0" y="192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491"/>
                    <a:pt x="21" y="512"/>
                    <a:pt x="48" y="512"/>
                  </a:cubicBezTo>
                  <a:cubicBezTo>
                    <a:pt x="368" y="512"/>
                    <a:pt x="368" y="512"/>
                    <a:pt x="368" y="512"/>
                  </a:cubicBezTo>
                  <a:cubicBezTo>
                    <a:pt x="395" y="512"/>
                    <a:pt x="416" y="491"/>
                    <a:pt x="416" y="464"/>
                  </a:cubicBezTo>
                  <a:cubicBezTo>
                    <a:pt x="416" y="192"/>
                    <a:pt x="416" y="192"/>
                    <a:pt x="416" y="192"/>
                  </a:cubicBezTo>
                  <a:cubicBezTo>
                    <a:pt x="416" y="165"/>
                    <a:pt x="395" y="144"/>
                    <a:pt x="368" y="144"/>
                  </a:cubicBezTo>
                  <a:moveTo>
                    <a:pt x="128" y="56"/>
                  </a:moveTo>
                  <a:cubicBezTo>
                    <a:pt x="128" y="34"/>
                    <a:pt x="146" y="16"/>
                    <a:pt x="168" y="16"/>
                  </a:cubicBezTo>
                  <a:cubicBezTo>
                    <a:pt x="248" y="16"/>
                    <a:pt x="248" y="16"/>
                    <a:pt x="248" y="16"/>
                  </a:cubicBezTo>
                  <a:cubicBezTo>
                    <a:pt x="270" y="16"/>
                    <a:pt x="288" y="34"/>
                    <a:pt x="288" y="56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128" y="144"/>
                    <a:pt x="128" y="144"/>
                    <a:pt x="128" y="144"/>
                  </a:cubicBezTo>
                  <a:lnTo>
                    <a:pt x="128" y="56"/>
                  </a:lnTo>
                  <a:close/>
                  <a:moveTo>
                    <a:pt x="400" y="456"/>
                  </a:moveTo>
                  <a:cubicBezTo>
                    <a:pt x="400" y="478"/>
                    <a:pt x="382" y="496"/>
                    <a:pt x="360" y="496"/>
                  </a:cubicBezTo>
                  <a:cubicBezTo>
                    <a:pt x="56" y="496"/>
                    <a:pt x="56" y="496"/>
                    <a:pt x="56" y="496"/>
                  </a:cubicBezTo>
                  <a:cubicBezTo>
                    <a:pt x="34" y="496"/>
                    <a:pt x="16" y="478"/>
                    <a:pt x="16" y="456"/>
                  </a:cubicBezTo>
                  <a:cubicBezTo>
                    <a:pt x="16" y="200"/>
                    <a:pt x="16" y="200"/>
                    <a:pt x="16" y="200"/>
                  </a:cubicBezTo>
                  <a:cubicBezTo>
                    <a:pt x="16" y="178"/>
                    <a:pt x="34" y="160"/>
                    <a:pt x="48" y="160"/>
                  </a:cubicBezTo>
                  <a:cubicBezTo>
                    <a:pt x="352" y="160"/>
                    <a:pt x="352" y="160"/>
                    <a:pt x="352" y="160"/>
                  </a:cubicBezTo>
                  <a:cubicBezTo>
                    <a:pt x="382" y="160"/>
                    <a:pt x="400" y="178"/>
                    <a:pt x="400" y="200"/>
                  </a:cubicBezTo>
                  <a:lnTo>
                    <a:pt x="400" y="4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468860" y="3702876"/>
            <a:ext cx="2383639" cy="636638"/>
            <a:chOff x="3325133" y="3924072"/>
            <a:chExt cx="2383639" cy="636638"/>
          </a:xfrm>
        </p:grpSpPr>
        <p:sp>
          <p:nvSpPr>
            <p:cNvPr id="54" name="圆角矩形 53"/>
            <p:cNvSpPr/>
            <p:nvPr/>
          </p:nvSpPr>
          <p:spPr>
            <a:xfrm>
              <a:off x="3948415" y="3959354"/>
              <a:ext cx="1153635" cy="566073"/>
            </a:xfrm>
            <a:prstGeom prst="roundRect">
              <a:avLst>
                <a:gd name="adj" fmla="val 6346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Content Placeholder 2"/>
            <p:cNvSpPr txBox="1">
              <a:spLocks/>
            </p:cNvSpPr>
            <p:nvPr/>
          </p:nvSpPr>
          <p:spPr>
            <a:xfrm>
              <a:off x="3325133" y="3924072"/>
              <a:ext cx="2383639" cy="636638"/>
            </a:xfrm>
            <a:prstGeom prst="rect">
              <a:avLst/>
            </a:prstGeom>
          </p:spPr>
          <p:txBody>
            <a:bodyPr vert="horz" lIns="91440" tIns="45720" rIns="91440" bIns="45720" rtlCol="0" anchor="ctr" anchorCtr="1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altLang="zh-TW" sz="3200" b="1" dirty="0" smtClean="0">
                  <a:solidFill>
                    <a:schemeClr val="tx1"/>
                  </a:solidFill>
                  <a:latin typeface="Roboto Bk" pitchFamily="2" charset="0"/>
                  <a:ea typeface="Roboto Bk" pitchFamily="2" charset="0"/>
                  <a:cs typeface="+mn-ea"/>
                  <a:sym typeface="+mn-lt"/>
                </a:rPr>
                <a:t>DEMO</a:t>
              </a:r>
              <a:endParaRPr lang="en-US" sz="3200" b="1" dirty="0" smtClean="0">
                <a:solidFill>
                  <a:schemeClr val="tx1"/>
                </a:solidFill>
                <a:latin typeface="Roboto Bk" pitchFamily="2" charset="0"/>
                <a:ea typeface="Roboto Bk" pitchFamily="2" charset="0"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497298" y="984354"/>
            <a:ext cx="2408014" cy="2412878"/>
            <a:chOff x="3690782" y="1365324"/>
            <a:chExt cx="2021530" cy="2025613"/>
          </a:xfrm>
        </p:grpSpPr>
        <p:sp>
          <p:nvSpPr>
            <p:cNvPr id="17" name="椭圆 16"/>
            <p:cNvSpPr/>
            <p:nvPr/>
          </p:nvSpPr>
          <p:spPr>
            <a:xfrm>
              <a:off x="3690782" y="1365324"/>
              <a:ext cx="2021530" cy="2021530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4135593" y="1369407"/>
              <a:ext cx="1077601" cy="2021530"/>
            </a:xfrm>
            <a:custGeom>
              <a:avLst/>
              <a:gdLst>
                <a:gd name="connsiteX0" fmla="*/ 574116 w 1077601"/>
                <a:gd name="connsiteY0" fmla="*/ 0 h 2021530"/>
                <a:gd name="connsiteX1" fmla="*/ 967552 w 1077601"/>
                <a:gd name="connsiteY1" fmla="*/ 79431 h 2021530"/>
                <a:gd name="connsiteX2" fmla="*/ 1077601 w 1077601"/>
                <a:gd name="connsiteY2" fmla="*/ 139164 h 2021530"/>
                <a:gd name="connsiteX3" fmla="*/ 849819 w 1077601"/>
                <a:gd name="connsiteY3" fmla="*/ 1982482 h 2021530"/>
                <a:gd name="connsiteX4" fmla="*/ 777821 w 1077601"/>
                <a:gd name="connsiteY4" fmla="*/ 2000995 h 2021530"/>
                <a:gd name="connsiteX5" fmla="*/ 574116 w 1077601"/>
                <a:gd name="connsiteY5" fmla="*/ 2021530 h 2021530"/>
                <a:gd name="connsiteX6" fmla="*/ 8988 w 1077601"/>
                <a:gd name="connsiteY6" fmla="*/ 1848907 h 2021530"/>
                <a:gd name="connsiteX7" fmla="*/ 0 w 1077601"/>
                <a:gd name="connsiteY7" fmla="*/ 1841491 h 2021530"/>
                <a:gd name="connsiteX8" fmla="*/ 219496 w 1077601"/>
                <a:gd name="connsiteY8" fmla="*/ 65225 h 2021530"/>
                <a:gd name="connsiteX9" fmla="*/ 273546 w 1077601"/>
                <a:gd name="connsiteY9" fmla="*/ 45442 h 2021530"/>
                <a:gd name="connsiteX10" fmla="*/ 574116 w 1077601"/>
                <a:gd name="connsiteY10" fmla="*/ 0 h 202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601" h="2021530">
                  <a:moveTo>
                    <a:pt x="574116" y="0"/>
                  </a:moveTo>
                  <a:cubicBezTo>
                    <a:pt x="713674" y="0"/>
                    <a:pt x="846625" y="28283"/>
                    <a:pt x="967552" y="79431"/>
                  </a:cubicBezTo>
                  <a:lnTo>
                    <a:pt x="1077601" y="139164"/>
                  </a:lnTo>
                  <a:lnTo>
                    <a:pt x="849819" y="1982482"/>
                  </a:lnTo>
                  <a:lnTo>
                    <a:pt x="777821" y="2000995"/>
                  </a:lnTo>
                  <a:cubicBezTo>
                    <a:pt x="712022" y="2014459"/>
                    <a:pt x="643895" y="2021530"/>
                    <a:pt x="574116" y="2021530"/>
                  </a:cubicBezTo>
                  <a:cubicBezTo>
                    <a:pt x="364780" y="2021530"/>
                    <a:pt x="170307" y="1957892"/>
                    <a:pt x="8988" y="1848907"/>
                  </a:cubicBezTo>
                  <a:lnTo>
                    <a:pt x="0" y="1841491"/>
                  </a:lnTo>
                  <a:lnTo>
                    <a:pt x="219496" y="65225"/>
                  </a:lnTo>
                  <a:lnTo>
                    <a:pt x="273546" y="45442"/>
                  </a:lnTo>
                  <a:cubicBezTo>
                    <a:pt x="368496" y="15909"/>
                    <a:pt x="469448" y="0"/>
                    <a:pt x="574116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Freeform 141"/>
            <p:cNvSpPr>
              <a:spLocks noEditPoints="1"/>
            </p:cNvSpPr>
            <p:nvPr/>
          </p:nvSpPr>
          <p:spPr bwMode="auto">
            <a:xfrm>
              <a:off x="4315053" y="1995574"/>
              <a:ext cx="765189" cy="762541"/>
            </a:xfrm>
            <a:custGeom>
              <a:avLst/>
              <a:gdLst>
                <a:gd name="T0" fmla="*/ 464 w 512"/>
                <a:gd name="T1" fmla="*/ 48 h 512"/>
                <a:gd name="T2" fmla="*/ 192 w 512"/>
                <a:gd name="T3" fmla="*/ 48 h 512"/>
                <a:gd name="T4" fmla="*/ 144 w 512"/>
                <a:gd name="T5" fmla="*/ 0 h 512"/>
                <a:gd name="T6" fmla="*/ 112 w 512"/>
                <a:gd name="T7" fmla="*/ 0 h 512"/>
                <a:gd name="T8" fmla="*/ 80 w 512"/>
                <a:gd name="T9" fmla="*/ 0 h 512"/>
                <a:gd name="T10" fmla="*/ 48 w 512"/>
                <a:gd name="T11" fmla="*/ 0 h 512"/>
                <a:gd name="T12" fmla="*/ 0 w 512"/>
                <a:gd name="T13" fmla="*/ 48 h 512"/>
                <a:gd name="T14" fmla="*/ 0 w 512"/>
                <a:gd name="T15" fmla="*/ 96 h 512"/>
                <a:gd name="T16" fmla="*/ 0 w 512"/>
                <a:gd name="T17" fmla="*/ 112 h 512"/>
                <a:gd name="T18" fmla="*/ 0 w 512"/>
                <a:gd name="T19" fmla="*/ 128 h 512"/>
                <a:gd name="T20" fmla="*/ 0 w 512"/>
                <a:gd name="T21" fmla="*/ 160 h 512"/>
                <a:gd name="T22" fmla="*/ 0 w 512"/>
                <a:gd name="T23" fmla="*/ 464 h 512"/>
                <a:gd name="T24" fmla="*/ 48 w 512"/>
                <a:gd name="T25" fmla="*/ 512 h 512"/>
                <a:gd name="T26" fmla="*/ 464 w 512"/>
                <a:gd name="T27" fmla="*/ 512 h 512"/>
                <a:gd name="T28" fmla="*/ 512 w 512"/>
                <a:gd name="T29" fmla="*/ 464 h 512"/>
                <a:gd name="T30" fmla="*/ 512 w 512"/>
                <a:gd name="T31" fmla="*/ 128 h 512"/>
                <a:gd name="T32" fmla="*/ 512 w 512"/>
                <a:gd name="T33" fmla="*/ 112 h 512"/>
                <a:gd name="T34" fmla="*/ 512 w 512"/>
                <a:gd name="T35" fmla="*/ 96 h 512"/>
                <a:gd name="T36" fmla="*/ 464 w 512"/>
                <a:gd name="T37" fmla="*/ 48 h 512"/>
                <a:gd name="T38" fmla="*/ 496 w 512"/>
                <a:gd name="T39" fmla="*/ 456 h 512"/>
                <a:gd name="T40" fmla="*/ 456 w 512"/>
                <a:gd name="T41" fmla="*/ 496 h 512"/>
                <a:gd name="T42" fmla="*/ 448 w 512"/>
                <a:gd name="T43" fmla="*/ 496 h 512"/>
                <a:gd name="T44" fmla="*/ 432 w 512"/>
                <a:gd name="T45" fmla="*/ 496 h 512"/>
                <a:gd name="T46" fmla="*/ 416 w 512"/>
                <a:gd name="T47" fmla="*/ 496 h 512"/>
                <a:gd name="T48" fmla="*/ 400 w 512"/>
                <a:gd name="T49" fmla="*/ 496 h 512"/>
                <a:gd name="T50" fmla="*/ 112 w 512"/>
                <a:gd name="T51" fmla="*/ 496 h 512"/>
                <a:gd name="T52" fmla="*/ 96 w 512"/>
                <a:gd name="T53" fmla="*/ 496 h 512"/>
                <a:gd name="T54" fmla="*/ 80 w 512"/>
                <a:gd name="T55" fmla="*/ 496 h 512"/>
                <a:gd name="T56" fmla="*/ 64 w 512"/>
                <a:gd name="T57" fmla="*/ 496 h 512"/>
                <a:gd name="T58" fmla="*/ 56 w 512"/>
                <a:gd name="T59" fmla="*/ 496 h 512"/>
                <a:gd name="T60" fmla="*/ 16 w 512"/>
                <a:gd name="T61" fmla="*/ 456 h 512"/>
                <a:gd name="T62" fmla="*/ 16 w 512"/>
                <a:gd name="T63" fmla="*/ 160 h 512"/>
                <a:gd name="T64" fmla="*/ 16 w 512"/>
                <a:gd name="T65" fmla="*/ 128 h 512"/>
                <a:gd name="T66" fmla="*/ 496 w 512"/>
                <a:gd name="T67" fmla="*/ 128 h 512"/>
                <a:gd name="T68" fmla="*/ 496 w 512"/>
                <a:gd name="T69" fmla="*/ 456 h 512"/>
                <a:gd name="T70" fmla="*/ 496 w 512"/>
                <a:gd name="T71" fmla="*/ 112 h 512"/>
                <a:gd name="T72" fmla="*/ 16 w 512"/>
                <a:gd name="T73" fmla="*/ 112 h 512"/>
                <a:gd name="T74" fmla="*/ 16 w 512"/>
                <a:gd name="T75" fmla="*/ 64 h 512"/>
                <a:gd name="T76" fmla="*/ 17 w 512"/>
                <a:gd name="T77" fmla="*/ 48 h 512"/>
                <a:gd name="T78" fmla="*/ 48 w 512"/>
                <a:gd name="T79" fmla="*/ 16 h 512"/>
                <a:gd name="T80" fmla="*/ 137 w 512"/>
                <a:gd name="T81" fmla="*/ 16 h 512"/>
                <a:gd name="T82" fmla="*/ 176 w 512"/>
                <a:gd name="T83" fmla="*/ 48 h 512"/>
                <a:gd name="T84" fmla="*/ 176 w 512"/>
                <a:gd name="T85" fmla="*/ 64 h 512"/>
                <a:gd name="T86" fmla="*/ 192 w 512"/>
                <a:gd name="T87" fmla="*/ 64 h 512"/>
                <a:gd name="T88" fmla="*/ 448 w 512"/>
                <a:gd name="T89" fmla="*/ 64 h 512"/>
                <a:gd name="T90" fmla="*/ 496 w 512"/>
                <a:gd name="T91" fmla="*/ 104 h 512"/>
                <a:gd name="T92" fmla="*/ 496 w 512"/>
                <a:gd name="T93" fmla="*/ 1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12" h="512">
                  <a:moveTo>
                    <a:pt x="464" y="48"/>
                  </a:moveTo>
                  <a:cubicBezTo>
                    <a:pt x="192" y="48"/>
                    <a:pt x="192" y="48"/>
                    <a:pt x="192" y="48"/>
                  </a:cubicBezTo>
                  <a:cubicBezTo>
                    <a:pt x="192" y="21"/>
                    <a:pt x="171" y="0"/>
                    <a:pt x="14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491"/>
                    <a:pt x="21" y="512"/>
                    <a:pt x="48" y="512"/>
                  </a:cubicBezTo>
                  <a:cubicBezTo>
                    <a:pt x="464" y="512"/>
                    <a:pt x="464" y="512"/>
                    <a:pt x="464" y="512"/>
                  </a:cubicBezTo>
                  <a:cubicBezTo>
                    <a:pt x="491" y="512"/>
                    <a:pt x="512" y="491"/>
                    <a:pt x="512" y="464"/>
                  </a:cubicBezTo>
                  <a:cubicBezTo>
                    <a:pt x="512" y="128"/>
                    <a:pt x="512" y="128"/>
                    <a:pt x="512" y="128"/>
                  </a:cubicBezTo>
                  <a:cubicBezTo>
                    <a:pt x="512" y="112"/>
                    <a:pt x="512" y="112"/>
                    <a:pt x="512" y="112"/>
                  </a:cubicBezTo>
                  <a:cubicBezTo>
                    <a:pt x="512" y="96"/>
                    <a:pt x="512" y="96"/>
                    <a:pt x="512" y="96"/>
                  </a:cubicBezTo>
                  <a:cubicBezTo>
                    <a:pt x="512" y="69"/>
                    <a:pt x="491" y="48"/>
                    <a:pt x="464" y="48"/>
                  </a:cubicBezTo>
                  <a:moveTo>
                    <a:pt x="496" y="456"/>
                  </a:moveTo>
                  <a:cubicBezTo>
                    <a:pt x="496" y="478"/>
                    <a:pt x="478" y="496"/>
                    <a:pt x="456" y="496"/>
                  </a:cubicBezTo>
                  <a:cubicBezTo>
                    <a:pt x="448" y="496"/>
                    <a:pt x="448" y="496"/>
                    <a:pt x="448" y="496"/>
                  </a:cubicBezTo>
                  <a:cubicBezTo>
                    <a:pt x="432" y="496"/>
                    <a:pt x="432" y="496"/>
                    <a:pt x="432" y="496"/>
                  </a:cubicBezTo>
                  <a:cubicBezTo>
                    <a:pt x="416" y="496"/>
                    <a:pt x="416" y="496"/>
                    <a:pt x="416" y="496"/>
                  </a:cubicBezTo>
                  <a:cubicBezTo>
                    <a:pt x="400" y="496"/>
                    <a:pt x="400" y="496"/>
                    <a:pt x="400" y="496"/>
                  </a:cubicBezTo>
                  <a:cubicBezTo>
                    <a:pt x="112" y="496"/>
                    <a:pt x="112" y="496"/>
                    <a:pt x="112" y="496"/>
                  </a:cubicBezTo>
                  <a:cubicBezTo>
                    <a:pt x="96" y="496"/>
                    <a:pt x="96" y="496"/>
                    <a:pt x="96" y="496"/>
                  </a:cubicBezTo>
                  <a:cubicBezTo>
                    <a:pt x="80" y="496"/>
                    <a:pt x="80" y="496"/>
                    <a:pt x="80" y="496"/>
                  </a:cubicBezTo>
                  <a:cubicBezTo>
                    <a:pt x="64" y="496"/>
                    <a:pt x="64" y="496"/>
                    <a:pt x="64" y="496"/>
                  </a:cubicBezTo>
                  <a:cubicBezTo>
                    <a:pt x="56" y="496"/>
                    <a:pt x="56" y="496"/>
                    <a:pt x="56" y="496"/>
                  </a:cubicBezTo>
                  <a:cubicBezTo>
                    <a:pt x="34" y="496"/>
                    <a:pt x="16" y="478"/>
                    <a:pt x="16" y="456"/>
                  </a:cubicBezTo>
                  <a:cubicBezTo>
                    <a:pt x="16" y="160"/>
                    <a:pt x="16" y="160"/>
                    <a:pt x="16" y="160"/>
                  </a:cubicBezTo>
                  <a:cubicBezTo>
                    <a:pt x="16" y="128"/>
                    <a:pt x="16" y="128"/>
                    <a:pt x="16" y="128"/>
                  </a:cubicBezTo>
                  <a:cubicBezTo>
                    <a:pt x="496" y="128"/>
                    <a:pt x="496" y="128"/>
                    <a:pt x="496" y="128"/>
                  </a:cubicBezTo>
                  <a:lnTo>
                    <a:pt x="496" y="456"/>
                  </a:lnTo>
                  <a:close/>
                  <a:moveTo>
                    <a:pt x="496" y="112"/>
                  </a:moveTo>
                  <a:cubicBezTo>
                    <a:pt x="16" y="112"/>
                    <a:pt x="16" y="112"/>
                    <a:pt x="16" y="11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20" y="30"/>
                    <a:pt x="36" y="16"/>
                    <a:pt x="48" y="16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56" y="16"/>
                    <a:pt x="172" y="30"/>
                    <a:pt x="176" y="48"/>
                  </a:cubicBezTo>
                  <a:cubicBezTo>
                    <a:pt x="176" y="64"/>
                    <a:pt x="176" y="64"/>
                    <a:pt x="176" y="64"/>
                  </a:cubicBezTo>
                  <a:cubicBezTo>
                    <a:pt x="192" y="64"/>
                    <a:pt x="192" y="64"/>
                    <a:pt x="192" y="64"/>
                  </a:cubicBezTo>
                  <a:cubicBezTo>
                    <a:pt x="448" y="64"/>
                    <a:pt x="448" y="64"/>
                    <a:pt x="448" y="64"/>
                  </a:cubicBezTo>
                  <a:cubicBezTo>
                    <a:pt x="478" y="64"/>
                    <a:pt x="496" y="82"/>
                    <a:pt x="496" y="104"/>
                  </a:cubicBezTo>
                  <a:lnTo>
                    <a:pt x="496" y="1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003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10800000">
            <a:off x="-13285" y="-3"/>
            <a:ext cx="4585285" cy="5143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Content Placeholder 2"/>
          <p:cNvSpPr txBox="1">
            <a:spLocks/>
          </p:cNvSpPr>
          <p:nvPr/>
        </p:nvSpPr>
        <p:spPr>
          <a:xfrm>
            <a:off x="-180528" y="123478"/>
            <a:ext cx="4182195" cy="795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cs typeface="+mn-ea"/>
                <a:sym typeface="+mn-lt"/>
              </a:rPr>
              <a:t>解決的問題</a:t>
            </a:r>
            <a:endParaRPr lang="en-US" sz="44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35496" y="2211710"/>
            <a:ext cx="4182195" cy="795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4400" b="1" dirty="0" smtClean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-828600" y="2379433"/>
            <a:ext cx="7272808" cy="723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TW" altLang="en-US" sz="3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將資料排序以整數形態呈現</a:t>
            </a:r>
            <a:endParaRPr lang="en-US" sz="32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997917"/>
            <a:ext cx="7784330" cy="167723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103" y="1203598"/>
            <a:ext cx="2888938" cy="28843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148064" y="3702794"/>
            <a:ext cx="3384376" cy="53148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96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流程图: 手动输入 20"/>
          <p:cNvSpPr/>
          <p:nvPr/>
        </p:nvSpPr>
        <p:spPr>
          <a:xfrm flipH="1" flipV="1">
            <a:off x="2133600" y="-12705"/>
            <a:ext cx="7010397" cy="5156199"/>
          </a:xfrm>
          <a:custGeom>
            <a:avLst/>
            <a:gdLst>
              <a:gd name="connsiteX0" fmla="*/ 0 w 6997697"/>
              <a:gd name="connsiteY0" fmla="*/ 0 h 5143499"/>
              <a:gd name="connsiteX1" fmla="*/ 4425948 w 6997697"/>
              <a:gd name="connsiteY1" fmla="*/ 0 h 5143499"/>
              <a:gd name="connsiteX2" fmla="*/ 6997697 w 6997697"/>
              <a:gd name="connsiteY2" fmla="*/ 2571750 h 5143499"/>
              <a:gd name="connsiteX3" fmla="*/ 4425948 w 6997697"/>
              <a:gd name="connsiteY3" fmla="*/ 5143499 h 5143499"/>
              <a:gd name="connsiteX4" fmla="*/ 0 w 6997697"/>
              <a:gd name="connsiteY4" fmla="*/ 5143499 h 5143499"/>
              <a:gd name="connsiteX5" fmla="*/ 0 w 6997697"/>
              <a:gd name="connsiteY5" fmla="*/ 0 h 5143499"/>
              <a:gd name="connsiteX0" fmla="*/ 0 w 6997697"/>
              <a:gd name="connsiteY0" fmla="*/ 0 h 5156199"/>
              <a:gd name="connsiteX1" fmla="*/ 4425948 w 6997697"/>
              <a:gd name="connsiteY1" fmla="*/ 0 h 5156199"/>
              <a:gd name="connsiteX2" fmla="*/ 6997697 w 6997697"/>
              <a:gd name="connsiteY2" fmla="*/ 2571750 h 5156199"/>
              <a:gd name="connsiteX3" fmla="*/ 5911848 w 6997697"/>
              <a:gd name="connsiteY3" fmla="*/ 5156199 h 5156199"/>
              <a:gd name="connsiteX4" fmla="*/ 0 w 6997697"/>
              <a:gd name="connsiteY4" fmla="*/ 5143499 h 5156199"/>
              <a:gd name="connsiteX5" fmla="*/ 0 w 6997697"/>
              <a:gd name="connsiteY5" fmla="*/ 0 h 5156199"/>
              <a:gd name="connsiteX0" fmla="*/ 0 w 7010397"/>
              <a:gd name="connsiteY0" fmla="*/ 0 h 5156199"/>
              <a:gd name="connsiteX1" fmla="*/ 4425948 w 7010397"/>
              <a:gd name="connsiteY1" fmla="*/ 0 h 5156199"/>
              <a:gd name="connsiteX2" fmla="*/ 7010397 w 7010397"/>
              <a:gd name="connsiteY2" fmla="*/ 3219450 h 5156199"/>
              <a:gd name="connsiteX3" fmla="*/ 5911848 w 7010397"/>
              <a:gd name="connsiteY3" fmla="*/ 5156199 h 5156199"/>
              <a:gd name="connsiteX4" fmla="*/ 0 w 7010397"/>
              <a:gd name="connsiteY4" fmla="*/ 5143499 h 5156199"/>
              <a:gd name="connsiteX5" fmla="*/ 0 w 7010397"/>
              <a:gd name="connsiteY5" fmla="*/ 0 h 515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10397" h="5156199">
                <a:moveTo>
                  <a:pt x="0" y="0"/>
                </a:moveTo>
                <a:lnTo>
                  <a:pt x="4425948" y="0"/>
                </a:lnTo>
                <a:lnTo>
                  <a:pt x="7010397" y="3219450"/>
                </a:lnTo>
                <a:lnTo>
                  <a:pt x="5911848" y="51561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264"/>
          <p:cNvSpPr>
            <a:spLocks noEditPoints="1"/>
          </p:cNvSpPr>
          <p:nvPr/>
        </p:nvSpPr>
        <p:spPr bwMode="auto">
          <a:xfrm>
            <a:off x="5340869" y="1057272"/>
            <a:ext cx="758825" cy="803275"/>
          </a:xfrm>
          <a:custGeom>
            <a:avLst/>
            <a:gdLst>
              <a:gd name="T0" fmla="*/ 6 w 478"/>
              <a:gd name="T1" fmla="*/ 15 h 506"/>
              <a:gd name="T2" fmla="*/ 7 w 478"/>
              <a:gd name="T3" fmla="*/ 0 h 506"/>
              <a:gd name="T4" fmla="*/ 14 w 478"/>
              <a:gd name="T5" fmla="*/ 8 h 506"/>
              <a:gd name="T6" fmla="*/ 471 w 478"/>
              <a:gd name="T7" fmla="*/ 493 h 506"/>
              <a:gd name="T8" fmla="*/ 470 w 478"/>
              <a:gd name="T9" fmla="*/ 506 h 506"/>
              <a:gd name="T10" fmla="*/ 478 w 478"/>
              <a:gd name="T11" fmla="*/ 500 h 506"/>
              <a:gd name="T12" fmla="*/ 444 w 478"/>
              <a:gd name="T13" fmla="*/ 479 h 506"/>
              <a:gd name="T14" fmla="*/ 444 w 478"/>
              <a:gd name="T15" fmla="*/ 464 h 506"/>
              <a:gd name="T16" fmla="*/ 450 w 478"/>
              <a:gd name="T17" fmla="*/ 471 h 506"/>
              <a:gd name="T18" fmla="*/ 416 w 478"/>
              <a:gd name="T19" fmla="*/ 450 h 506"/>
              <a:gd name="T20" fmla="*/ 416 w 478"/>
              <a:gd name="T21" fmla="*/ 436 h 506"/>
              <a:gd name="T22" fmla="*/ 424 w 478"/>
              <a:gd name="T23" fmla="*/ 442 h 506"/>
              <a:gd name="T24" fmla="*/ 389 w 478"/>
              <a:gd name="T25" fmla="*/ 420 h 506"/>
              <a:gd name="T26" fmla="*/ 389 w 478"/>
              <a:gd name="T27" fmla="*/ 407 h 506"/>
              <a:gd name="T28" fmla="*/ 397 w 478"/>
              <a:gd name="T29" fmla="*/ 413 h 506"/>
              <a:gd name="T30" fmla="*/ 361 w 478"/>
              <a:gd name="T31" fmla="*/ 391 h 506"/>
              <a:gd name="T32" fmla="*/ 363 w 478"/>
              <a:gd name="T33" fmla="*/ 377 h 506"/>
              <a:gd name="T34" fmla="*/ 369 w 478"/>
              <a:gd name="T35" fmla="*/ 385 h 506"/>
              <a:gd name="T36" fmla="*/ 334 w 478"/>
              <a:gd name="T37" fmla="*/ 363 h 506"/>
              <a:gd name="T38" fmla="*/ 335 w 478"/>
              <a:gd name="T39" fmla="*/ 348 h 506"/>
              <a:gd name="T40" fmla="*/ 342 w 478"/>
              <a:gd name="T41" fmla="*/ 356 h 506"/>
              <a:gd name="T42" fmla="*/ 307 w 478"/>
              <a:gd name="T43" fmla="*/ 334 h 506"/>
              <a:gd name="T44" fmla="*/ 308 w 478"/>
              <a:gd name="T45" fmla="*/ 319 h 506"/>
              <a:gd name="T46" fmla="*/ 314 w 478"/>
              <a:gd name="T47" fmla="*/ 327 h 506"/>
              <a:gd name="T48" fmla="*/ 280 w 478"/>
              <a:gd name="T49" fmla="*/ 305 h 506"/>
              <a:gd name="T50" fmla="*/ 280 w 478"/>
              <a:gd name="T51" fmla="*/ 291 h 506"/>
              <a:gd name="T52" fmla="*/ 287 w 478"/>
              <a:gd name="T53" fmla="*/ 297 h 506"/>
              <a:gd name="T54" fmla="*/ 253 w 478"/>
              <a:gd name="T55" fmla="*/ 275 h 506"/>
              <a:gd name="T56" fmla="*/ 253 w 478"/>
              <a:gd name="T57" fmla="*/ 262 h 506"/>
              <a:gd name="T58" fmla="*/ 260 w 478"/>
              <a:gd name="T59" fmla="*/ 268 h 506"/>
              <a:gd name="T60" fmla="*/ 226 w 478"/>
              <a:gd name="T61" fmla="*/ 246 h 506"/>
              <a:gd name="T62" fmla="*/ 226 w 478"/>
              <a:gd name="T63" fmla="*/ 233 h 506"/>
              <a:gd name="T64" fmla="*/ 232 w 478"/>
              <a:gd name="T65" fmla="*/ 240 h 506"/>
              <a:gd name="T66" fmla="*/ 198 w 478"/>
              <a:gd name="T67" fmla="*/ 217 h 506"/>
              <a:gd name="T68" fmla="*/ 198 w 478"/>
              <a:gd name="T69" fmla="*/ 203 h 506"/>
              <a:gd name="T70" fmla="*/ 205 w 478"/>
              <a:gd name="T71" fmla="*/ 211 h 506"/>
              <a:gd name="T72" fmla="*/ 171 w 478"/>
              <a:gd name="T73" fmla="*/ 189 h 506"/>
              <a:gd name="T74" fmla="*/ 171 w 478"/>
              <a:gd name="T75" fmla="*/ 174 h 506"/>
              <a:gd name="T76" fmla="*/ 177 w 478"/>
              <a:gd name="T77" fmla="*/ 182 h 506"/>
              <a:gd name="T78" fmla="*/ 143 w 478"/>
              <a:gd name="T79" fmla="*/ 160 h 506"/>
              <a:gd name="T80" fmla="*/ 143 w 478"/>
              <a:gd name="T81" fmla="*/ 146 h 506"/>
              <a:gd name="T82" fmla="*/ 151 w 478"/>
              <a:gd name="T83" fmla="*/ 153 h 506"/>
              <a:gd name="T84" fmla="*/ 116 w 478"/>
              <a:gd name="T85" fmla="*/ 131 h 506"/>
              <a:gd name="T86" fmla="*/ 116 w 478"/>
              <a:gd name="T87" fmla="*/ 117 h 506"/>
              <a:gd name="T88" fmla="*/ 124 w 478"/>
              <a:gd name="T89" fmla="*/ 123 h 506"/>
              <a:gd name="T90" fmla="*/ 88 w 478"/>
              <a:gd name="T91" fmla="*/ 101 h 506"/>
              <a:gd name="T92" fmla="*/ 90 w 478"/>
              <a:gd name="T93" fmla="*/ 88 h 506"/>
              <a:gd name="T94" fmla="*/ 96 w 478"/>
              <a:gd name="T95" fmla="*/ 95 h 506"/>
              <a:gd name="T96" fmla="*/ 61 w 478"/>
              <a:gd name="T97" fmla="*/ 72 h 506"/>
              <a:gd name="T98" fmla="*/ 62 w 478"/>
              <a:gd name="T99" fmla="*/ 58 h 506"/>
              <a:gd name="T100" fmla="*/ 69 w 478"/>
              <a:gd name="T101" fmla="*/ 66 h 506"/>
              <a:gd name="T102" fmla="*/ 33 w 478"/>
              <a:gd name="T103" fmla="*/ 44 h 506"/>
              <a:gd name="T104" fmla="*/ 35 w 478"/>
              <a:gd name="T105" fmla="*/ 29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78" h="506">
                <a:moveTo>
                  <a:pt x="14" y="8"/>
                </a:moveTo>
                <a:lnTo>
                  <a:pt x="6" y="15"/>
                </a:lnTo>
                <a:lnTo>
                  <a:pt x="0" y="7"/>
                </a:lnTo>
                <a:lnTo>
                  <a:pt x="7" y="0"/>
                </a:lnTo>
                <a:lnTo>
                  <a:pt x="14" y="8"/>
                </a:lnTo>
                <a:lnTo>
                  <a:pt x="14" y="8"/>
                </a:lnTo>
                <a:close/>
                <a:moveTo>
                  <a:pt x="478" y="500"/>
                </a:moveTo>
                <a:lnTo>
                  <a:pt x="471" y="493"/>
                </a:lnTo>
                <a:lnTo>
                  <a:pt x="465" y="500"/>
                </a:lnTo>
                <a:lnTo>
                  <a:pt x="470" y="506"/>
                </a:lnTo>
                <a:lnTo>
                  <a:pt x="478" y="500"/>
                </a:lnTo>
                <a:lnTo>
                  <a:pt x="478" y="500"/>
                </a:lnTo>
                <a:close/>
                <a:moveTo>
                  <a:pt x="450" y="471"/>
                </a:moveTo>
                <a:lnTo>
                  <a:pt x="444" y="479"/>
                </a:lnTo>
                <a:lnTo>
                  <a:pt x="437" y="471"/>
                </a:lnTo>
                <a:lnTo>
                  <a:pt x="444" y="464"/>
                </a:lnTo>
                <a:lnTo>
                  <a:pt x="450" y="471"/>
                </a:lnTo>
                <a:lnTo>
                  <a:pt x="450" y="471"/>
                </a:lnTo>
                <a:close/>
                <a:moveTo>
                  <a:pt x="424" y="442"/>
                </a:moveTo>
                <a:lnTo>
                  <a:pt x="416" y="450"/>
                </a:lnTo>
                <a:lnTo>
                  <a:pt x="410" y="442"/>
                </a:lnTo>
                <a:lnTo>
                  <a:pt x="416" y="436"/>
                </a:lnTo>
                <a:lnTo>
                  <a:pt x="424" y="442"/>
                </a:lnTo>
                <a:lnTo>
                  <a:pt x="424" y="442"/>
                </a:lnTo>
                <a:close/>
                <a:moveTo>
                  <a:pt x="397" y="413"/>
                </a:moveTo>
                <a:lnTo>
                  <a:pt x="389" y="420"/>
                </a:lnTo>
                <a:lnTo>
                  <a:pt x="382" y="413"/>
                </a:lnTo>
                <a:lnTo>
                  <a:pt x="389" y="407"/>
                </a:lnTo>
                <a:lnTo>
                  <a:pt x="397" y="413"/>
                </a:lnTo>
                <a:lnTo>
                  <a:pt x="397" y="413"/>
                </a:lnTo>
                <a:close/>
                <a:moveTo>
                  <a:pt x="369" y="385"/>
                </a:moveTo>
                <a:lnTo>
                  <a:pt x="361" y="391"/>
                </a:lnTo>
                <a:lnTo>
                  <a:pt x="355" y="385"/>
                </a:lnTo>
                <a:lnTo>
                  <a:pt x="363" y="377"/>
                </a:lnTo>
                <a:lnTo>
                  <a:pt x="369" y="385"/>
                </a:lnTo>
                <a:lnTo>
                  <a:pt x="369" y="385"/>
                </a:lnTo>
                <a:close/>
                <a:moveTo>
                  <a:pt x="342" y="356"/>
                </a:moveTo>
                <a:lnTo>
                  <a:pt x="334" y="363"/>
                </a:lnTo>
                <a:lnTo>
                  <a:pt x="328" y="355"/>
                </a:lnTo>
                <a:lnTo>
                  <a:pt x="335" y="348"/>
                </a:lnTo>
                <a:lnTo>
                  <a:pt x="342" y="356"/>
                </a:lnTo>
                <a:lnTo>
                  <a:pt x="342" y="356"/>
                </a:lnTo>
                <a:close/>
                <a:moveTo>
                  <a:pt x="314" y="327"/>
                </a:moveTo>
                <a:lnTo>
                  <a:pt x="307" y="334"/>
                </a:lnTo>
                <a:lnTo>
                  <a:pt x="300" y="326"/>
                </a:lnTo>
                <a:lnTo>
                  <a:pt x="308" y="319"/>
                </a:lnTo>
                <a:lnTo>
                  <a:pt x="314" y="327"/>
                </a:lnTo>
                <a:lnTo>
                  <a:pt x="314" y="327"/>
                </a:lnTo>
                <a:close/>
                <a:moveTo>
                  <a:pt x="287" y="297"/>
                </a:moveTo>
                <a:lnTo>
                  <a:pt x="280" y="305"/>
                </a:lnTo>
                <a:lnTo>
                  <a:pt x="273" y="297"/>
                </a:lnTo>
                <a:lnTo>
                  <a:pt x="280" y="291"/>
                </a:lnTo>
                <a:lnTo>
                  <a:pt x="287" y="297"/>
                </a:lnTo>
                <a:lnTo>
                  <a:pt x="287" y="297"/>
                </a:lnTo>
                <a:close/>
                <a:moveTo>
                  <a:pt x="260" y="268"/>
                </a:moveTo>
                <a:lnTo>
                  <a:pt x="253" y="275"/>
                </a:lnTo>
                <a:lnTo>
                  <a:pt x="245" y="268"/>
                </a:lnTo>
                <a:lnTo>
                  <a:pt x="253" y="262"/>
                </a:lnTo>
                <a:lnTo>
                  <a:pt x="260" y="268"/>
                </a:lnTo>
                <a:lnTo>
                  <a:pt x="260" y="268"/>
                </a:lnTo>
                <a:close/>
                <a:moveTo>
                  <a:pt x="232" y="240"/>
                </a:moveTo>
                <a:lnTo>
                  <a:pt x="226" y="246"/>
                </a:lnTo>
                <a:lnTo>
                  <a:pt x="218" y="240"/>
                </a:lnTo>
                <a:lnTo>
                  <a:pt x="226" y="233"/>
                </a:lnTo>
                <a:lnTo>
                  <a:pt x="232" y="240"/>
                </a:lnTo>
                <a:lnTo>
                  <a:pt x="232" y="240"/>
                </a:lnTo>
                <a:close/>
                <a:moveTo>
                  <a:pt x="205" y="211"/>
                </a:moveTo>
                <a:lnTo>
                  <a:pt x="198" y="217"/>
                </a:lnTo>
                <a:lnTo>
                  <a:pt x="192" y="211"/>
                </a:lnTo>
                <a:lnTo>
                  <a:pt x="198" y="203"/>
                </a:lnTo>
                <a:lnTo>
                  <a:pt x="205" y="211"/>
                </a:lnTo>
                <a:lnTo>
                  <a:pt x="205" y="211"/>
                </a:lnTo>
                <a:close/>
                <a:moveTo>
                  <a:pt x="177" y="182"/>
                </a:moveTo>
                <a:lnTo>
                  <a:pt x="171" y="189"/>
                </a:lnTo>
                <a:lnTo>
                  <a:pt x="164" y="181"/>
                </a:lnTo>
                <a:lnTo>
                  <a:pt x="171" y="174"/>
                </a:lnTo>
                <a:lnTo>
                  <a:pt x="177" y="182"/>
                </a:lnTo>
                <a:lnTo>
                  <a:pt x="177" y="182"/>
                </a:lnTo>
                <a:close/>
                <a:moveTo>
                  <a:pt x="151" y="153"/>
                </a:moveTo>
                <a:lnTo>
                  <a:pt x="143" y="160"/>
                </a:lnTo>
                <a:lnTo>
                  <a:pt x="137" y="152"/>
                </a:lnTo>
                <a:lnTo>
                  <a:pt x="143" y="146"/>
                </a:lnTo>
                <a:lnTo>
                  <a:pt x="151" y="153"/>
                </a:lnTo>
                <a:lnTo>
                  <a:pt x="151" y="153"/>
                </a:lnTo>
                <a:close/>
                <a:moveTo>
                  <a:pt x="124" y="123"/>
                </a:moveTo>
                <a:lnTo>
                  <a:pt x="116" y="131"/>
                </a:lnTo>
                <a:lnTo>
                  <a:pt x="109" y="123"/>
                </a:lnTo>
                <a:lnTo>
                  <a:pt x="116" y="117"/>
                </a:lnTo>
                <a:lnTo>
                  <a:pt x="124" y="123"/>
                </a:lnTo>
                <a:lnTo>
                  <a:pt x="124" y="123"/>
                </a:lnTo>
                <a:close/>
                <a:moveTo>
                  <a:pt x="96" y="95"/>
                </a:moveTo>
                <a:lnTo>
                  <a:pt x="88" y="101"/>
                </a:lnTo>
                <a:lnTo>
                  <a:pt x="82" y="95"/>
                </a:lnTo>
                <a:lnTo>
                  <a:pt x="90" y="88"/>
                </a:lnTo>
                <a:lnTo>
                  <a:pt x="96" y="95"/>
                </a:lnTo>
                <a:lnTo>
                  <a:pt x="96" y="95"/>
                </a:lnTo>
                <a:close/>
                <a:moveTo>
                  <a:pt x="69" y="66"/>
                </a:moveTo>
                <a:lnTo>
                  <a:pt x="61" y="72"/>
                </a:lnTo>
                <a:lnTo>
                  <a:pt x="54" y="66"/>
                </a:lnTo>
                <a:lnTo>
                  <a:pt x="62" y="58"/>
                </a:lnTo>
                <a:lnTo>
                  <a:pt x="69" y="66"/>
                </a:lnTo>
                <a:lnTo>
                  <a:pt x="69" y="66"/>
                </a:lnTo>
                <a:close/>
                <a:moveTo>
                  <a:pt x="41" y="37"/>
                </a:moveTo>
                <a:lnTo>
                  <a:pt x="33" y="44"/>
                </a:lnTo>
                <a:lnTo>
                  <a:pt x="27" y="36"/>
                </a:lnTo>
                <a:lnTo>
                  <a:pt x="35" y="29"/>
                </a:lnTo>
                <a:lnTo>
                  <a:pt x="41" y="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6" name="Freeform 265"/>
          <p:cNvSpPr>
            <a:spLocks noEditPoints="1"/>
          </p:cNvSpPr>
          <p:nvPr/>
        </p:nvSpPr>
        <p:spPr bwMode="auto">
          <a:xfrm>
            <a:off x="6133032" y="1306510"/>
            <a:ext cx="1244600" cy="538163"/>
          </a:xfrm>
          <a:custGeom>
            <a:avLst/>
            <a:gdLst>
              <a:gd name="T0" fmla="*/ 780 w 784"/>
              <a:gd name="T1" fmla="*/ 0 h 339"/>
              <a:gd name="T2" fmla="*/ 775 w 784"/>
              <a:gd name="T3" fmla="*/ 13 h 339"/>
              <a:gd name="T4" fmla="*/ 9 w 784"/>
              <a:gd name="T5" fmla="*/ 326 h 339"/>
              <a:gd name="T6" fmla="*/ 4 w 784"/>
              <a:gd name="T7" fmla="*/ 339 h 339"/>
              <a:gd name="T8" fmla="*/ 45 w 784"/>
              <a:gd name="T9" fmla="*/ 310 h 339"/>
              <a:gd name="T10" fmla="*/ 40 w 784"/>
              <a:gd name="T11" fmla="*/ 323 h 339"/>
              <a:gd name="T12" fmla="*/ 82 w 784"/>
              <a:gd name="T13" fmla="*/ 294 h 339"/>
              <a:gd name="T14" fmla="*/ 77 w 784"/>
              <a:gd name="T15" fmla="*/ 307 h 339"/>
              <a:gd name="T16" fmla="*/ 120 w 784"/>
              <a:gd name="T17" fmla="*/ 279 h 339"/>
              <a:gd name="T18" fmla="*/ 113 w 784"/>
              <a:gd name="T19" fmla="*/ 292 h 339"/>
              <a:gd name="T20" fmla="*/ 157 w 784"/>
              <a:gd name="T21" fmla="*/ 264 h 339"/>
              <a:gd name="T22" fmla="*/ 151 w 784"/>
              <a:gd name="T23" fmla="*/ 277 h 339"/>
              <a:gd name="T24" fmla="*/ 193 w 784"/>
              <a:gd name="T25" fmla="*/ 249 h 339"/>
              <a:gd name="T26" fmla="*/ 188 w 784"/>
              <a:gd name="T27" fmla="*/ 262 h 339"/>
              <a:gd name="T28" fmla="*/ 230 w 784"/>
              <a:gd name="T29" fmla="*/ 233 h 339"/>
              <a:gd name="T30" fmla="*/ 224 w 784"/>
              <a:gd name="T31" fmla="*/ 246 h 339"/>
              <a:gd name="T32" fmla="*/ 266 w 784"/>
              <a:gd name="T33" fmla="*/ 217 h 339"/>
              <a:gd name="T34" fmla="*/ 261 w 784"/>
              <a:gd name="T35" fmla="*/ 230 h 339"/>
              <a:gd name="T36" fmla="*/ 303 w 784"/>
              <a:gd name="T37" fmla="*/ 202 h 339"/>
              <a:gd name="T38" fmla="*/ 298 w 784"/>
              <a:gd name="T39" fmla="*/ 215 h 339"/>
              <a:gd name="T40" fmla="*/ 339 w 784"/>
              <a:gd name="T41" fmla="*/ 186 h 339"/>
              <a:gd name="T42" fmla="*/ 334 w 784"/>
              <a:gd name="T43" fmla="*/ 199 h 339"/>
              <a:gd name="T44" fmla="*/ 376 w 784"/>
              <a:gd name="T45" fmla="*/ 170 h 339"/>
              <a:gd name="T46" fmla="*/ 371 w 784"/>
              <a:gd name="T47" fmla="*/ 183 h 339"/>
              <a:gd name="T48" fmla="*/ 413 w 784"/>
              <a:gd name="T49" fmla="*/ 155 h 339"/>
              <a:gd name="T50" fmla="*/ 407 w 784"/>
              <a:gd name="T51" fmla="*/ 168 h 339"/>
              <a:gd name="T52" fmla="*/ 449 w 784"/>
              <a:gd name="T53" fmla="*/ 140 h 339"/>
              <a:gd name="T54" fmla="*/ 444 w 784"/>
              <a:gd name="T55" fmla="*/ 153 h 339"/>
              <a:gd name="T56" fmla="*/ 486 w 784"/>
              <a:gd name="T57" fmla="*/ 124 h 339"/>
              <a:gd name="T58" fmla="*/ 481 w 784"/>
              <a:gd name="T59" fmla="*/ 138 h 339"/>
              <a:gd name="T60" fmla="*/ 522 w 784"/>
              <a:gd name="T61" fmla="*/ 109 h 339"/>
              <a:gd name="T62" fmla="*/ 517 w 784"/>
              <a:gd name="T63" fmla="*/ 122 h 339"/>
              <a:gd name="T64" fmla="*/ 559 w 784"/>
              <a:gd name="T65" fmla="*/ 93 h 339"/>
              <a:gd name="T66" fmla="*/ 554 w 784"/>
              <a:gd name="T67" fmla="*/ 106 h 339"/>
              <a:gd name="T68" fmla="*/ 596 w 784"/>
              <a:gd name="T69" fmla="*/ 77 h 339"/>
              <a:gd name="T70" fmla="*/ 590 w 784"/>
              <a:gd name="T71" fmla="*/ 90 h 339"/>
              <a:gd name="T72" fmla="*/ 632 w 784"/>
              <a:gd name="T73" fmla="*/ 62 h 339"/>
              <a:gd name="T74" fmla="*/ 627 w 784"/>
              <a:gd name="T75" fmla="*/ 75 h 339"/>
              <a:gd name="T76" fmla="*/ 670 w 784"/>
              <a:gd name="T77" fmla="*/ 46 h 339"/>
              <a:gd name="T78" fmla="*/ 664 w 784"/>
              <a:gd name="T79" fmla="*/ 59 h 339"/>
              <a:gd name="T80" fmla="*/ 707 w 784"/>
              <a:gd name="T81" fmla="*/ 30 h 339"/>
              <a:gd name="T82" fmla="*/ 701 w 784"/>
              <a:gd name="T83" fmla="*/ 43 h 339"/>
              <a:gd name="T84" fmla="*/ 743 w 784"/>
              <a:gd name="T85" fmla="*/ 16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84" h="339">
                <a:moveTo>
                  <a:pt x="775" y="13"/>
                </a:moveTo>
                <a:lnTo>
                  <a:pt x="771" y="4"/>
                </a:lnTo>
                <a:lnTo>
                  <a:pt x="780" y="0"/>
                </a:lnTo>
                <a:lnTo>
                  <a:pt x="784" y="9"/>
                </a:lnTo>
                <a:lnTo>
                  <a:pt x="775" y="13"/>
                </a:lnTo>
                <a:lnTo>
                  <a:pt x="775" y="13"/>
                </a:lnTo>
                <a:close/>
                <a:moveTo>
                  <a:pt x="4" y="339"/>
                </a:moveTo>
                <a:lnTo>
                  <a:pt x="0" y="330"/>
                </a:lnTo>
                <a:lnTo>
                  <a:pt x="9" y="326"/>
                </a:lnTo>
                <a:lnTo>
                  <a:pt x="13" y="335"/>
                </a:lnTo>
                <a:lnTo>
                  <a:pt x="4" y="339"/>
                </a:lnTo>
                <a:lnTo>
                  <a:pt x="4" y="339"/>
                </a:lnTo>
                <a:close/>
                <a:moveTo>
                  <a:pt x="40" y="323"/>
                </a:moveTo>
                <a:lnTo>
                  <a:pt x="36" y="314"/>
                </a:lnTo>
                <a:lnTo>
                  <a:pt x="45" y="310"/>
                </a:lnTo>
                <a:lnTo>
                  <a:pt x="49" y="319"/>
                </a:lnTo>
                <a:lnTo>
                  <a:pt x="40" y="323"/>
                </a:lnTo>
                <a:lnTo>
                  <a:pt x="40" y="323"/>
                </a:lnTo>
                <a:close/>
                <a:moveTo>
                  <a:pt x="77" y="307"/>
                </a:moveTo>
                <a:lnTo>
                  <a:pt x="73" y="298"/>
                </a:lnTo>
                <a:lnTo>
                  <a:pt x="82" y="294"/>
                </a:lnTo>
                <a:lnTo>
                  <a:pt x="86" y="304"/>
                </a:lnTo>
                <a:lnTo>
                  <a:pt x="77" y="307"/>
                </a:lnTo>
                <a:lnTo>
                  <a:pt x="77" y="307"/>
                </a:lnTo>
                <a:close/>
                <a:moveTo>
                  <a:pt x="113" y="292"/>
                </a:moveTo>
                <a:lnTo>
                  <a:pt x="109" y="283"/>
                </a:lnTo>
                <a:lnTo>
                  <a:pt x="120" y="279"/>
                </a:lnTo>
                <a:lnTo>
                  <a:pt x="123" y="288"/>
                </a:lnTo>
                <a:lnTo>
                  <a:pt x="113" y="292"/>
                </a:lnTo>
                <a:lnTo>
                  <a:pt x="113" y="292"/>
                </a:lnTo>
                <a:close/>
                <a:moveTo>
                  <a:pt x="151" y="277"/>
                </a:moveTo>
                <a:lnTo>
                  <a:pt x="147" y="268"/>
                </a:lnTo>
                <a:lnTo>
                  <a:pt x="157" y="264"/>
                </a:lnTo>
                <a:lnTo>
                  <a:pt x="160" y="273"/>
                </a:lnTo>
                <a:lnTo>
                  <a:pt x="151" y="277"/>
                </a:lnTo>
                <a:lnTo>
                  <a:pt x="151" y="277"/>
                </a:lnTo>
                <a:close/>
                <a:moveTo>
                  <a:pt x="188" y="262"/>
                </a:moveTo>
                <a:lnTo>
                  <a:pt x="184" y="253"/>
                </a:lnTo>
                <a:lnTo>
                  <a:pt x="193" y="249"/>
                </a:lnTo>
                <a:lnTo>
                  <a:pt x="197" y="258"/>
                </a:lnTo>
                <a:lnTo>
                  <a:pt x="188" y="262"/>
                </a:lnTo>
                <a:lnTo>
                  <a:pt x="188" y="262"/>
                </a:lnTo>
                <a:close/>
                <a:moveTo>
                  <a:pt x="224" y="246"/>
                </a:moveTo>
                <a:lnTo>
                  <a:pt x="221" y="237"/>
                </a:lnTo>
                <a:lnTo>
                  <a:pt x="230" y="233"/>
                </a:lnTo>
                <a:lnTo>
                  <a:pt x="234" y="242"/>
                </a:lnTo>
                <a:lnTo>
                  <a:pt x="224" y="246"/>
                </a:lnTo>
                <a:lnTo>
                  <a:pt x="224" y="246"/>
                </a:lnTo>
                <a:close/>
                <a:moveTo>
                  <a:pt x="261" y="230"/>
                </a:moveTo>
                <a:lnTo>
                  <a:pt x="257" y="221"/>
                </a:lnTo>
                <a:lnTo>
                  <a:pt x="266" y="217"/>
                </a:lnTo>
                <a:lnTo>
                  <a:pt x="270" y="226"/>
                </a:lnTo>
                <a:lnTo>
                  <a:pt x="261" y="230"/>
                </a:lnTo>
                <a:lnTo>
                  <a:pt x="261" y="230"/>
                </a:lnTo>
                <a:close/>
                <a:moveTo>
                  <a:pt x="298" y="215"/>
                </a:moveTo>
                <a:lnTo>
                  <a:pt x="294" y="206"/>
                </a:lnTo>
                <a:lnTo>
                  <a:pt x="303" y="202"/>
                </a:lnTo>
                <a:lnTo>
                  <a:pt x="307" y="211"/>
                </a:lnTo>
                <a:lnTo>
                  <a:pt x="298" y="215"/>
                </a:lnTo>
                <a:lnTo>
                  <a:pt x="298" y="215"/>
                </a:lnTo>
                <a:close/>
                <a:moveTo>
                  <a:pt x="334" y="199"/>
                </a:moveTo>
                <a:lnTo>
                  <a:pt x="330" y="190"/>
                </a:lnTo>
                <a:lnTo>
                  <a:pt x="339" y="186"/>
                </a:lnTo>
                <a:lnTo>
                  <a:pt x="343" y="195"/>
                </a:lnTo>
                <a:lnTo>
                  <a:pt x="334" y="199"/>
                </a:lnTo>
                <a:lnTo>
                  <a:pt x="334" y="199"/>
                </a:lnTo>
                <a:close/>
                <a:moveTo>
                  <a:pt x="371" y="183"/>
                </a:moveTo>
                <a:lnTo>
                  <a:pt x="367" y="174"/>
                </a:lnTo>
                <a:lnTo>
                  <a:pt x="376" y="170"/>
                </a:lnTo>
                <a:lnTo>
                  <a:pt x="380" y="179"/>
                </a:lnTo>
                <a:lnTo>
                  <a:pt x="371" y="183"/>
                </a:lnTo>
                <a:lnTo>
                  <a:pt x="371" y="183"/>
                </a:lnTo>
                <a:close/>
                <a:moveTo>
                  <a:pt x="407" y="168"/>
                </a:moveTo>
                <a:lnTo>
                  <a:pt x="403" y="158"/>
                </a:lnTo>
                <a:lnTo>
                  <a:pt x="413" y="155"/>
                </a:lnTo>
                <a:lnTo>
                  <a:pt x="417" y="164"/>
                </a:lnTo>
                <a:lnTo>
                  <a:pt x="407" y="168"/>
                </a:lnTo>
                <a:lnTo>
                  <a:pt x="407" y="168"/>
                </a:lnTo>
                <a:close/>
                <a:moveTo>
                  <a:pt x="444" y="153"/>
                </a:moveTo>
                <a:lnTo>
                  <a:pt x="440" y="144"/>
                </a:lnTo>
                <a:lnTo>
                  <a:pt x="449" y="140"/>
                </a:lnTo>
                <a:lnTo>
                  <a:pt x="453" y="149"/>
                </a:lnTo>
                <a:lnTo>
                  <a:pt x="444" y="153"/>
                </a:lnTo>
                <a:lnTo>
                  <a:pt x="444" y="153"/>
                </a:lnTo>
                <a:close/>
                <a:moveTo>
                  <a:pt x="481" y="138"/>
                </a:moveTo>
                <a:lnTo>
                  <a:pt x="477" y="128"/>
                </a:lnTo>
                <a:lnTo>
                  <a:pt x="486" y="124"/>
                </a:lnTo>
                <a:lnTo>
                  <a:pt x="490" y="134"/>
                </a:lnTo>
                <a:lnTo>
                  <a:pt x="481" y="138"/>
                </a:lnTo>
                <a:lnTo>
                  <a:pt x="481" y="138"/>
                </a:lnTo>
                <a:close/>
                <a:moveTo>
                  <a:pt x="517" y="122"/>
                </a:moveTo>
                <a:lnTo>
                  <a:pt x="513" y="113"/>
                </a:lnTo>
                <a:lnTo>
                  <a:pt x="522" y="109"/>
                </a:lnTo>
                <a:lnTo>
                  <a:pt x="526" y="118"/>
                </a:lnTo>
                <a:lnTo>
                  <a:pt x="517" y="122"/>
                </a:lnTo>
                <a:lnTo>
                  <a:pt x="517" y="122"/>
                </a:lnTo>
                <a:close/>
                <a:moveTo>
                  <a:pt x="554" y="106"/>
                </a:moveTo>
                <a:lnTo>
                  <a:pt x="550" y="97"/>
                </a:lnTo>
                <a:lnTo>
                  <a:pt x="559" y="93"/>
                </a:lnTo>
                <a:lnTo>
                  <a:pt x="563" y="102"/>
                </a:lnTo>
                <a:lnTo>
                  <a:pt x="554" y="106"/>
                </a:lnTo>
                <a:lnTo>
                  <a:pt x="554" y="106"/>
                </a:lnTo>
                <a:close/>
                <a:moveTo>
                  <a:pt x="590" y="90"/>
                </a:moveTo>
                <a:lnTo>
                  <a:pt x="586" y="81"/>
                </a:lnTo>
                <a:lnTo>
                  <a:pt x="596" y="77"/>
                </a:lnTo>
                <a:lnTo>
                  <a:pt x="599" y="87"/>
                </a:lnTo>
                <a:lnTo>
                  <a:pt x="590" y="90"/>
                </a:lnTo>
                <a:lnTo>
                  <a:pt x="590" y="90"/>
                </a:lnTo>
                <a:close/>
                <a:moveTo>
                  <a:pt x="627" y="75"/>
                </a:moveTo>
                <a:lnTo>
                  <a:pt x="623" y="66"/>
                </a:lnTo>
                <a:lnTo>
                  <a:pt x="632" y="62"/>
                </a:lnTo>
                <a:lnTo>
                  <a:pt x="636" y="71"/>
                </a:lnTo>
                <a:lnTo>
                  <a:pt x="627" y="75"/>
                </a:lnTo>
                <a:lnTo>
                  <a:pt x="627" y="75"/>
                </a:lnTo>
                <a:close/>
                <a:moveTo>
                  <a:pt x="664" y="59"/>
                </a:moveTo>
                <a:lnTo>
                  <a:pt x="660" y="50"/>
                </a:lnTo>
                <a:lnTo>
                  <a:pt x="670" y="46"/>
                </a:lnTo>
                <a:lnTo>
                  <a:pt x="673" y="55"/>
                </a:lnTo>
                <a:lnTo>
                  <a:pt x="664" y="59"/>
                </a:lnTo>
                <a:lnTo>
                  <a:pt x="664" y="59"/>
                </a:lnTo>
                <a:close/>
                <a:moveTo>
                  <a:pt x="701" y="43"/>
                </a:moveTo>
                <a:lnTo>
                  <a:pt x="698" y="34"/>
                </a:lnTo>
                <a:lnTo>
                  <a:pt x="707" y="30"/>
                </a:lnTo>
                <a:lnTo>
                  <a:pt x="711" y="40"/>
                </a:lnTo>
                <a:lnTo>
                  <a:pt x="701" y="43"/>
                </a:lnTo>
                <a:lnTo>
                  <a:pt x="701" y="43"/>
                </a:lnTo>
                <a:close/>
                <a:moveTo>
                  <a:pt x="738" y="29"/>
                </a:moveTo>
                <a:lnTo>
                  <a:pt x="734" y="20"/>
                </a:lnTo>
                <a:lnTo>
                  <a:pt x="743" y="16"/>
                </a:lnTo>
                <a:lnTo>
                  <a:pt x="747" y="25"/>
                </a:lnTo>
                <a:lnTo>
                  <a:pt x="738" y="2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0" name="Freeform 266"/>
          <p:cNvSpPr>
            <a:spLocks noEditPoints="1"/>
          </p:cNvSpPr>
          <p:nvPr/>
        </p:nvSpPr>
        <p:spPr bwMode="auto">
          <a:xfrm>
            <a:off x="4775719" y="1852610"/>
            <a:ext cx="1298575" cy="376238"/>
          </a:xfrm>
          <a:custGeom>
            <a:avLst/>
            <a:gdLst>
              <a:gd name="T0" fmla="*/ 3 w 818"/>
              <a:gd name="T1" fmla="*/ 237 h 237"/>
              <a:gd name="T2" fmla="*/ 11 w 818"/>
              <a:gd name="T3" fmla="*/ 225 h 237"/>
              <a:gd name="T4" fmla="*/ 809 w 818"/>
              <a:gd name="T5" fmla="*/ 13 h 237"/>
              <a:gd name="T6" fmla="*/ 815 w 818"/>
              <a:gd name="T7" fmla="*/ 0 h 237"/>
              <a:gd name="T8" fmla="*/ 771 w 818"/>
              <a:gd name="T9" fmla="*/ 24 h 237"/>
              <a:gd name="T10" fmla="*/ 778 w 818"/>
              <a:gd name="T11" fmla="*/ 12 h 237"/>
              <a:gd name="T12" fmla="*/ 732 w 818"/>
              <a:gd name="T13" fmla="*/ 34 h 237"/>
              <a:gd name="T14" fmla="*/ 740 w 818"/>
              <a:gd name="T15" fmla="*/ 22 h 237"/>
              <a:gd name="T16" fmla="*/ 694 w 818"/>
              <a:gd name="T17" fmla="*/ 45 h 237"/>
              <a:gd name="T18" fmla="*/ 700 w 818"/>
              <a:gd name="T19" fmla="*/ 33 h 237"/>
              <a:gd name="T20" fmla="*/ 655 w 818"/>
              <a:gd name="T21" fmla="*/ 55 h 237"/>
              <a:gd name="T22" fmla="*/ 663 w 818"/>
              <a:gd name="T23" fmla="*/ 43 h 237"/>
              <a:gd name="T24" fmla="*/ 617 w 818"/>
              <a:gd name="T25" fmla="*/ 67 h 237"/>
              <a:gd name="T26" fmla="*/ 623 w 818"/>
              <a:gd name="T27" fmla="*/ 54 h 237"/>
              <a:gd name="T28" fmla="*/ 579 w 818"/>
              <a:gd name="T29" fmla="*/ 77 h 237"/>
              <a:gd name="T30" fmla="*/ 585 w 818"/>
              <a:gd name="T31" fmla="*/ 64 h 237"/>
              <a:gd name="T32" fmla="*/ 540 w 818"/>
              <a:gd name="T33" fmla="*/ 88 h 237"/>
              <a:gd name="T34" fmla="*/ 548 w 818"/>
              <a:gd name="T35" fmla="*/ 75 h 237"/>
              <a:gd name="T36" fmla="*/ 502 w 818"/>
              <a:gd name="T37" fmla="*/ 98 h 237"/>
              <a:gd name="T38" fmla="*/ 508 w 818"/>
              <a:gd name="T39" fmla="*/ 86 h 237"/>
              <a:gd name="T40" fmla="*/ 464 w 818"/>
              <a:gd name="T41" fmla="*/ 109 h 237"/>
              <a:gd name="T42" fmla="*/ 471 w 818"/>
              <a:gd name="T43" fmla="*/ 97 h 237"/>
              <a:gd name="T44" fmla="*/ 425 w 818"/>
              <a:gd name="T45" fmla="*/ 119 h 237"/>
              <a:gd name="T46" fmla="*/ 433 w 818"/>
              <a:gd name="T47" fmla="*/ 107 h 237"/>
              <a:gd name="T48" fmla="*/ 387 w 818"/>
              <a:gd name="T49" fmla="*/ 129 h 237"/>
              <a:gd name="T50" fmla="*/ 393 w 818"/>
              <a:gd name="T51" fmla="*/ 118 h 237"/>
              <a:gd name="T52" fmla="*/ 349 w 818"/>
              <a:gd name="T53" fmla="*/ 141 h 237"/>
              <a:gd name="T54" fmla="*/ 356 w 818"/>
              <a:gd name="T55" fmla="*/ 128 h 237"/>
              <a:gd name="T56" fmla="*/ 310 w 818"/>
              <a:gd name="T57" fmla="*/ 152 h 237"/>
              <a:gd name="T58" fmla="*/ 316 w 818"/>
              <a:gd name="T59" fmla="*/ 139 h 237"/>
              <a:gd name="T60" fmla="*/ 272 w 818"/>
              <a:gd name="T61" fmla="*/ 162 h 237"/>
              <a:gd name="T62" fmla="*/ 278 w 818"/>
              <a:gd name="T63" fmla="*/ 149 h 237"/>
              <a:gd name="T64" fmla="*/ 233 w 818"/>
              <a:gd name="T65" fmla="*/ 173 h 237"/>
              <a:gd name="T66" fmla="*/ 241 w 818"/>
              <a:gd name="T67" fmla="*/ 161 h 237"/>
              <a:gd name="T68" fmla="*/ 195 w 818"/>
              <a:gd name="T69" fmla="*/ 183 h 237"/>
              <a:gd name="T70" fmla="*/ 201 w 818"/>
              <a:gd name="T71" fmla="*/ 171 h 237"/>
              <a:gd name="T72" fmla="*/ 157 w 818"/>
              <a:gd name="T73" fmla="*/ 194 h 237"/>
              <a:gd name="T74" fmla="*/ 163 w 818"/>
              <a:gd name="T75" fmla="*/ 182 h 237"/>
              <a:gd name="T76" fmla="*/ 118 w 818"/>
              <a:gd name="T77" fmla="*/ 204 h 237"/>
              <a:gd name="T78" fmla="*/ 126 w 818"/>
              <a:gd name="T79" fmla="*/ 192 h 237"/>
              <a:gd name="T80" fmla="*/ 80 w 818"/>
              <a:gd name="T81" fmla="*/ 216 h 237"/>
              <a:gd name="T82" fmla="*/ 86 w 818"/>
              <a:gd name="T83" fmla="*/ 203 h 237"/>
              <a:gd name="T84" fmla="*/ 42 w 818"/>
              <a:gd name="T85" fmla="*/ 22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18" h="237">
                <a:moveTo>
                  <a:pt x="11" y="225"/>
                </a:moveTo>
                <a:lnTo>
                  <a:pt x="13" y="234"/>
                </a:lnTo>
                <a:lnTo>
                  <a:pt x="3" y="237"/>
                </a:lnTo>
                <a:lnTo>
                  <a:pt x="0" y="228"/>
                </a:lnTo>
                <a:lnTo>
                  <a:pt x="11" y="225"/>
                </a:lnTo>
                <a:lnTo>
                  <a:pt x="11" y="225"/>
                </a:lnTo>
                <a:close/>
                <a:moveTo>
                  <a:pt x="815" y="0"/>
                </a:moveTo>
                <a:lnTo>
                  <a:pt x="818" y="11"/>
                </a:lnTo>
                <a:lnTo>
                  <a:pt x="809" y="13"/>
                </a:lnTo>
                <a:lnTo>
                  <a:pt x="806" y="3"/>
                </a:lnTo>
                <a:lnTo>
                  <a:pt x="815" y="0"/>
                </a:lnTo>
                <a:lnTo>
                  <a:pt x="815" y="0"/>
                </a:lnTo>
                <a:close/>
                <a:moveTo>
                  <a:pt x="778" y="12"/>
                </a:moveTo>
                <a:lnTo>
                  <a:pt x="780" y="21"/>
                </a:lnTo>
                <a:lnTo>
                  <a:pt x="771" y="24"/>
                </a:lnTo>
                <a:lnTo>
                  <a:pt x="768" y="14"/>
                </a:lnTo>
                <a:lnTo>
                  <a:pt x="778" y="12"/>
                </a:lnTo>
                <a:lnTo>
                  <a:pt x="778" y="12"/>
                </a:lnTo>
                <a:close/>
                <a:moveTo>
                  <a:pt x="740" y="22"/>
                </a:moveTo>
                <a:lnTo>
                  <a:pt x="742" y="31"/>
                </a:lnTo>
                <a:lnTo>
                  <a:pt x="732" y="34"/>
                </a:lnTo>
                <a:lnTo>
                  <a:pt x="729" y="25"/>
                </a:lnTo>
                <a:lnTo>
                  <a:pt x="740" y="22"/>
                </a:lnTo>
                <a:lnTo>
                  <a:pt x="740" y="22"/>
                </a:lnTo>
                <a:close/>
                <a:moveTo>
                  <a:pt x="700" y="33"/>
                </a:moveTo>
                <a:lnTo>
                  <a:pt x="703" y="42"/>
                </a:lnTo>
                <a:lnTo>
                  <a:pt x="694" y="45"/>
                </a:lnTo>
                <a:lnTo>
                  <a:pt x="691" y="35"/>
                </a:lnTo>
                <a:lnTo>
                  <a:pt x="700" y="33"/>
                </a:lnTo>
                <a:lnTo>
                  <a:pt x="700" y="33"/>
                </a:lnTo>
                <a:close/>
                <a:moveTo>
                  <a:pt x="663" y="43"/>
                </a:moveTo>
                <a:lnTo>
                  <a:pt x="665" y="52"/>
                </a:lnTo>
                <a:lnTo>
                  <a:pt x="655" y="55"/>
                </a:lnTo>
                <a:lnTo>
                  <a:pt x="652" y="46"/>
                </a:lnTo>
                <a:lnTo>
                  <a:pt x="663" y="43"/>
                </a:lnTo>
                <a:lnTo>
                  <a:pt x="663" y="43"/>
                </a:lnTo>
                <a:close/>
                <a:moveTo>
                  <a:pt x="623" y="54"/>
                </a:moveTo>
                <a:lnTo>
                  <a:pt x="626" y="64"/>
                </a:lnTo>
                <a:lnTo>
                  <a:pt x="617" y="67"/>
                </a:lnTo>
                <a:lnTo>
                  <a:pt x="614" y="56"/>
                </a:lnTo>
                <a:lnTo>
                  <a:pt x="623" y="54"/>
                </a:lnTo>
                <a:lnTo>
                  <a:pt x="623" y="54"/>
                </a:lnTo>
                <a:close/>
                <a:moveTo>
                  <a:pt x="585" y="64"/>
                </a:moveTo>
                <a:lnTo>
                  <a:pt x="588" y="75"/>
                </a:lnTo>
                <a:lnTo>
                  <a:pt x="579" y="77"/>
                </a:lnTo>
                <a:lnTo>
                  <a:pt x="576" y="67"/>
                </a:lnTo>
                <a:lnTo>
                  <a:pt x="585" y="64"/>
                </a:lnTo>
                <a:lnTo>
                  <a:pt x="585" y="64"/>
                </a:lnTo>
                <a:close/>
                <a:moveTo>
                  <a:pt x="548" y="75"/>
                </a:moveTo>
                <a:lnTo>
                  <a:pt x="550" y="85"/>
                </a:lnTo>
                <a:lnTo>
                  <a:pt x="540" y="88"/>
                </a:lnTo>
                <a:lnTo>
                  <a:pt x="537" y="77"/>
                </a:lnTo>
                <a:lnTo>
                  <a:pt x="548" y="75"/>
                </a:lnTo>
                <a:lnTo>
                  <a:pt x="548" y="75"/>
                </a:lnTo>
                <a:close/>
                <a:moveTo>
                  <a:pt x="508" y="86"/>
                </a:moveTo>
                <a:lnTo>
                  <a:pt x="511" y="95"/>
                </a:lnTo>
                <a:lnTo>
                  <a:pt x="502" y="98"/>
                </a:lnTo>
                <a:lnTo>
                  <a:pt x="499" y="89"/>
                </a:lnTo>
                <a:lnTo>
                  <a:pt x="508" y="86"/>
                </a:lnTo>
                <a:lnTo>
                  <a:pt x="508" y="86"/>
                </a:lnTo>
                <a:close/>
                <a:moveTo>
                  <a:pt x="471" y="97"/>
                </a:moveTo>
                <a:lnTo>
                  <a:pt x="473" y="106"/>
                </a:lnTo>
                <a:lnTo>
                  <a:pt x="464" y="109"/>
                </a:lnTo>
                <a:lnTo>
                  <a:pt x="461" y="99"/>
                </a:lnTo>
                <a:lnTo>
                  <a:pt x="471" y="97"/>
                </a:lnTo>
                <a:lnTo>
                  <a:pt x="471" y="97"/>
                </a:lnTo>
                <a:close/>
                <a:moveTo>
                  <a:pt x="433" y="107"/>
                </a:moveTo>
                <a:lnTo>
                  <a:pt x="435" y="116"/>
                </a:lnTo>
                <a:lnTo>
                  <a:pt x="425" y="119"/>
                </a:lnTo>
                <a:lnTo>
                  <a:pt x="422" y="110"/>
                </a:lnTo>
                <a:lnTo>
                  <a:pt x="433" y="107"/>
                </a:lnTo>
                <a:lnTo>
                  <a:pt x="433" y="107"/>
                </a:lnTo>
                <a:close/>
                <a:moveTo>
                  <a:pt x="393" y="118"/>
                </a:moveTo>
                <a:lnTo>
                  <a:pt x="396" y="127"/>
                </a:lnTo>
                <a:lnTo>
                  <a:pt x="387" y="129"/>
                </a:lnTo>
                <a:lnTo>
                  <a:pt x="384" y="120"/>
                </a:lnTo>
                <a:lnTo>
                  <a:pt x="393" y="118"/>
                </a:lnTo>
                <a:lnTo>
                  <a:pt x="393" y="118"/>
                </a:lnTo>
                <a:close/>
                <a:moveTo>
                  <a:pt x="356" y="128"/>
                </a:moveTo>
                <a:lnTo>
                  <a:pt x="358" y="139"/>
                </a:lnTo>
                <a:lnTo>
                  <a:pt x="349" y="141"/>
                </a:lnTo>
                <a:lnTo>
                  <a:pt x="346" y="131"/>
                </a:lnTo>
                <a:lnTo>
                  <a:pt x="356" y="128"/>
                </a:lnTo>
                <a:lnTo>
                  <a:pt x="356" y="128"/>
                </a:lnTo>
                <a:close/>
                <a:moveTo>
                  <a:pt x="316" y="139"/>
                </a:moveTo>
                <a:lnTo>
                  <a:pt x="320" y="149"/>
                </a:lnTo>
                <a:lnTo>
                  <a:pt x="310" y="152"/>
                </a:lnTo>
                <a:lnTo>
                  <a:pt x="307" y="141"/>
                </a:lnTo>
                <a:lnTo>
                  <a:pt x="316" y="139"/>
                </a:lnTo>
                <a:lnTo>
                  <a:pt x="316" y="139"/>
                </a:lnTo>
                <a:close/>
                <a:moveTo>
                  <a:pt x="278" y="149"/>
                </a:moveTo>
                <a:lnTo>
                  <a:pt x="281" y="160"/>
                </a:lnTo>
                <a:lnTo>
                  <a:pt x="272" y="162"/>
                </a:lnTo>
                <a:lnTo>
                  <a:pt x="269" y="153"/>
                </a:lnTo>
                <a:lnTo>
                  <a:pt x="278" y="149"/>
                </a:lnTo>
                <a:lnTo>
                  <a:pt x="278" y="149"/>
                </a:lnTo>
                <a:close/>
                <a:moveTo>
                  <a:pt x="241" y="161"/>
                </a:moveTo>
                <a:lnTo>
                  <a:pt x="243" y="170"/>
                </a:lnTo>
                <a:lnTo>
                  <a:pt x="233" y="173"/>
                </a:lnTo>
                <a:lnTo>
                  <a:pt x="230" y="163"/>
                </a:lnTo>
                <a:lnTo>
                  <a:pt x="241" y="161"/>
                </a:lnTo>
                <a:lnTo>
                  <a:pt x="241" y="161"/>
                </a:lnTo>
                <a:close/>
                <a:moveTo>
                  <a:pt x="201" y="171"/>
                </a:moveTo>
                <a:lnTo>
                  <a:pt x="204" y="180"/>
                </a:lnTo>
                <a:lnTo>
                  <a:pt x="195" y="183"/>
                </a:lnTo>
                <a:lnTo>
                  <a:pt x="192" y="174"/>
                </a:lnTo>
                <a:lnTo>
                  <a:pt x="201" y="171"/>
                </a:lnTo>
                <a:lnTo>
                  <a:pt x="201" y="171"/>
                </a:lnTo>
                <a:close/>
                <a:moveTo>
                  <a:pt x="163" y="182"/>
                </a:moveTo>
                <a:lnTo>
                  <a:pt x="166" y="191"/>
                </a:lnTo>
                <a:lnTo>
                  <a:pt x="157" y="194"/>
                </a:lnTo>
                <a:lnTo>
                  <a:pt x="154" y="184"/>
                </a:lnTo>
                <a:lnTo>
                  <a:pt x="163" y="182"/>
                </a:lnTo>
                <a:lnTo>
                  <a:pt x="163" y="182"/>
                </a:lnTo>
                <a:close/>
                <a:moveTo>
                  <a:pt x="126" y="192"/>
                </a:moveTo>
                <a:lnTo>
                  <a:pt x="128" y="201"/>
                </a:lnTo>
                <a:lnTo>
                  <a:pt x="118" y="204"/>
                </a:lnTo>
                <a:lnTo>
                  <a:pt x="115" y="195"/>
                </a:lnTo>
                <a:lnTo>
                  <a:pt x="126" y="192"/>
                </a:lnTo>
                <a:lnTo>
                  <a:pt x="126" y="192"/>
                </a:lnTo>
                <a:close/>
                <a:moveTo>
                  <a:pt x="86" y="203"/>
                </a:moveTo>
                <a:lnTo>
                  <a:pt x="89" y="213"/>
                </a:lnTo>
                <a:lnTo>
                  <a:pt x="80" y="216"/>
                </a:lnTo>
                <a:lnTo>
                  <a:pt x="77" y="205"/>
                </a:lnTo>
                <a:lnTo>
                  <a:pt x="86" y="203"/>
                </a:lnTo>
                <a:lnTo>
                  <a:pt x="86" y="203"/>
                </a:lnTo>
                <a:close/>
                <a:moveTo>
                  <a:pt x="48" y="213"/>
                </a:moveTo>
                <a:lnTo>
                  <a:pt x="51" y="224"/>
                </a:lnTo>
                <a:lnTo>
                  <a:pt x="42" y="226"/>
                </a:lnTo>
                <a:lnTo>
                  <a:pt x="39" y="216"/>
                </a:lnTo>
                <a:lnTo>
                  <a:pt x="48" y="2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1" name="Freeform 267"/>
          <p:cNvSpPr>
            <a:spLocks noEditPoints="1"/>
          </p:cNvSpPr>
          <p:nvPr/>
        </p:nvSpPr>
        <p:spPr bwMode="auto">
          <a:xfrm>
            <a:off x="6086995" y="1851021"/>
            <a:ext cx="803275" cy="742950"/>
          </a:xfrm>
          <a:custGeom>
            <a:avLst/>
            <a:gdLst>
              <a:gd name="T0" fmla="*/ 498 w 506"/>
              <a:gd name="T1" fmla="*/ 453 h 468"/>
              <a:gd name="T2" fmla="*/ 499 w 506"/>
              <a:gd name="T3" fmla="*/ 468 h 468"/>
              <a:gd name="T4" fmla="*/ 491 w 506"/>
              <a:gd name="T5" fmla="*/ 460 h 468"/>
              <a:gd name="T6" fmla="*/ 1 w 506"/>
              <a:gd name="T7" fmla="*/ 8 h 468"/>
              <a:gd name="T8" fmla="*/ 6 w 506"/>
              <a:gd name="T9" fmla="*/ 0 h 468"/>
              <a:gd name="T10" fmla="*/ 0 w 506"/>
              <a:gd name="T11" fmla="*/ 6 h 468"/>
              <a:gd name="T12" fmla="*/ 30 w 506"/>
              <a:gd name="T13" fmla="*/ 21 h 468"/>
              <a:gd name="T14" fmla="*/ 30 w 506"/>
              <a:gd name="T15" fmla="*/ 35 h 468"/>
              <a:gd name="T16" fmla="*/ 23 w 506"/>
              <a:gd name="T17" fmla="*/ 27 h 468"/>
              <a:gd name="T18" fmla="*/ 59 w 506"/>
              <a:gd name="T19" fmla="*/ 48 h 468"/>
              <a:gd name="T20" fmla="*/ 60 w 506"/>
              <a:gd name="T21" fmla="*/ 61 h 468"/>
              <a:gd name="T22" fmla="*/ 52 w 506"/>
              <a:gd name="T23" fmla="*/ 55 h 468"/>
              <a:gd name="T24" fmla="*/ 89 w 506"/>
              <a:gd name="T25" fmla="*/ 74 h 468"/>
              <a:gd name="T26" fmla="*/ 89 w 506"/>
              <a:gd name="T27" fmla="*/ 89 h 468"/>
              <a:gd name="T28" fmla="*/ 82 w 506"/>
              <a:gd name="T29" fmla="*/ 82 h 468"/>
              <a:gd name="T30" fmla="*/ 118 w 506"/>
              <a:gd name="T31" fmla="*/ 102 h 468"/>
              <a:gd name="T32" fmla="*/ 119 w 506"/>
              <a:gd name="T33" fmla="*/ 116 h 468"/>
              <a:gd name="T34" fmla="*/ 111 w 506"/>
              <a:gd name="T35" fmla="*/ 110 h 468"/>
              <a:gd name="T36" fmla="*/ 148 w 506"/>
              <a:gd name="T37" fmla="*/ 129 h 468"/>
              <a:gd name="T38" fmla="*/ 148 w 506"/>
              <a:gd name="T39" fmla="*/ 142 h 468"/>
              <a:gd name="T40" fmla="*/ 140 w 506"/>
              <a:gd name="T41" fmla="*/ 136 h 468"/>
              <a:gd name="T42" fmla="*/ 176 w 506"/>
              <a:gd name="T43" fmla="*/ 155 h 468"/>
              <a:gd name="T44" fmla="*/ 176 w 506"/>
              <a:gd name="T45" fmla="*/ 170 h 468"/>
              <a:gd name="T46" fmla="*/ 170 w 506"/>
              <a:gd name="T47" fmla="*/ 163 h 468"/>
              <a:gd name="T48" fmla="*/ 205 w 506"/>
              <a:gd name="T49" fmla="*/ 183 h 468"/>
              <a:gd name="T50" fmla="*/ 206 w 506"/>
              <a:gd name="T51" fmla="*/ 197 h 468"/>
              <a:gd name="T52" fmla="*/ 199 w 506"/>
              <a:gd name="T53" fmla="*/ 191 h 468"/>
              <a:gd name="T54" fmla="*/ 235 w 506"/>
              <a:gd name="T55" fmla="*/ 210 h 468"/>
              <a:gd name="T56" fmla="*/ 235 w 506"/>
              <a:gd name="T57" fmla="*/ 223 h 468"/>
              <a:gd name="T58" fmla="*/ 227 w 506"/>
              <a:gd name="T59" fmla="*/ 217 h 468"/>
              <a:gd name="T60" fmla="*/ 264 w 506"/>
              <a:gd name="T61" fmla="*/ 236 h 468"/>
              <a:gd name="T62" fmla="*/ 264 w 506"/>
              <a:gd name="T63" fmla="*/ 251 h 468"/>
              <a:gd name="T64" fmla="*/ 257 w 506"/>
              <a:gd name="T65" fmla="*/ 244 h 468"/>
              <a:gd name="T66" fmla="*/ 293 w 506"/>
              <a:gd name="T67" fmla="*/ 264 h 468"/>
              <a:gd name="T68" fmla="*/ 294 w 506"/>
              <a:gd name="T69" fmla="*/ 278 h 468"/>
              <a:gd name="T70" fmla="*/ 286 w 506"/>
              <a:gd name="T71" fmla="*/ 272 h 468"/>
              <a:gd name="T72" fmla="*/ 323 w 506"/>
              <a:gd name="T73" fmla="*/ 291 h 468"/>
              <a:gd name="T74" fmla="*/ 323 w 506"/>
              <a:gd name="T75" fmla="*/ 304 h 468"/>
              <a:gd name="T76" fmla="*/ 316 w 506"/>
              <a:gd name="T77" fmla="*/ 298 h 468"/>
              <a:gd name="T78" fmla="*/ 351 w 506"/>
              <a:gd name="T79" fmla="*/ 317 h 468"/>
              <a:gd name="T80" fmla="*/ 353 w 506"/>
              <a:gd name="T81" fmla="*/ 332 h 468"/>
              <a:gd name="T82" fmla="*/ 345 w 506"/>
              <a:gd name="T83" fmla="*/ 325 h 468"/>
              <a:gd name="T84" fmla="*/ 382 w 506"/>
              <a:gd name="T85" fmla="*/ 345 h 468"/>
              <a:gd name="T86" fmla="*/ 382 w 506"/>
              <a:gd name="T87" fmla="*/ 359 h 468"/>
              <a:gd name="T88" fmla="*/ 374 w 506"/>
              <a:gd name="T89" fmla="*/ 353 h 468"/>
              <a:gd name="T90" fmla="*/ 410 w 506"/>
              <a:gd name="T91" fmla="*/ 372 h 468"/>
              <a:gd name="T92" fmla="*/ 410 w 506"/>
              <a:gd name="T93" fmla="*/ 387 h 468"/>
              <a:gd name="T94" fmla="*/ 404 w 506"/>
              <a:gd name="T95" fmla="*/ 379 h 468"/>
              <a:gd name="T96" fmla="*/ 439 w 506"/>
              <a:gd name="T97" fmla="*/ 398 h 468"/>
              <a:gd name="T98" fmla="*/ 440 w 506"/>
              <a:gd name="T99" fmla="*/ 413 h 468"/>
              <a:gd name="T100" fmla="*/ 432 w 506"/>
              <a:gd name="T101" fmla="*/ 406 h 468"/>
              <a:gd name="T102" fmla="*/ 469 w 506"/>
              <a:gd name="T103" fmla="*/ 426 h 468"/>
              <a:gd name="T104" fmla="*/ 469 w 506"/>
              <a:gd name="T105" fmla="*/ 440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6" h="468">
                <a:moveTo>
                  <a:pt x="491" y="460"/>
                </a:moveTo>
                <a:lnTo>
                  <a:pt x="498" y="453"/>
                </a:lnTo>
                <a:lnTo>
                  <a:pt x="506" y="460"/>
                </a:lnTo>
                <a:lnTo>
                  <a:pt x="499" y="468"/>
                </a:lnTo>
                <a:lnTo>
                  <a:pt x="491" y="460"/>
                </a:lnTo>
                <a:lnTo>
                  <a:pt x="491" y="460"/>
                </a:lnTo>
                <a:close/>
                <a:moveTo>
                  <a:pt x="0" y="6"/>
                </a:moveTo>
                <a:lnTo>
                  <a:pt x="1" y="8"/>
                </a:lnTo>
                <a:lnTo>
                  <a:pt x="8" y="0"/>
                </a:lnTo>
                <a:lnTo>
                  <a:pt x="6" y="0"/>
                </a:lnTo>
                <a:lnTo>
                  <a:pt x="0" y="6"/>
                </a:lnTo>
                <a:lnTo>
                  <a:pt x="0" y="6"/>
                </a:lnTo>
                <a:close/>
                <a:moveTo>
                  <a:pt x="23" y="27"/>
                </a:moveTo>
                <a:lnTo>
                  <a:pt x="30" y="21"/>
                </a:lnTo>
                <a:lnTo>
                  <a:pt x="38" y="27"/>
                </a:lnTo>
                <a:lnTo>
                  <a:pt x="30" y="35"/>
                </a:lnTo>
                <a:lnTo>
                  <a:pt x="23" y="27"/>
                </a:lnTo>
                <a:lnTo>
                  <a:pt x="23" y="27"/>
                </a:lnTo>
                <a:close/>
                <a:moveTo>
                  <a:pt x="52" y="55"/>
                </a:moveTo>
                <a:lnTo>
                  <a:pt x="59" y="48"/>
                </a:lnTo>
                <a:lnTo>
                  <a:pt x="67" y="55"/>
                </a:lnTo>
                <a:lnTo>
                  <a:pt x="60" y="61"/>
                </a:lnTo>
                <a:lnTo>
                  <a:pt x="52" y="55"/>
                </a:lnTo>
                <a:lnTo>
                  <a:pt x="52" y="55"/>
                </a:lnTo>
                <a:close/>
                <a:moveTo>
                  <a:pt x="82" y="82"/>
                </a:moveTo>
                <a:lnTo>
                  <a:pt x="89" y="74"/>
                </a:lnTo>
                <a:lnTo>
                  <a:pt x="95" y="81"/>
                </a:lnTo>
                <a:lnTo>
                  <a:pt x="89" y="89"/>
                </a:lnTo>
                <a:lnTo>
                  <a:pt x="82" y="82"/>
                </a:lnTo>
                <a:lnTo>
                  <a:pt x="82" y="82"/>
                </a:lnTo>
                <a:close/>
                <a:moveTo>
                  <a:pt x="111" y="110"/>
                </a:moveTo>
                <a:lnTo>
                  <a:pt x="118" y="102"/>
                </a:lnTo>
                <a:lnTo>
                  <a:pt x="125" y="108"/>
                </a:lnTo>
                <a:lnTo>
                  <a:pt x="119" y="116"/>
                </a:lnTo>
                <a:lnTo>
                  <a:pt x="111" y="110"/>
                </a:lnTo>
                <a:lnTo>
                  <a:pt x="111" y="110"/>
                </a:lnTo>
                <a:close/>
                <a:moveTo>
                  <a:pt x="140" y="136"/>
                </a:moveTo>
                <a:lnTo>
                  <a:pt x="148" y="129"/>
                </a:lnTo>
                <a:lnTo>
                  <a:pt x="154" y="136"/>
                </a:lnTo>
                <a:lnTo>
                  <a:pt x="148" y="142"/>
                </a:lnTo>
                <a:lnTo>
                  <a:pt x="140" y="136"/>
                </a:lnTo>
                <a:lnTo>
                  <a:pt x="140" y="136"/>
                </a:lnTo>
                <a:close/>
                <a:moveTo>
                  <a:pt x="170" y="163"/>
                </a:moveTo>
                <a:lnTo>
                  <a:pt x="176" y="155"/>
                </a:lnTo>
                <a:lnTo>
                  <a:pt x="183" y="162"/>
                </a:lnTo>
                <a:lnTo>
                  <a:pt x="176" y="170"/>
                </a:lnTo>
                <a:lnTo>
                  <a:pt x="170" y="163"/>
                </a:lnTo>
                <a:lnTo>
                  <a:pt x="170" y="163"/>
                </a:lnTo>
                <a:close/>
                <a:moveTo>
                  <a:pt x="199" y="191"/>
                </a:moveTo>
                <a:lnTo>
                  <a:pt x="205" y="183"/>
                </a:lnTo>
                <a:lnTo>
                  <a:pt x="213" y="189"/>
                </a:lnTo>
                <a:lnTo>
                  <a:pt x="206" y="197"/>
                </a:lnTo>
                <a:lnTo>
                  <a:pt x="199" y="191"/>
                </a:lnTo>
                <a:lnTo>
                  <a:pt x="199" y="191"/>
                </a:lnTo>
                <a:close/>
                <a:moveTo>
                  <a:pt x="227" y="217"/>
                </a:moveTo>
                <a:lnTo>
                  <a:pt x="235" y="210"/>
                </a:lnTo>
                <a:lnTo>
                  <a:pt x="242" y="217"/>
                </a:lnTo>
                <a:lnTo>
                  <a:pt x="235" y="223"/>
                </a:lnTo>
                <a:lnTo>
                  <a:pt x="227" y="217"/>
                </a:lnTo>
                <a:lnTo>
                  <a:pt x="227" y="217"/>
                </a:lnTo>
                <a:close/>
                <a:moveTo>
                  <a:pt x="257" y="244"/>
                </a:moveTo>
                <a:lnTo>
                  <a:pt x="264" y="236"/>
                </a:lnTo>
                <a:lnTo>
                  <a:pt x="272" y="244"/>
                </a:lnTo>
                <a:lnTo>
                  <a:pt x="264" y="251"/>
                </a:lnTo>
                <a:lnTo>
                  <a:pt x="257" y="244"/>
                </a:lnTo>
                <a:lnTo>
                  <a:pt x="257" y="244"/>
                </a:lnTo>
                <a:close/>
                <a:moveTo>
                  <a:pt x="286" y="272"/>
                </a:moveTo>
                <a:lnTo>
                  <a:pt x="293" y="264"/>
                </a:lnTo>
                <a:lnTo>
                  <a:pt x="300" y="270"/>
                </a:lnTo>
                <a:lnTo>
                  <a:pt x="294" y="278"/>
                </a:lnTo>
                <a:lnTo>
                  <a:pt x="286" y="272"/>
                </a:lnTo>
                <a:lnTo>
                  <a:pt x="286" y="272"/>
                </a:lnTo>
                <a:close/>
                <a:moveTo>
                  <a:pt x="316" y="298"/>
                </a:moveTo>
                <a:lnTo>
                  <a:pt x="323" y="291"/>
                </a:lnTo>
                <a:lnTo>
                  <a:pt x="329" y="298"/>
                </a:lnTo>
                <a:lnTo>
                  <a:pt x="323" y="304"/>
                </a:lnTo>
                <a:lnTo>
                  <a:pt x="316" y="298"/>
                </a:lnTo>
                <a:lnTo>
                  <a:pt x="316" y="298"/>
                </a:lnTo>
                <a:close/>
                <a:moveTo>
                  <a:pt x="345" y="325"/>
                </a:moveTo>
                <a:lnTo>
                  <a:pt x="351" y="317"/>
                </a:lnTo>
                <a:lnTo>
                  <a:pt x="359" y="325"/>
                </a:lnTo>
                <a:lnTo>
                  <a:pt x="353" y="332"/>
                </a:lnTo>
                <a:lnTo>
                  <a:pt x="345" y="325"/>
                </a:lnTo>
                <a:lnTo>
                  <a:pt x="345" y="325"/>
                </a:lnTo>
                <a:close/>
                <a:moveTo>
                  <a:pt x="374" y="353"/>
                </a:moveTo>
                <a:lnTo>
                  <a:pt x="382" y="345"/>
                </a:lnTo>
                <a:lnTo>
                  <a:pt x="388" y="351"/>
                </a:lnTo>
                <a:lnTo>
                  <a:pt x="382" y="359"/>
                </a:lnTo>
                <a:lnTo>
                  <a:pt x="374" y="353"/>
                </a:lnTo>
                <a:lnTo>
                  <a:pt x="374" y="353"/>
                </a:lnTo>
                <a:close/>
                <a:moveTo>
                  <a:pt x="404" y="379"/>
                </a:moveTo>
                <a:lnTo>
                  <a:pt x="410" y="372"/>
                </a:lnTo>
                <a:lnTo>
                  <a:pt x="418" y="379"/>
                </a:lnTo>
                <a:lnTo>
                  <a:pt x="410" y="387"/>
                </a:lnTo>
                <a:lnTo>
                  <a:pt x="404" y="379"/>
                </a:lnTo>
                <a:lnTo>
                  <a:pt x="404" y="379"/>
                </a:lnTo>
                <a:close/>
                <a:moveTo>
                  <a:pt x="432" y="406"/>
                </a:moveTo>
                <a:lnTo>
                  <a:pt x="439" y="398"/>
                </a:lnTo>
                <a:lnTo>
                  <a:pt x="447" y="406"/>
                </a:lnTo>
                <a:lnTo>
                  <a:pt x="440" y="413"/>
                </a:lnTo>
                <a:lnTo>
                  <a:pt x="432" y="406"/>
                </a:lnTo>
                <a:lnTo>
                  <a:pt x="432" y="406"/>
                </a:lnTo>
                <a:close/>
                <a:moveTo>
                  <a:pt x="463" y="434"/>
                </a:moveTo>
                <a:lnTo>
                  <a:pt x="469" y="426"/>
                </a:lnTo>
                <a:lnTo>
                  <a:pt x="476" y="432"/>
                </a:lnTo>
                <a:lnTo>
                  <a:pt x="469" y="440"/>
                </a:lnTo>
                <a:lnTo>
                  <a:pt x="463" y="4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6" name="Freeform 268"/>
          <p:cNvSpPr>
            <a:spLocks noEditPoints="1"/>
          </p:cNvSpPr>
          <p:nvPr/>
        </p:nvSpPr>
        <p:spPr bwMode="auto">
          <a:xfrm>
            <a:off x="6177482" y="2579685"/>
            <a:ext cx="709613" cy="341313"/>
          </a:xfrm>
          <a:custGeom>
            <a:avLst/>
            <a:gdLst>
              <a:gd name="T0" fmla="*/ 434 w 447"/>
              <a:gd name="T1" fmla="*/ 5 h 215"/>
              <a:gd name="T2" fmla="*/ 447 w 447"/>
              <a:gd name="T3" fmla="*/ 9 h 215"/>
              <a:gd name="T4" fmla="*/ 438 w 447"/>
              <a:gd name="T5" fmla="*/ 13 h 215"/>
              <a:gd name="T6" fmla="*/ 0 w 447"/>
              <a:gd name="T7" fmla="*/ 206 h 215"/>
              <a:gd name="T8" fmla="*/ 14 w 447"/>
              <a:gd name="T9" fmla="*/ 211 h 215"/>
              <a:gd name="T10" fmla="*/ 4 w 447"/>
              <a:gd name="T11" fmla="*/ 215 h 215"/>
              <a:gd name="T12" fmla="*/ 37 w 447"/>
              <a:gd name="T13" fmla="*/ 189 h 215"/>
              <a:gd name="T14" fmla="*/ 50 w 447"/>
              <a:gd name="T15" fmla="*/ 194 h 215"/>
              <a:gd name="T16" fmla="*/ 41 w 447"/>
              <a:gd name="T17" fmla="*/ 198 h 215"/>
              <a:gd name="T18" fmla="*/ 72 w 447"/>
              <a:gd name="T19" fmla="*/ 172 h 215"/>
              <a:gd name="T20" fmla="*/ 87 w 447"/>
              <a:gd name="T21" fmla="*/ 177 h 215"/>
              <a:gd name="T22" fmla="*/ 78 w 447"/>
              <a:gd name="T23" fmla="*/ 181 h 215"/>
              <a:gd name="T24" fmla="*/ 109 w 447"/>
              <a:gd name="T25" fmla="*/ 156 h 215"/>
              <a:gd name="T26" fmla="*/ 122 w 447"/>
              <a:gd name="T27" fmla="*/ 160 h 215"/>
              <a:gd name="T28" fmla="*/ 113 w 447"/>
              <a:gd name="T29" fmla="*/ 164 h 215"/>
              <a:gd name="T30" fmla="*/ 145 w 447"/>
              <a:gd name="T31" fmla="*/ 139 h 215"/>
              <a:gd name="T32" fmla="*/ 159 w 447"/>
              <a:gd name="T33" fmla="*/ 143 h 215"/>
              <a:gd name="T34" fmla="*/ 149 w 447"/>
              <a:gd name="T35" fmla="*/ 149 h 215"/>
              <a:gd name="T36" fmla="*/ 181 w 447"/>
              <a:gd name="T37" fmla="*/ 122 h 215"/>
              <a:gd name="T38" fmla="*/ 194 w 447"/>
              <a:gd name="T39" fmla="*/ 126 h 215"/>
              <a:gd name="T40" fmla="*/ 185 w 447"/>
              <a:gd name="T41" fmla="*/ 132 h 215"/>
              <a:gd name="T42" fmla="*/ 217 w 447"/>
              <a:gd name="T43" fmla="*/ 105 h 215"/>
              <a:gd name="T44" fmla="*/ 230 w 447"/>
              <a:gd name="T45" fmla="*/ 111 h 215"/>
              <a:gd name="T46" fmla="*/ 221 w 447"/>
              <a:gd name="T47" fmla="*/ 115 h 215"/>
              <a:gd name="T48" fmla="*/ 254 w 447"/>
              <a:gd name="T49" fmla="*/ 88 h 215"/>
              <a:gd name="T50" fmla="*/ 267 w 447"/>
              <a:gd name="T51" fmla="*/ 94 h 215"/>
              <a:gd name="T52" fmla="*/ 258 w 447"/>
              <a:gd name="T53" fmla="*/ 98 h 215"/>
              <a:gd name="T54" fmla="*/ 289 w 447"/>
              <a:gd name="T55" fmla="*/ 71 h 215"/>
              <a:gd name="T56" fmla="*/ 302 w 447"/>
              <a:gd name="T57" fmla="*/ 77 h 215"/>
              <a:gd name="T58" fmla="*/ 293 w 447"/>
              <a:gd name="T59" fmla="*/ 81 h 215"/>
              <a:gd name="T60" fmla="*/ 326 w 447"/>
              <a:gd name="T61" fmla="*/ 54 h 215"/>
              <a:gd name="T62" fmla="*/ 339 w 447"/>
              <a:gd name="T63" fmla="*/ 60 h 215"/>
              <a:gd name="T64" fmla="*/ 330 w 447"/>
              <a:gd name="T65" fmla="*/ 64 h 215"/>
              <a:gd name="T66" fmla="*/ 361 w 447"/>
              <a:gd name="T67" fmla="*/ 37 h 215"/>
              <a:gd name="T68" fmla="*/ 374 w 447"/>
              <a:gd name="T69" fmla="*/ 43 h 215"/>
              <a:gd name="T70" fmla="*/ 366 w 447"/>
              <a:gd name="T71" fmla="*/ 47 h 215"/>
              <a:gd name="T72" fmla="*/ 398 w 447"/>
              <a:gd name="T73" fmla="*/ 20 h 215"/>
              <a:gd name="T74" fmla="*/ 411 w 447"/>
              <a:gd name="T75" fmla="*/ 26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47" h="215">
                <a:moveTo>
                  <a:pt x="438" y="13"/>
                </a:moveTo>
                <a:lnTo>
                  <a:pt x="434" y="5"/>
                </a:lnTo>
                <a:lnTo>
                  <a:pt x="442" y="0"/>
                </a:lnTo>
                <a:lnTo>
                  <a:pt x="447" y="9"/>
                </a:lnTo>
                <a:lnTo>
                  <a:pt x="438" y="13"/>
                </a:lnTo>
                <a:lnTo>
                  <a:pt x="438" y="13"/>
                </a:lnTo>
                <a:close/>
                <a:moveTo>
                  <a:pt x="4" y="215"/>
                </a:moveTo>
                <a:lnTo>
                  <a:pt x="0" y="206"/>
                </a:lnTo>
                <a:lnTo>
                  <a:pt x="10" y="202"/>
                </a:lnTo>
                <a:lnTo>
                  <a:pt x="14" y="211"/>
                </a:lnTo>
                <a:lnTo>
                  <a:pt x="4" y="215"/>
                </a:lnTo>
                <a:lnTo>
                  <a:pt x="4" y="215"/>
                </a:lnTo>
                <a:close/>
                <a:moveTo>
                  <a:pt x="41" y="198"/>
                </a:moveTo>
                <a:lnTo>
                  <a:pt x="37" y="189"/>
                </a:lnTo>
                <a:lnTo>
                  <a:pt x="46" y="185"/>
                </a:lnTo>
                <a:lnTo>
                  <a:pt x="50" y="194"/>
                </a:lnTo>
                <a:lnTo>
                  <a:pt x="41" y="198"/>
                </a:lnTo>
                <a:lnTo>
                  <a:pt x="41" y="198"/>
                </a:lnTo>
                <a:close/>
                <a:moveTo>
                  <a:pt x="78" y="181"/>
                </a:moveTo>
                <a:lnTo>
                  <a:pt x="72" y="172"/>
                </a:lnTo>
                <a:lnTo>
                  <a:pt x="81" y="168"/>
                </a:lnTo>
                <a:lnTo>
                  <a:pt x="87" y="177"/>
                </a:lnTo>
                <a:lnTo>
                  <a:pt x="78" y="181"/>
                </a:lnTo>
                <a:lnTo>
                  <a:pt x="78" y="181"/>
                </a:lnTo>
                <a:close/>
                <a:moveTo>
                  <a:pt x="113" y="164"/>
                </a:moveTo>
                <a:lnTo>
                  <a:pt x="109" y="156"/>
                </a:lnTo>
                <a:lnTo>
                  <a:pt x="118" y="151"/>
                </a:lnTo>
                <a:lnTo>
                  <a:pt x="122" y="160"/>
                </a:lnTo>
                <a:lnTo>
                  <a:pt x="113" y="164"/>
                </a:lnTo>
                <a:lnTo>
                  <a:pt x="113" y="164"/>
                </a:lnTo>
                <a:close/>
                <a:moveTo>
                  <a:pt x="149" y="149"/>
                </a:moveTo>
                <a:lnTo>
                  <a:pt x="145" y="139"/>
                </a:lnTo>
                <a:lnTo>
                  <a:pt x="155" y="134"/>
                </a:lnTo>
                <a:lnTo>
                  <a:pt x="159" y="143"/>
                </a:lnTo>
                <a:lnTo>
                  <a:pt x="149" y="149"/>
                </a:lnTo>
                <a:lnTo>
                  <a:pt x="149" y="149"/>
                </a:lnTo>
                <a:close/>
                <a:moveTo>
                  <a:pt x="185" y="132"/>
                </a:moveTo>
                <a:lnTo>
                  <a:pt x="181" y="122"/>
                </a:lnTo>
                <a:lnTo>
                  <a:pt x="190" y="118"/>
                </a:lnTo>
                <a:lnTo>
                  <a:pt x="194" y="126"/>
                </a:lnTo>
                <a:lnTo>
                  <a:pt x="185" y="132"/>
                </a:lnTo>
                <a:lnTo>
                  <a:pt x="185" y="132"/>
                </a:lnTo>
                <a:close/>
                <a:moveTo>
                  <a:pt x="221" y="115"/>
                </a:moveTo>
                <a:lnTo>
                  <a:pt x="217" y="105"/>
                </a:lnTo>
                <a:lnTo>
                  <a:pt x="227" y="102"/>
                </a:lnTo>
                <a:lnTo>
                  <a:pt x="230" y="111"/>
                </a:lnTo>
                <a:lnTo>
                  <a:pt x="221" y="115"/>
                </a:lnTo>
                <a:lnTo>
                  <a:pt x="221" y="115"/>
                </a:lnTo>
                <a:close/>
                <a:moveTo>
                  <a:pt x="258" y="98"/>
                </a:moveTo>
                <a:lnTo>
                  <a:pt x="254" y="88"/>
                </a:lnTo>
                <a:lnTo>
                  <a:pt x="262" y="85"/>
                </a:lnTo>
                <a:lnTo>
                  <a:pt x="267" y="94"/>
                </a:lnTo>
                <a:lnTo>
                  <a:pt x="258" y="98"/>
                </a:lnTo>
                <a:lnTo>
                  <a:pt x="258" y="98"/>
                </a:lnTo>
                <a:close/>
                <a:moveTo>
                  <a:pt x="293" y="81"/>
                </a:moveTo>
                <a:lnTo>
                  <a:pt x="289" y="71"/>
                </a:lnTo>
                <a:lnTo>
                  <a:pt x="298" y="68"/>
                </a:lnTo>
                <a:lnTo>
                  <a:pt x="302" y="77"/>
                </a:lnTo>
                <a:lnTo>
                  <a:pt x="293" y="81"/>
                </a:lnTo>
                <a:lnTo>
                  <a:pt x="293" y="81"/>
                </a:lnTo>
                <a:close/>
                <a:moveTo>
                  <a:pt x="330" y="64"/>
                </a:moveTo>
                <a:lnTo>
                  <a:pt x="326" y="54"/>
                </a:lnTo>
                <a:lnTo>
                  <a:pt x="335" y="51"/>
                </a:lnTo>
                <a:lnTo>
                  <a:pt x="339" y="60"/>
                </a:lnTo>
                <a:lnTo>
                  <a:pt x="330" y="64"/>
                </a:lnTo>
                <a:lnTo>
                  <a:pt x="330" y="64"/>
                </a:lnTo>
                <a:close/>
                <a:moveTo>
                  <a:pt x="366" y="47"/>
                </a:moveTo>
                <a:lnTo>
                  <a:pt x="361" y="37"/>
                </a:lnTo>
                <a:lnTo>
                  <a:pt x="370" y="34"/>
                </a:lnTo>
                <a:lnTo>
                  <a:pt x="374" y="43"/>
                </a:lnTo>
                <a:lnTo>
                  <a:pt x="366" y="47"/>
                </a:lnTo>
                <a:lnTo>
                  <a:pt x="366" y="47"/>
                </a:lnTo>
                <a:close/>
                <a:moveTo>
                  <a:pt x="402" y="30"/>
                </a:moveTo>
                <a:lnTo>
                  <a:pt x="398" y="20"/>
                </a:lnTo>
                <a:lnTo>
                  <a:pt x="407" y="17"/>
                </a:lnTo>
                <a:lnTo>
                  <a:pt x="411" y="26"/>
                </a:lnTo>
                <a:lnTo>
                  <a:pt x="402" y="3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7" name="Freeform 269"/>
          <p:cNvSpPr>
            <a:spLocks noEditPoints="1"/>
          </p:cNvSpPr>
          <p:nvPr/>
        </p:nvSpPr>
        <p:spPr bwMode="auto">
          <a:xfrm>
            <a:off x="6879156" y="2084384"/>
            <a:ext cx="666750" cy="509588"/>
          </a:xfrm>
          <a:custGeom>
            <a:avLst/>
            <a:gdLst>
              <a:gd name="T0" fmla="*/ 13 w 420"/>
              <a:gd name="T1" fmla="*/ 314 h 321"/>
              <a:gd name="T2" fmla="*/ 0 w 420"/>
              <a:gd name="T3" fmla="*/ 313 h 321"/>
              <a:gd name="T4" fmla="*/ 8 w 420"/>
              <a:gd name="T5" fmla="*/ 306 h 321"/>
              <a:gd name="T6" fmla="*/ 413 w 420"/>
              <a:gd name="T7" fmla="*/ 0 h 321"/>
              <a:gd name="T8" fmla="*/ 420 w 420"/>
              <a:gd name="T9" fmla="*/ 8 h 321"/>
              <a:gd name="T10" fmla="*/ 413 w 420"/>
              <a:gd name="T11" fmla="*/ 0 h 321"/>
              <a:gd name="T12" fmla="*/ 395 w 420"/>
              <a:gd name="T13" fmla="*/ 27 h 321"/>
              <a:gd name="T14" fmla="*/ 382 w 420"/>
              <a:gd name="T15" fmla="*/ 24 h 321"/>
              <a:gd name="T16" fmla="*/ 390 w 420"/>
              <a:gd name="T17" fmla="*/ 19 h 321"/>
              <a:gd name="T18" fmla="*/ 363 w 420"/>
              <a:gd name="T19" fmla="*/ 50 h 321"/>
              <a:gd name="T20" fmla="*/ 349 w 420"/>
              <a:gd name="T21" fmla="*/ 49 h 321"/>
              <a:gd name="T22" fmla="*/ 357 w 420"/>
              <a:gd name="T23" fmla="*/ 42 h 321"/>
              <a:gd name="T24" fmla="*/ 332 w 420"/>
              <a:gd name="T25" fmla="*/ 75 h 321"/>
              <a:gd name="T26" fmla="*/ 318 w 420"/>
              <a:gd name="T27" fmla="*/ 72 h 321"/>
              <a:gd name="T28" fmla="*/ 326 w 420"/>
              <a:gd name="T29" fmla="*/ 66 h 321"/>
              <a:gd name="T30" fmla="*/ 299 w 420"/>
              <a:gd name="T31" fmla="*/ 98 h 321"/>
              <a:gd name="T32" fmla="*/ 286 w 420"/>
              <a:gd name="T33" fmla="*/ 96 h 321"/>
              <a:gd name="T34" fmla="*/ 294 w 420"/>
              <a:gd name="T35" fmla="*/ 91 h 321"/>
              <a:gd name="T36" fmla="*/ 268 w 420"/>
              <a:gd name="T37" fmla="*/ 122 h 321"/>
              <a:gd name="T38" fmla="*/ 254 w 420"/>
              <a:gd name="T39" fmla="*/ 121 h 321"/>
              <a:gd name="T40" fmla="*/ 261 w 420"/>
              <a:gd name="T41" fmla="*/ 114 h 321"/>
              <a:gd name="T42" fmla="*/ 237 w 420"/>
              <a:gd name="T43" fmla="*/ 147 h 321"/>
              <a:gd name="T44" fmla="*/ 222 w 420"/>
              <a:gd name="T45" fmla="*/ 144 h 321"/>
              <a:gd name="T46" fmla="*/ 230 w 420"/>
              <a:gd name="T47" fmla="*/ 139 h 321"/>
              <a:gd name="T48" fmla="*/ 204 w 420"/>
              <a:gd name="T49" fmla="*/ 170 h 321"/>
              <a:gd name="T50" fmla="*/ 191 w 420"/>
              <a:gd name="T51" fmla="*/ 169 h 321"/>
              <a:gd name="T52" fmla="*/ 199 w 420"/>
              <a:gd name="T53" fmla="*/ 163 h 321"/>
              <a:gd name="T54" fmla="*/ 173 w 420"/>
              <a:gd name="T55" fmla="*/ 194 h 321"/>
              <a:gd name="T56" fmla="*/ 158 w 420"/>
              <a:gd name="T57" fmla="*/ 193 h 321"/>
              <a:gd name="T58" fmla="*/ 166 w 420"/>
              <a:gd name="T59" fmla="*/ 186 h 321"/>
              <a:gd name="T60" fmla="*/ 141 w 420"/>
              <a:gd name="T61" fmla="*/ 219 h 321"/>
              <a:gd name="T62" fmla="*/ 127 w 420"/>
              <a:gd name="T63" fmla="*/ 216 h 321"/>
              <a:gd name="T64" fmla="*/ 135 w 420"/>
              <a:gd name="T65" fmla="*/ 211 h 321"/>
              <a:gd name="T66" fmla="*/ 109 w 420"/>
              <a:gd name="T67" fmla="*/ 242 h 321"/>
              <a:gd name="T68" fmla="*/ 96 w 420"/>
              <a:gd name="T69" fmla="*/ 241 h 321"/>
              <a:gd name="T70" fmla="*/ 103 w 420"/>
              <a:gd name="T71" fmla="*/ 234 h 321"/>
              <a:gd name="T72" fmla="*/ 77 w 420"/>
              <a:gd name="T73" fmla="*/ 267 h 321"/>
              <a:gd name="T74" fmla="*/ 63 w 420"/>
              <a:gd name="T75" fmla="*/ 264 h 321"/>
              <a:gd name="T76" fmla="*/ 72 w 420"/>
              <a:gd name="T77" fmla="*/ 258 h 321"/>
              <a:gd name="T78" fmla="*/ 46 w 420"/>
              <a:gd name="T79" fmla="*/ 291 h 321"/>
              <a:gd name="T80" fmla="*/ 31 w 420"/>
              <a:gd name="T81" fmla="*/ 288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20" h="321">
                <a:moveTo>
                  <a:pt x="8" y="306"/>
                </a:moveTo>
                <a:lnTo>
                  <a:pt x="13" y="314"/>
                </a:lnTo>
                <a:lnTo>
                  <a:pt x="5" y="321"/>
                </a:lnTo>
                <a:lnTo>
                  <a:pt x="0" y="313"/>
                </a:lnTo>
                <a:lnTo>
                  <a:pt x="8" y="306"/>
                </a:lnTo>
                <a:lnTo>
                  <a:pt x="8" y="306"/>
                </a:lnTo>
                <a:close/>
                <a:moveTo>
                  <a:pt x="413" y="0"/>
                </a:moveTo>
                <a:lnTo>
                  <a:pt x="413" y="0"/>
                </a:lnTo>
                <a:lnTo>
                  <a:pt x="420" y="8"/>
                </a:lnTo>
                <a:lnTo>
                  <a:pt x="420" y="8"/>
                </a:lnTo>
                <a:lnTo>
                  <a:pt x="413" y="0"/>
                </a:lnTo>
                <a:lnTo>
                  <a:pt x="413" y="0"/>
                </a:lnTo>
                <a:close/>
                <a:moveTo>
                  <a:pt x="390" y="19"/>
                </a:moveTo>
                <a:lnTo>
                  <a:pt x="395" y="27"/>
                </a:lnTo>
                <a:lnTo>
                  <a:pt x="387" y="32"/>
                </a:lnTo>
                <a:lnTo>
                  <a:pt x="382" y="24"/>
                </a:lnTo>
                <a:lnTo>
                  <a:pt x="390" y="19"/>
                </a:lnTo>
                <a:lnTo>
                  <a:pt x="390" y="19"/>
                </a:lnTo>
                <a:close/>
                <a:moveTo>
                  <a:pt x="357" y="42"/>
                </a:moveTo>
                <a:lnTo>
                  <a:pt x="363" y="50"/>
                </a:lnTo>
                <a:lnTo>
                  <a:pt x="356" y="57"/>
                </a:lnTo>
                <a:lnTo>
                  <a:pt x="349" y="49"/>
                </a:lnTo>
                <a:lnTo>
                  <a:pt x="357" y="42"/>
                </a:lnTo>
                <a:lnTo>
                  <a:pt x="357" y="42"/>
                </a:lnTo>
                <a:close/>
                <a:moveTo>
                  <a:pt x="326" y="66"/>
                </a:moveTo>
                <a:lnTo>
                  <a:pt x="332" y="75"/>
                </a:lnTo>
                <a:lnTo>
                  <a:pt x="324" y="80"/>
                </a:lnTo>
                <a:lnTo>
                  <a:pt x="318" y="72"/>
                </a:lnTo>
                <a:lnTo>
                  <a:pt x="326" y="66"/>
                </a:lnTo>
                <a:lnTo>
                  <a:pt x="326" y="66"/>
                </a:lnTo>
                <a:close/>
                <a:moveTo>
                  <a:pt x="294" y="91"/>
                </a:moveTo>
                <a:lnTo>
                  <a:pt x="299" y="98"/>
                </a:lnTo>
                <a:lnTo>
                  <a:pt x="292" y="104"/>
                </a:lnTo>
                <a:lnTo>
                  <a:pt x="286" y="96"/>
                </a:lnTo>
                <a:lnTo>
                  <a:pt x="294" y="91"/>
                </a:lnTo>
                <a:lnTo>
                  <a:pt x="294" y="91"/>
                </a:lnTo>
                <a:close/>
                <a:moveTo>
                  <a:pt x="261" y="114"/>
                </a:moveTo>
                <a:lnTo>
                  <a:pt x="268" y="122"/>
                </a:lnTo>
                <a:lnTo>
                  <a:pt x="260" y="129"/>
                </a:lnTo>
                <a:lnTo>
                  <a:pt x="254" y="121"/>
                </a:lnTo>
                <a:lnTo>
                  <a:pt x="261" y="114"/>
                </a:lnTo>
                <a:lnTo>
                  <a:pt x="261" y="114"/>
                </a:lnTo>
                <a:close/>
                <a:moveTo>
                  <a:pt x="230" y="139"/>
                </a:moveTo>
                <a:lnTo>
                  <a:pt x="237" y="147"/>
                </a:lnTo>
                <a:lnTo>
                  <a:pt x="229" y="152"/>
                </a:lnTo>
                <a:lnTo>
                  <a:pt x="222" y="144"/>
                </a:lnTo>
                <a:lnTo>
                  <a:pt x="230" y="139"/>
                </a:lnTo>
                <a:lnTo>
                  <a:pt x="230" y="139"/>
                </a:lnTo>
                <a:close/>
                <a:moveTo>
                  <a:pt x="199" y="163"/>
                </a:moveTo>
                <a:lnTo>
                  <a:pt x="204" y="170"/>
                </a:lnTo>
                <a:lnTo>
                  <a:pt x="196" y="177"/>
                </a:lnTo>
                <a:lnTo>
                  <a:pt x="191" y="169"/>
                </a:lnTo>
                <a:lnTo>
                  <a:pt x="199" y="163"/>
                </a:lnTo>
                <a:lnTo>
                  <a:pt x="199" y="163"/>
                </a:lnTo>
                <a:close/>
                <a:moveTo>
                  <a:pt x="166" y="186"/>
                </a:moveTo>
                <a:lnTo>
                  <a:pt x="173" y="194"/>
                </a:lnTo>
                <a:lnTo>
                  <a:pt x="165" y="200"/>
                </a:lnTo>
                <a:lnTo>
                  <a:pt x="158" y="193"/>
                </a:lnTo>
                <a:lnTo>
                  <a:pt x="166" y="186"/>
                </a:lnTo>
                <a:lnTo>
                  <a:pt x="166" y="186"/>
                </a:lnTo>
                <a:close/>
                <a:moveTo>
                  <a:pt x="135" y="211"/>
                </a:moveTo>
                <a:lnTo>
                  <a:pt x="141" y="219"/>
                </a:lnTo>
                <a:lnTo>
                  <a:pt x="133" y="224"/>
                </a:lnTo>
                <a:lnTo>
                  <a:pt x="127" y="216"/>
                </a:lnTo>
                <a:lnTo>
                  <a:pt x="135" y="211"/>
                </a:lnTo>
                <a:lnTo>
                  <a:pt x="135" y="211"/>
                </a:lnTo>
                <a:close/>
                <a:moveTo>
                  <a:pt x="103" y="234"/>
                </a:moveTo>
                <a:lnTo>
                  <a:pt x="109" y="242"/>
                </a:lnTo>
                <a:lnTo>
                  <a:pt x="101" y="249"/>
                </a:lnTo>
                <a:lnTo>
                  <a:pt x="96" y="241"/>
                </a:lnTo>
                <a:lnTo>
                  <a:pt x="103" y="234"/>
                </a:lnTo>
                <a:lnTo>
                  <a:pt x="103" y="234"/>
                </a:lnTo>
                <a:close/>
                <a:moveTo>
                  <a:pt x="72" y="258"/>
                </a:moveTo>
                <a:lnTo>
                  <a:pt x="77" y="267"/>
                </a:lnTo>
                <a:lnTo>
                  <a:pt x="69" y="272"/>
                </a:lnTo>
                <a:lnTo>
                  <a:pt x="63" y="264"/>
                </a:lnTo>
                <a:lnTo>
                  <a:pt x="72" y="258"/>
                </a:lnTo>
                <a:lnTo>
                  <a:pt x="72" y="258"/>
                </a:lnTo>
                <a:close/>
                <a:moveTo>
                  <a:pt x="39" y="283"/>
                </a:moveTo>
                <a:lnTo>
                  <a:pt x="46" y="291"/>
                </a:lnTo>
                <a:lnTo>
                  <a:pt x="38" y="296"/>
                </a:lnTo>
                <a:lnTo>
                  <a:pt x="31" y="288"/>
                </a:lnTo>
                <a:lnTo>
                  <a:pt x="39" y="28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9" name="Freeform 270"/>
          <p:cNvSpPr>
            <a:spLocks noEditPoints="1"/>
          </p:cNvSpPr>
          <p:nvPr/>
        </p:nvSpPr>
        <p:spPr bwMode="auto">
          <a:xfrm>
            <a:off x="6883919" y="2579684"/>
            <a:ext cx="820738" cy="71438"/>
          </a:xfrm>
          <a:custGeom>
            <a:avLst/>
            <a:gdLst>
              <a:gd name="T0" fmla="*/ 9 w 517"/>
              <a:gd name="T1" fmla="*/ 10 h 45"/>
              <a:gd name="T2" fmla="*/ 0 w 517"/>
              <a:gd name="T3" fmla="*/ 0 h 45"/>
              <a:gd name="T4" fmla="*/ 10 w 517"/>
              <a:gd name="T5" fmla="*/ 1 h 45"/>
              <a:gd name="T6" fmla="*/ 517 w 517"/>
              <a:gd name="T7" fmla="*/ 36 h 45"/>
              <a:gd name="T8" fmla="*/ 516 w 517"/>
              <a:gd name="T9" fmla="*/ 45 h 45"/>
              <a:gd name="T10" fmla="*/ 517 w 517"/>
              <a:gd name="T11" fmla="*/ 36 h 45"/>
              <a:gd name="T12" fmla="*/ 486 w 517"/>
              <a:gd name="T13" fmla="*/ 44 h 45"/>
              <a:gd name="T14" fmla="*/ 477 w 517"/>
              <a:gd name="T15" fmla="*/ 34 h 45"/>
              <a:gd name="T16" fmla="*/ 487 w 517"/>
              <a:gd name="T17" fmla="*/ 34 h 45"/>
              <a:gd name="T18" fmla="*/ 447 w 517"/>
              <a:gd name="T19" fmla="*/ 41 h 45"/>
              <a:gd name="T20" fmla="*/ 438 w 517"/>
              <a:gd name="T21" fmla="*/ 31 h 45"/>
              <a:gd name="T22" fmla="*/ 447 w 517"/>
              <a:gd name="T23" fmla="*/ 31 h 45"/>
              <a:gd name="T24" fmla="*/ 406 w 517"/>
              <a:gd name="T25" fmla="*/ 39 h 45"/>
              <a:gd name="T26" fmla="*/ 397 w 517"/>
              <a:gd name="T27" fmla="*/ 27 h 45"/>
              <a:gd name="T28" fmla="*/ 407 w 517"/>
              <a:gd name="T29" fmla="*/ 28 h 45"/>
              <a:gd name="T30" fmla="*/ 367 w 517"/>
              <a:gd name="T31" fmla="*/ 35 h 45"/>
              <a:gd name="T32" fmla="*/ 358 w 517"/>
              <a:gd name="T33" fmla="*/ 24 h 45"/>
              <a:gd name="T34" fmla="*/ 368 w 517"/>
              <a:gd name="T35" fmla="*/ 26 h 45"/>
              <a:gd name="T36" fmla="*/ 328 w 517"/>
              <a:gd name="T37" fmla="*/ 32 h 45"/>
              <a:gd name="T38" fmla="*/ 319 w 517"/>
              <a:gd name="T39" fmla="*/ 22 h 45"/>
              <a:gd name="T40" fmla="*/ 328 w 517"/>
              <a:gd name="T41" fmla="*/ 23 h 45"/>
              <a:gd name="T42" fmla="*/ 287 w 517"/>
              <a:gd name="T43" fmla="*/ 30 h 45"/>
              <a:gd name="T44" fmla="*/ 278 w 517"/>
              <a:gd name="T45" fmla="*/ 19 h 45"/>
              <a:gd name="T46" fmla="*/ 289 w 517"/>
              <a:gd name="T47" fmla="*/ 20 h 45"/>
              <a:gd name="T48" fmla="*/ 248 w 517"/>
              <a:gd name="T49" fmla="*/ 27 h 45"/>
              <a:gd name="T50" fmla="*/ 239 w 517"/>
              <a:gd name="T51" fmla="*/ 17 h 45"/>
              <a:gd name="T52" fmla="*/ 248 w 517"/>
              <a:gd name="T53" fmla="*/ 17 h 45"/>
              <a:gd name="T54" fmla="*/ 208 w 517"/>
              <a:gd name="T55" fmla="*/ 24 h 45"/>
              <a:gd name="T56" fmla="*/ 198 w 517"/>
              <a:gd name="T57" fmla="*/ 14 h 45"/>
              <a:gd name="T58" fmla="*/ 209 w 517"/>
              <a:gd name="T59" fmla="*/ 14 h 45"/>
              <a:gd name="T60" fmla="*/ 168 w 517"/>
              <a:gd name="T61" fmla="*/ 22 h 45"/>
              <a:gd name="T62" fmla="*/ 159 w 517"/>
              <a:gd name="T63" fmla="*/ 11 h 45"/>
              <a:gd name="T64" fmla="*/ 170 w 517"/>
              <a:gd name="T65" fmla="*/ 11 h 45"/>
              <a:gd name="T66" fmla="*/ 129 w 517"/>
              <a:gd name="T67" fmla="*/ 19 h 45"/>
              <a:gd name="T68" fmla="*/ 120 w 517"/>
              <a:gd name="T69" fmla="*/ 7 h 45"/>
              <a:gd name="T70" fmla="*/ 129 w 517"/>
              <a:gd name="T71" fmla="*/ 9 h 45"/>
              <a:gd name="T72" fmla="*/ 89 w 517"/>
              <a:gd name="T73" fmla="*/ 15 h 45"/>
              <a:gd name="T74" fmla="*/ 79 w 517"/>
              <a:gd name="T75" fmla="*/ 5 h 45"/>
              <a:gd name="T76" fmla="*/ 90 w 517"/>
              <a:gd name="T77" fmla="*/ 6 h 45"/>
              <a:gd name="T78" fmla="*/ 49 w 517"/>
              <a:gd name="T79" fmla="*/ 13 h 45"/>
              <a:gd name="T80" fmla="*/ 40 w 517"/>
              <a:gd name="T81" fmla="*/ 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17" h="45">
                <a:moveTo>
                  <a:pt x="10" y="1"/>
                </a:moveTo>
                <a:lnTo>
                  <a:pt x="9" y="10"/>
                </a:lnTo>
                <a:lnTo>
                  <a:pt x="0" y="10"/>
                </a:lnTo>
                <a:lnTo>
                  <a:pt x="0" y="0"/>
                </a:lnTo>
                <a:lnTo>
                  <a:pt x="10" y="1"/>
                </a:lnTo>
                <a:lnTo>
                  <a:pt x="10" y="1"/>
                </a:lnTo>
                <a:close/>
                <a:moveTo>
                  <a:pt x="517" y="36"/>
                </a:moveTo>
                <a:lnTo>
                  <a:pt x="517" y="36"/>
                </a:lnTo>
                <a:lnTo>
                  <a:pt x="516" y="45"/>
                </a:lnTo>
                <a:lnTo>
                  <a:pt x="516" y="45"/>
                </a:lnTo>
                <a:lnTo>
                  <a:pt x="517" y="36"/>
                </a:lnTo>
                <a:lnTo>
                  <a:pt x="517" y="36"/>
                </a:lnTo>
                <a:close/>
                <a:moveTo>
                  <a:pt x="487" y="34"/>
                </a:moveTo>
                <a:lnTo>
                  <a:pt x="486" y="44"/>
                </a:lnTo>
                <a:lnTo>
                  <a:pt x="477" y="43"/>
                </a:lnTo>
                <a:lnTo>
                  <a:pt x="477" y="34"/>
                </a:lnTo>
                <a:lnTo>
                  <a:pt x="487" y="34"/>
                </a:lnTo>
                <a:lnTo>
                  <a:pt x="487" y="34"/>
                </a:lnTo>
                <a:close/>
                <a:moveTo>
                  <a:pt x="447" y="31"/>
                </a:moveTo>
                <a:lnTo>
                  <a:pt x="447" y="41"/>
                </a:lnTo>
                <a:lnTo>
                  <a:pt x="436" y="40"/>
                </a:lnTo>
                <a:lnTo>
                  <a:pt x="438" y="31"/>
                </a:lnTo>
                <a:lnTo>
                  <a:pt x="447" y="31"/>
                </a:lnTo>
                <a:lnTo>
                  <a:pt x="447" y="31"/>
                </a:lnTo>
                <a:close/>
                <a:moveTo>
                  <a:pt x="407" y="28"/>
                </a:moveTo>
                <a:lnTo>
                  <a:pt x="406" y="39"/>
                </a:lnTo>
                <a:lnTo>
                  <a:pt x="397" y="37"/>
                </a:lnTo>
                <a:lnTo>
                  <a:pt x="397" y="27"/>
                </a:lnTo>
                <a:lnTo>
                  <a:pt x="407" y="28"/>
                </a:lnTo>
                <a:lnTo>
                  <a:pt x="407" y="28"/>
                </a:lnTo>
                <a:close/>
                <a:moveTo>
                  <a:pt x="368" y="26"/>
                </a:moveTo>
                <a:lnTo>
                  <a:pt x="367" y="35"/>
                </a:lnTo>
                <a:lnTo>
                  <a:pt x="356" y="35"/>
                </a:lnTo>
                <a:lnTo>
                  <a:pt x="358" y="24"/>
                </a:lnTo>
                <a:lnTo>
                  <a:pt x="368" y="26"/>
                </a:lnTo>
                <a:lnTo>
                  <a:pt x="368" y="26"/>
                </a:lnTo>
                <a:close/>
                <a:moveTo>
                  <a:pt x="328" y="23"/>
                </a:moveTo>
                <a:lnTo>
                  <a:pt x="328" y="32"/>
                </a:lnTo>
                <a:lnTo>
                  <a:pt x="317" y="32"/>
                </a:lnTo>
                <a:lnTo>
                  <a:pt x="319" y="22"/>
                </a:lnTo>
                <a:lnTo>
                  <a:pt x="328" y="23"/>
                </a:lnTo>
                <a:lnTo>
                  <a:pt x="328" y="23"/>
                </a:lnTo>
                <a:close/>
                <a:moveTo>
                  <a:pt x="289" y="20"/>
                </a:moveTo>
                <a:lnTo>
                  <a:pt x="287" y="30"/>
                </a:lnTo>
                <a:lnTo>
                  <a:pt x="278" y="30"/>
                </a:lnTo>
                <a:lnTo>
                  <a:pt x="278" y="19"/>
                </a:lnTo>
                <a:lnTo>
                  <a:pt x="289" y="20"/>
                </a:lnTo>
                <a:lnTo>
                  <a:pt x="289" y="20"/>
                </a:lnTo>
                <a:close/>
                <a:moveTo>
                  <a:pt x="248" y="17"/>
                </a:moveTo>
                <a:lnTo>
                  <a:pt x="248" y="27"/>
                </a:lnTo>
                <a:lnTo>
                  <a:pt x="238" y="26"/>
                </a:lnTo>
                <a:lnTo>
                  <a:pt x="239" y="17"/>
                </a:lnTo>
                <a:lnTo>
                  <a:pt x="248" y="17"/>
                </a:lnTo>
                <a:lnTo>
                  <a:pt x="248" y="17"/>
                </a:lnTo>
                <a:close/>
                <a:moveTo>
                  <a:pt x="209" y="14"/>
                </a:moveTo>
                <a:lnTo>
                  <a:pt x="208" y="24"/>
                </a:lnTo>
                <a:lnTo>
                  <a:pt x="198" y="23"/>
                </a:lnTo>
                <a:lnTo>
                  <a:pt x="198" y="14"/>
                </a:lnTo>
                <a:lnTo>
                  <a:pt x="209" y="14"/>
                </a:lnTo>
                <a:lnTo>
                  <a:pt x="209" y="14"/>
                </a:lnTo>
                <a:close/>
                <a:moveTo>
                  <a:pt x="170" y="11"/>
                </a:moveTo>
                <a:lnTo>
                  <a:pt x="168" y="22"/>
                </a:lnTo>
                <a:lnTo>
                  <a:pt x="158" y="20"/>
                </a:lnTo>
                <a:lnTo>
                  <a:pt x="159" y="11"/>
                </a:lnTo>
                <a:lnTo>
                  <a:pt x="170" y="11"/>
                </a:lnTo>
                <a:lnTo>
                  <a:pt x="170" y="11"/>
                </a:lnTo>
                <a:close/>
                <a:moveTo>
                  <a:pt x="129" y="9"/>
                </a:moveTo>
                <a:lnTo>
                  <a:pt x="129" y="19"/>
                </a:lnTo>
                <a:lnTo>
                  <a:pt x="119" y="18"/>
                </a:lnTo>
                <a:lnTo>
                  <a:pt x="120" y="7"/>
                </a:lnTo>
                <a:lnTo>
                  <a:pt x="129" y="9"/>
                </a:lnTo>
                <a:lnTo>
                  <a:pt x="129" y="9"/>
                </a:lnTo>
                <a:close/>
                <a:moveTo>
                  <a:pt x="90" y="6"/>
                </a:moveTo>
                <a:lnTo>
                  <a:pt x="89" y="15"/>
                </a:lnTo>
                <a:lnTo>
                  <a:pt x="79" y="15"/>
                </a:lnTo>
                <a:lnTo>
                  <a:pt x="79" y="5"/>
                </a:lnTo>
                <a:lnTo>
                  <a:pt x="90" y="6"/>
                </a:lnTo>
                <a:lnTo>
                  <a:pt x="90" y="6"/>
                </a:lnTo>
                <a:close/>
                <a:moveTo>
                  <a:pt x="49" y="3"/>
                </a:moveTo>
                <a:lnTo>
                  <a:pt x="49" y="13"/>
                </a:lnTo>
                <a:lnTo>
                  <a:pt x="39" y="13"/>
                </a:lnTo>
                <a:lnTo>
                  <a:pt x="40" y="2"/>
                </a:lnTo>
                <a:lnTo>
                  <a:pt x="49" y="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3" name="Freeform 271"/>
          <p:cNvSpPr>
            <a:spLocks noEditPoints="1"/>
          </p:cNvSpPr>
          <p:nvPr/>
        </p:nvSpPr>
        <p:spPr bwMode="auto">
          <a:xfrm>
            <a:off x="6875982" y="2584447"/>
            <a:ext cx="109538" cy="511175"/>
          </a:xfrm>
          <a:custGeom>
            <a:avLst/>
            <a:gdLst>
              <a:gd name="T0" fmla="*/ 11 w 69"/>
              <a:gd name="T1" fmla="*/ 11 h 322"/>
              <a:gd name="T2" fmla="*/ 2 w 69"/>
              <a:gd name="T3" fmla="*/ 12 h 322"/>
              <a:gd name="T4" fmla="*/ 0 w 69"/>
              <a:gd name="T5" fmla="*/ 2 h 322"/>
              <a:gd name="T6" fmla="*/ 10 w 69"/>
              <a:gd name="T7" fmla="*/ 0 h 322"/>
              <a:gd name="T8" fmla="*/ 11 w 69"/>
              <a:gd name="T9" fmla="*/ 11 h 322"/>
              <a:gd name="T10" fmla="*/ 11 w 69"/>
              <a:gd name="T11" fmla="*/ 11 h 322"/>
              <a:gd name="T12" fmla="*/ 69 w 69"/>
              <a:gd name="T13" fmla="*/ 319 h 322"/>
              <a:gd name="T14" fmla="*/ 67 w 69"/>
              <a:gd name="T15" fmla="*/ 314 h 322"/>
              <a:gd name="T16" fmla="*/ 58 w 69"/>
              <a:gd name="T17" fmla="*/ 315 h 322"/>
              <a:gd name="T18" fmla="*/ 58 w 69"/>
              <a:gd name="T19" fmla="*/ 322 h 322"/>
              <a:gd name="T20" fmla="*/ 69 w 69"/>
              <a:gd name="T21" fmla="*/ 319 h 322"/>
              <a:gd name="T22" fmla="*/ 69 w 69"/>
              <a:gd name="T23" fmla="*/ 319 h 322"/>
              <a:gd name="T24" fmla="*/ 62 w 69"/>
              <a:gd name="T25" fmla="*/ 284 h 322"/>
              <a:gd name="T26" fmla="*/ 52 w 69"/>
              <a:gd name="T27" fmla="*/ 287 h 322"/>
              <a:gd name="T28" fmla="*/ 50 w 69"/>
              <a:gd name="T29" fmla="*/ 276 h 322"/>
              <a:gd name="T30" fmla="*/ 61 w 69"/>
              <a:gd name="T31" fmla="*/ 275 h 322"/>
              <a:gd name="T32" fmla="*/ 62 w 69"/>
              <a:gd name="T33" fmla="*/ 284 h 322"/>
              <a:gd name="T34" fmla="*/ 62 w 69"/>
              <a:gd name="T35" fmla="*/ 284 h 322"/>
              <a:gd name="T36" fmla="*/ 54 w 69"/>
              <a:gd name="T37" fmla="*/ 245 h 322"/>
              <a:gd name="T38" fmla="*/ 45 w 69"/>
              <a:gd name="T39" fmla="*/ 248 h 322"/>
              <a:gd name="T40" fmla="*/ 44 w 69"/>
              <a:gd name="T41" fmla="*/ 237 h 322"/>
              <a:gd name="T42" fmla="*/ 53 w 69"/>
              <a:gd name="T43" fmla="*/ 236 h 322"/>
              <a:gd name="T44" fmla="*/ 54 w 69"/>
              <a:gd name="T45" fmla="*/ 245 h 322"/>
              <a:gd name="T46" fmla="*/ 54 w 69"/>
              <a:gd name="T47" fmla="*/ 245 h 322"/>
              <a:gd name="T48" fmla="*/ 48 w 69"/>
              <a:gd name="T49" fmla="*/ 206 h 322"/>
              <a:gd name="T50" fmla="*/ 37 w 69"/>
              <a:gd name="T51" fmla="*/ 208 h 322"/>
              <a:gd name="T52" fmla="*/ 36 w 69"/>
              <a:gd name="T53" fmla="*/ 198 h 322"/>
              <a:gd name="T54" fmla="*/ 47 w 69"/>
              <a:gd name="T55" fmla="*/ 197 h 322"/>
              <a:gd name="T56" fmla="*/ 48 w 69"/>
              <a:gd name="T57" fmla="*/ 206 h 322"/>
              <a:gd name="T58" fmla="*/ 48 w 69"/>
              <a:gd name="T59" fmla="*/ 206 h 322"/>
              <a:gd name="T60" fmla="*/ 40 w 69"/>
              <a:gd name="T61" fmla="*/ 166 h 322"/>
              <a:gd name="T62" fmla="*/ 31 w 69"/>
              <a:gd name="T63" fmla="*/ 169 h 322"/>
              <a:gd name="T64" fmla="*/ 28 w 69"/>
              <a:gd name="T65" fmla="*/ 159 h 322"/>
              <a:gd name="T66" fmla="*/ 39 w 69"/>
              <a:gd name="T67" fmla="*/ 157 h 322"/>
              <a:gd name="T68" fmla="*/ 40 w 69"/>
              <a:gd name="T69" fmla="*/ 166 h 322"/>
              <a:gd name="T70" fmla="*/ 40 w 69"/>
              <a:gd name="T71" fmla="*/ 166 h 322"/>
              <a:gd name="T72" fmla="*/ 33 w 69"/>
              <a:gd name="T73" fmla="*/ 129 h 322"/>
              <a:gd name="T74" fmla="*/ 23 w 69"/>
              <a:gd name="T75" fmla="*/ 130 h 322"/>
              <a:gd name="T76" fmla="*/ 22 w 69"/>
              <a:gd name="T77" fmla="*/ 119 h 322"/>
              <a:gd name="T78" fmla="*/ 31 w 69"/>
              <a:gd name="T79" fmla="*/ 118 h 322"/>
              <a:gd name="T80" fmla="*/ 33 w 69"/>
              <a:gd name="T81" fmla="*/ 129 h 322"/>
              <a:gd name="T82" fmla="*/ 33 w 69"/>
              <a:gd name="T83" fmla="*/ 129 h 322"/>
              <a:gd name="T84" fmla="*/ 26 w 69"/>
              <a:gd name="T85" fmla="*/ 89 h 322"/>
              <a:gd name="T86" fmla="*/ 17 w 69"/>
              <a:gd name="T87" fmla="*/ 91 h 322"/>
              <a:gd name="T88" fmla="*/ 14 w 69"/>
              <a:gd name="T89" fmla="*/ 80 h 322"/>
              <a:gd name="T90" fmla="*/ 24 w 69"/>
              <a:gd name="T91" fmla="*/ 79 h 322"/>
              <a:gd name="T92" fmla="*/ 26 w 69"/>
              <a:gd name="T93" fmla="*/ 89 h 322"/>
              <a:gd name="T94" fmla="*/ 26 w 69"/>
              <a:gd name="T95" fmla="*/ 89 h 322"/>
              <a:gd name="T96" fmla="*/ 19 w 69"/>
              <a:gd name="T97" fmla="*/ 50 h 322"/>
              <a:gd name="T98" fmla="*/ 9 w 69"/>
              <a:gd name="T99" fmla="*/ 51 h 322"/>
              <a:gd name="T100" fmla="*/ 7 w 69"/>
              <a:gd name="T101" fmla="*/ 41 h 322"/>
              <a:gd name="T102" fmla="*/ 17 w 69"/>
              <a:gd name="T103" fmla="*/ 40 h 322"/>
              <a:gd name="T104" fmla="*/ 19 w 69"/>
              <a:gd name="T105" fmla="*/ 50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9" h="322">
                <a:moveTo>
                  <a:pt x="11" y="11"/>
                </a:moveTo>
                <a:lnTo>
                  <a:pt x="2" y="12"/>
                </a:lnTo>
                <a:lnTo>
                  <a:pt x="0" y="2"/>
                </a:lnTo>
                <a:lnTo>
                  <a:pt x="10" y="0"/>
                </a:lnTo>
                <a:lnTo>
                  <a:pt x="11" y="11"/>
                </a:lnTo>
                <a:lnTo>
                  <a:pt x="11" y="11"/>
                </a:lnTo>
                <a:close/>
                <a:moveTo>
                  <a:pt x="69" y="319"/>
                </a:moveTo>
                <a:lnTo>
                  <a:pt x="67" y="314"/>
                </a:lnTo>
                <a:lnTo>
                  <a:pt x="58" y="315"/>
                </a:lnTo>
                <a:lnTo>
                  <a:pt x="58" y="322"/>
                </a:lnTo>
                <a:lnTo>
                  <a:pt x="69" y="319"/>
                </a:lnTo>
                <a:lnTo>
                  <a:pt x="69" y="319"/>
                </a:lnTo>
                <a:close/>
                <a:moveTo>
                  <a:pt x="62" y="284"/>
                </a:moveTo>
                <a:lnTo>
                  <a:pt x="52" y="287"/>
                </a:lnTo>
                <a:lnTo>
                  <a:pt x="50" y="276"/>
                </a:lnTo>
                <a:lnTo>
                  <a:pt x="61" y="275"/>
                </a:lnTo>
                <a:lnTo>
                  <a:pt x="62" y="284"/>
                </a:lnTo>
                <a:lnTo>
                  <a:pt x="62" y="284"/>
                </a:lnTo>
                <a:close/>
                <a:moveTo>
                  <a:pt x="54" y="245"/>
                </a:moveTo>
                <a:lnTo>
                  <a:pt x="45" y="248"/>
                </a:lnTo>
                <a:lnTo>
                  <a:pt x="44" y="237"/>
                </a:lnTo>
                <a:lnTo>
                  <a:pt x="53" y="236"/>
                </a:lnTo>
                <a:lnTo>
                  <a:pt x="54" y="245"/>
                </a:lnTo>
                <a:lnTo>
                  <a:pt x="54" y="245"/>
                </a:lnTo>
                <a:close/>
                <a:moveTo>
                  <a:pt x="48" y="206"/>
                </a:moveTo>
                <a:lnTo>
                  <a:pt x="37" y="208"/>
                </a:lnTo>
                <a:lnTo>
                  <a:pt x="36" y="198"/>
                </a:lnTo>
                <a:lnTo>
                  <a:pt x="47" y="197"/>
                </a:lnTo>
                <a:lnTo>
                  <a:pt x="48" y="206"/>
                </a:lnTo>
                <a:lnTo>
                  <a:pt x="48" y="206"/>
                </a:lnTo>
                <a:close/>
                <a:moveTo>
                  <a:pt x="40" y="166"/>
                </a:moveTo>
                <a:lnTo>
                  <a:pt x="31" y="169"/>
                </a:lnTo>
                <a:lnTo>
                  <a:pt x="28" y="159"/>
                </a:lnTo>
                <a:lnTo>
                  <a:pt x="39" y="157"/>
                </a:lnTo>
                <a:lnTo>
                  <a:pt x="40" y="166"/>
                </a:lnTo>
                <a:lnTo>
                  <a:pt x="40" y="166"/>
                </a:lnTo>
                <a:close/>
                <a:moveTo>
                  <a:pt x="33" y="129"/>
                </a:moveTo>
                <a:lnTo>
                  <a:pt x="23" y="130"/>
                </a:lnTo>
                <a:lnTo>
                  <a:pt x="22" y="119"/>
                </a:lnTo>
                <a:lnTo>
                  <a:pt x="31" y="118"/>
                </a:lnTo>
                <a:lnTo>
                  <a:pt x="33" y="129"/>
                </a:lnTo>
                <a:lnTo>
                  <a:pt x="33" y="129"/>
                </a:lnTo>
                <a:close/>
                <a:moveTo>
                  <a:pt x="26" y="89"/>
                </a:moveTo>
                <a:lnTo>
                  <a:pt x="17" y="91"/>
                </a:lnTo>
                <a:lnTo>
                  <a:pt x="14" y="80"/>
                </a:lnTo>
                <a:lnTo>
                  <a:pt x="24" y="79"/>
                </a:lnTo>
                <a:lnTo>
                  <a:pt x="26" y="89"/>
                </a:lnTo>
                <a:lnTo>
                  <a:pt x="26" y="89"/>
                </a:lnTo>
                <a:close/>
                <a:moveTo>
                  <a:pt x="19" y="50"/>
                </a:moveTo>
                <a:lnTo>
                  <a:pt x="9" y="51"/>
                </a:lnTo>
                <a:lnTo>
                  <a:pt x="7" y="41"/>
                </a:lnTo>
                <a:lnTo>
                  <a:pt x="17" y="40"/>
                </a:lnTo>
                <a:lnTo>
                  <a:pt x="19" y="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4" name="Freeform 272"/>
          <p:cNvSpPr>
            <a:spLocks noEditPoints="1"/>
          </p:cNvSpPr>
          <p:nvPr/>
        </p:nvSpPr>
        <p:spPr bwMode="auto">
          <a:xfrm>
            <a:off x="6091756" y="2938459"/>
            <a:ext cx="65088" cy="266700"/>
          </a:xfrm>
          <a:custGeom>
            <a:avLst/>
            <a:gdLst>
              <a:gd name="T0" fmla="*/ 1 w 41"/>
              <a:gd name="T1" fmla="*/ 157 h 168"/>
              <a:gd name="T2" fmla="*/ 11 w 41"/>
              <a:gd name="T3" fmla="*/ 158 h 168"/>
              <a:gd name="T4" fmla="*/ 9 w 41"/>
              <a:gd name="T5" fmla="*/ 168 h 168"/>
              <a:gd name="T6" fmla="*/ 0 w 41"/>
              <a:gd name="T7" fmla="*/ 166 h 168"/>
              <a:gd name="T8" fmla="*/ 1 w 41"/>
              <a:gd name="T9" fmla="*/ 157 h 168"/>
              <a:gd name="T10" fmla="*/ 1 w 41"/>
              <a:gd name="T11" fmla="*/ 157 h 168"/>
              <a:gd name="T12" fmla="*/ 32 w 41"/>
              <a:gd name="T13" fmla="*/ 0 h 168"/>
              <a:gd name="T14" fmla="*/ 41 w 41"/>
              <a:gd name="T15" fmla="*/ 2 h 168"/>
              <a:gd name="T16" fmla="*/ 40 w 41"/>
              <a:gd name="T17" fmla="*/ 11 h 168"/>
              <a:gd name="T18" fmla="*/ 30 w 41"/>
              <a:gd name="T19" fmla="*/ 10 h 168"/>
              <a:gd name="T20" fmla="*/ 32 w 41"/>
              <a:gd name="T21" fmla="*/ 0 h 168"/>
              <a:gd name="T22" fmla="*/ 32 w 41"/>
              <a:gd name="T23" fmla="*/ 0 h 168"/>
              <a:gd name="T24" fmla="*/ 24 w 41"/>
              <a:gd name="T25" fmla="*/ 39 h 168"/>
              <a:gd name="T26" fmla="*/ 34 w 41"/>
              <a:gd name="T27" fmla="*/ 42 h 168"/>
              <a:gd name="T28" fmla="*/ 32 w 41"/>
              <a:gd name="T29" fmla="*/ 51 h 168"/>
              <a:gd name="T30" fmla="*/ 22 w 41"/>
              <a:gd name="T31" fmla="*/ 49 h 168"/>
              <a:gd name="T32" fmla="*/ 24 w 41"/>
              <a:gd name="T33" fmla="*/ 39 h 168"/>
              <a:gd name="T34" fmla="*/ 24 w 41"/>
              <a:gd name="T35" fmla="*/ 39 h 168"/>
              <a:gd name="T36" fmla="*/ 17 w 41"/>
              <a:gd name="T37" fmla="*/ 78 h 168"/>
              <a:gd name="T38" fmla="*/ 26 w 41"/>
              <a:gd name="T39" fmla="*/ 79 h 168"/>
              <a:gd name="T40" fmla="*/ 24 w 41"/>
              <a:gd name="T41" fmla="*/ 90 h 168"/>
              <a:gd name="T42" fmla="*/ 14 w 41"/>
              <a:gd name="T43" fmla="*/ 87 h 168"/>
              <a:gd name="T44" fmla="*/ 17 w 41"/>
              <a:gd name="T45" fmla="*/ 78 h 168"/>
              <a:gd name="T46" fmla="*/ 17 w 41"/>
              <a:gd name="T47" fmla="*/ 78 h 168"/>
              <a:gd name="T48" fmla="*/ 9 w 41"/>
              <a:gd name="T49" fmla="*/ 117 h 168"/>
              <a:gd name="T50" fmla="*/ 18 w 41"/>
              <a:gd name="T51" fmla="*/ 119 h 168"/>
              <a:gd name="T52" fmla="*/ 17 w 41"/>
              <a:gd name="T53" fmla="*/ 129 h 168"/>
              <a:gd name="T54" fmla="*/ 7 w 41"/>
              <a:gd name="T55" fmla="*/ 126 h 168"/>
              <a:gd name="T56" fmla="*/ 9 w 41"/>
              <a:gd name="T57" fmla="*/ 11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" h="168">
                <a:moveTo>
                  <a:pt x="1" y="157"/>
                </a:moveTo>
                <a:lnTo>
                  <a:pt x="11" y="158"/>
                </a:lnTo>
                <a:lnTo>
                  <a:pt x="9" y="168"/>
                </a:lnTo>
                <a:lnTo>
                  <a:pt x="0" y="166"/>
                </a:lnTo>
                <a:lnTo>
                  <a:pt x="1" y="157"/>
                </a:lnTo>
                <a:lnTo>
                  <a:pt x="1" y="157"/>
                </a:lnTo>
                <a:close/>
                <a:moveTo>
                  <a:pt x="32" y="0"/>
                </a:moveTo>
                <a:lnTo>
                  <a:pt x="41" y="2"/>
                </a:lnTo>
                <a:lnTo>
                  <a:pt x="40" y="11"/>
                </a:lnTo>
                <a:lnTo>
                  <a:pt x="30" y="10"/>
                </a:lnTo>
                <a:lnTo>
                  <a:pt x="32" y="0"/>
                </a:lnTo>
                <a:lnTo>
                  <a:pt x="32" y="0"/>
                </a:lnTo>
                <a:close/>
                <a:moveTo>
                  <a:pt x="24" y="39"/>
                </a:moveTo>
                <a:lnTo>
                  <a:pt x="34" y="42"/>
                </a:lnTo>
                <a:lnTo>
                  <a:pt x="32" y="51"/>
                </a:lnTo>
                <a:lnTo>
                  <a:pt x="22" y="49"/>
                </a:lnTo>
                <a:lnTo>
                  <a:pt x="24" y="39"/>
                </a:lnTo>
                <a:lnTo>
                  <a:pt x="24" y="39"/>
                </a:lnTo>
                <a:close/>
                <a:moveTo>
                  <a:pt x="17" y="78"/>
                </a:moveTo>
                <a:lnTo>
                  <a:pt x="26" y="79"/>
                </a:lnTo>
                <a:lnTo>
                  <a:pt x="24" y="90"/>
                </a:lnTo>
                <a:lnTo>
                  <a:pt x="14" y="87"/>
                </a:lnTo>
                <a:lnTo>
                  <a:pt x="17" y="78"/>
                </a:lnTo>
                <a:lnTo>
                  <a:pt x="17" y="78"/>
                </a:lnTo>
                <a:close/>
                <a:moveTo>
                  <a:pt x="9" y="117"/>
                </a:moveTo>
                <a:lnTo>
                  <a:pt x="18" y="119"/>
                </a:lnTo>
                <a:lnTo>
                  <a:pt x="17" y="129"/>
                </a:lnTo>
                <a:lnTo>
                  <a:pt x="7" y="126"/>
                </a:lnTo>
                <a:lnTo>
                  <a:pt x="9" y="1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7" name="Freeform 273"/>
          <p:cNvSpPr>
            <a:spLocks noEditPoints="1"/>
          </p:cNvSpPr>
          <p:nvPr/>
        </p:nvSpPr>
        <p:spPr bwMode="auto">
          <a:xfrm>
            <a:off x="5715520" y="2535234"/>
            <a:ext cx="441325" cy="398463"/>
          </a:xfrm>
          <a:custGeom>
            <a:avLst/>
            <a:gdLst>
              <a:gd name="T0" fmla="*/ 14 w 278"/>
              <a:gd name="T1" fmla="*/ 7 h 251"/>
              <a:gd name="T2" fmla="*/ 8 w 278"/>
              <a:gd name="T3" fmla="*/ 13 h 251"/>
              <a:gd name="T4" fmla="*/ 0 w 278"/>
              <a:gd name="T5" fmla="*/ 7 h 251"/>
              <a:gd name="T6" fmla="*/ 7 w 278"/>
              <a:gd name="T7" fmla="*/ 0 h 251"/>
              <a:gd name="T8" fmla="*/ 14 w 278"/>
              <a:gd name="T9" fmla="*/ 7 h 251"/>
              <a:gd name="T10" fmla="*/ 14 w 278"/>
              <a:gd name="T11" fmla="*/ 7 h 251"/>
              <a:gd name="T12" fmla="*/ 278 w 278"/>
              <a:gd name="T13" fmla="*/ 245 h 251"/>
              <a:gd name="T14" fmla="*/ 273 w 278"/>
              <a:gd name="T15" fmla="*/ 239 h 251"/>
              <a:gd name="T16" fmla="*/ 267 w 278"/>
              <a:gd name="T17" fmla="*/ 247 h 251"/>
              <a:gd name="T18" fmla="*/ 272 w 278"/>
              <a:gd name="T19" fmla="*/ 251 h 251"/>
              <a:gd name="T20" fmla="*/ 278 w 278"/>
              <a:gd name="T21" fmla="*/ 245 h 251"/>
              <a:gd name="T22" fmla="*/ 278 w 278"/>
              <a:gd name="T23" fmla="*/ 245 h 251"/>
              <a:gd name="T24" fmla="*/ 251 w 278"/>
              <a:gd name="T25" fmla="*/ 220 h 251"/>
              <a:gd name="T26" fmla="*/ 244 w 278"/>
              <a:gd name="T27" fmla="*/ 226 h 251"/>
              <a:gd name="T28" fmla="*/ 237 w 278"/>
              <a:gd name="T29" fmla="*/ 220 h 251"/>
              <a:gd name="T30" fmla="*/ 243 w 278"/>
              <a:gd name="T31" fmla="*/ 213 h 251"/>
              <a:gd name="T32" fmla="*/ 251 w 278"/>
              <a:gd name="T33" fmla="*/ 220 h 251"/>
              <a:gd name="T34" fmla="*/ 251 w 278"/>
              <a:gd name="T35" fmla="*/ 220 h 251"/>
              <a:gd name="T36" fmla="*/ 221 w 278"/>
              <a:gd name="T37" fmla="*/ 192 h 251"/>
              <a:gd name="T38" fmla="*/ 214 w 278"/>
              <a:gd name="T39" fmla="*/ 200 h 251"/>
              <a:gd name="T40" fmla="*/ 208 w 278"/>
              <a:gd name="T41" fmla="*/ 194 h 251"/>
              <a:gd name="T42" fmla="*/ 214 w 278"/>
              <a:gd name="T43" fmla="*/ 186 h 251"/>
              <a:gd name="T44" fmla="*/ 221 w 278"/>
              <a:gd name="T45" fmla="*/ 192 h 251"/>
              <a:gd name="T46" fmla="*/ 221 w 278"/>
              <a:gd name="T47" fmla="*/ 192 h 251"/>
              <a:gd name="T48" fmla="*/ 192 w 278"/>
              <a:gd name="T49" fmla="*/ 166 h 251"/>
              <a:gd name="T50" fmla="*/ 186 w 278"/>
              <a:gd name="T51" fmla="*/ 174 h 251"/>
              <a:gd name="T52" fmla="*/ 178 w 278"/>
              <a:gd name="T53" fmla="*/ 167 h 251"/>
              <a:gd name="T54" fmla="*/ 184 w 278"/>
              <a:gd name="T55" fmla="*/ 160 h 251"/>
              <a:gd name="T56" fmla="*/ 192 w 278"/>
              <a:gd name="T57" fmla="*/ 166 h 251"/>
              <a:gd name="T58" fmla="*/ 192 w 278"/>
              <a:gd name="T59" fmla="*/ 166 h 251"/>
              <a:gd name="T60" fmla="*/ 162 w 278"/>
              <a:gd name="T61" fmla="*/ 140 h 251"/>
              <a:gd name="T62" fmla="*/ 156 w 278"/>
              <a:gd name="T63" fmla="*/ 146 h 251"/>
              <a:gd name="T64" fmla="*/ 148 w 278"/>
              <a:gd name="T65" fmla="*/ 140 h 251"/>
              <a:gd name="T66" fmla="*/ 154 w 278"/>
              <a:gd name="T67" fmla="*/ 132 h 251"/>
              <a:gd name="T68" fmla="*/ 162 w 278"/>
              <a:gd name="T69" fmla="*/ 140 h 251"/>
              <a:gd name="T70" fmla="*/ 162 w 278"/>
              <a:gd name="T71" fmla="*/ 140 h 251"/>
              <a:gd name="T72" fmla="*/ 132 w 278"/>
              <a:gd name="T73" fmla="*/ 113 h 251"/>
              <a:gd name="T74" fmla="*/ 125 w 278"/>
              <a:gd name="T75" fmla="*/ 120 h 251"/>
              <a:gd name="T76" fmla="*/ 119 w 278"/>
              <a:gd name="T77" fmla="*/ 114 h 251"/>
              <a:gd name="T78" fmla="*/ 125 w 278"/>
              <a:gd name="T79" fmla="*/ 106 h 251"/>
              <a:gd name="T80" fmla="*/ 132 w 278"/>
              <a:gd name="T81" fmla="*/ 113 h 251"/>
              <a:gd name="T82" fmla="*/ 132 w 278"/>
              <a:gd name="T83" fmla="*/ 113 h 251"/>
              <a:gd name="T84" fmla="*/ 103 w 278"/>
              <a:gd name="T85" fmla="*/ 86 h 251"/>
              <a:gd name="T86" fmla="*/ 97 w 278"/>
              <a:gd name="T87" fmla="*/ 93 h 251"/>
              <a:gd name="T88" fmla="*/ 89 w 278"/>
              <a:gd name="T89" fmla="*/ 86 h 251"/>
              <a:gd name="T90" fmla="*/ 95 w 278"/>
              <a:gd name="T91" fmla="*/ 80 h 251"/>
              <a:gd name="T92" fmla="*/ 103 w 278"/>
              <a:gd name="T93" fmla="*/ 86 h 251"/>
              <a:gd name="T94" fmla="*/ 103 w 278"/>
              <a:gd name="T95" fmla="*/ 86 h 251"/>
              <a:gd name="T96" fmla="*/ 73 w 278"/>
              <a:gd name="T97" fmla="*/ 59 h 251"/>
              <a:gd name="T98" fmla="*/ 67 w 278"/>
              <a:gd name="T99" fmla="*/ 67 h 251"/>
              <a:gd name="T100" fmla="*/ 59 w 278"/>
              <a:gd name="T101" fmla="*/ 60 h 251"/>
              <a:gd name="T102" fmla="*/ 65 w 278"/>
              <a:gd name="T103" fmla="*/ 52 h 251"/>
              <a:gd name="T104" fmla="*/ 73 w 278"/>
              <a:gd name="T105" fmla="*/ 59 h 251"/>
              <a:gd name="T106" fmla="*/ 73 w 278"/>
              <a:gd name="T107" fmla="*/ 59 h 251"/>
              <a:gd name="T108" fmla="*/ 43 w 278"/>
              <a:gd name="T109" fmla="*/ 33 h 251"/>
              <a:gd name="T110" fmla="*/ 37 w 278"/>
              <a:gd name="T111" fmla="*/ 41 h 251"/>
              <a:gd name="T112" fmla="*/ 30 w 278"/>
              <a:gd name="T113" fmla="*/ 34 h 251"/>
              <a:gd name="T114" fmla="*/ 37 w 278"/>
              <a:gd name="T115" fmla="*/ 26 h 251"/>
              <a:gd name="T116" fmla="*/ 43 w 278"/>
              <a:gd name="T117" fmla="*/ 33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51">
                <a:moveTo>
                  <a:pt x="14" y="7"/>
                </a:moveTo>
                <a:lnTo>
                  <a:pt x="8" y="13"/>
                </a:lnTo>
                <a:lnTo>
                  <a:pt x="0" y="7"/>
                </a:lnTo>
                <a:lnTo>
                  <a:pt x="7" y="0"/>
                </a:lnTo>
                <a:lnTo>
                  <a:pt x="14" y="7"/>
                </a:lnTo>
                <a:lnTo>
                  <a:pt x="14" y="7"/>
                </a:lnTo>
                <a:close/>
                <a:moveTo>
                  <a:pt x="278" y="245"/>
                </a:moveTo>
                <a:lnTo>
                  <a:pt x="273" y="239"/>
                </a:lnTo>
                <a:lnTo>
                  <a:pt x="267" y="247"/>
                </a:lnTo>
                <a:lnTo>
                  <a:pt x="272" y="251"/>
                </a:lnTo>
                <a:lnTo>
                  <a:pt x="278" y="245"/>
                </a:lnTo>
                <a:lnTo>
                  <a:pt x="278" y="245"/>
                </a:lnTo>
                <a:close/>
                <a:moveTo>
                  <a:pt x="251" y="220"/>
                </a:moveTo>
                <a:lnTo>
                  <a:pt x="244" y="226"/>
                </a:lnTo>
                <a:lnTo>
                  <a:pt x="237" y="220"/>
                </a:lnTo>
                <a:lnTo>
                  <a:pt x="243" y="213"/>
                </a:lnTo>
                <a:lnTo>
                  <a:pt x="251" y="220"/>
                </a:lnTo>
                <a:lnTo>
                  <a:pt x="251" y="220"/>
                </a:lnTo>
                <a:close/>
                <a:moveTo>
                  <a:pt x="221" y="192"/>
                </a:moveTo>
                <a:lnTo>
                  <a:pt x="214" y="200"/>
                </a:lnTo>
                <a:lnTo>
                  <a:pt x="208" y="194"/>
                </a:lnTo>
                <a:lnTo>
                  <a:pt x="214" y="186"/>
                </a:lnTo>
                <a:lnTo>
                  <a:pt x="221" y="192"/>
                </a:lnTo>
                <a:lnTo>
                  <a:pt x="221" y="192"/>
                </a:lnTo>
                <a:close/>
                <a:moveTo>
                  <a:pt x="192" y="166"/>
                </a:moveTo>
                <a:lnTo>
                  <a:pt x="186" y="174"/>
                </a:lnTo>
                <a:lnTo>
                  <a:pt x="178" y="167"/>
                </a:lnTo>
                <a:lnTo>
                  <a:pt x="184" y="160"/>
                </a:lnTo>
                <a:lnTo>
                  <a:pt x="192" y="166"/>
                </a:lnTo>
                <a:lnTo>
                  <a:pt x="192" y="166"/>
                </a:lnTo>
                <a:close/>
                <a:moveTo>
                  <a:pt x="162" y="140"/>
                </a:moveTo>
                <a:lnTo>
                  <a:pt x="156" y="146"/>
                </a:lnTo>
                <a:lnTo>
                  <a:pt x="148" y="140"/>
                </a:lnTo>
                <a:lnTo>
                  <a:pt x="154" y="132"/>
                </a:lnTo>
                <a:lnTo>
                  <a:pt x="162" y="140"/>
                </a:lnTo>
                <a:lnTo>
                  <a:pt x="162" y="140"/>
                </a:lnTo>
                <a:close/>
                <a:moveTo>
                  <a:pt x="132" y="113"/>
                </a:moveTo>
                <a:lnTo>
                  <a:pt x="125" y="120"/>
                </a:lnTo>
                <a:lnTo>
                  <a:pt x="119" y="114"/>
                </a:lnTo>
                <a:lnTo>
                  <a:pt x="125" y="106"/>
                </a:lnTo>
                <a:lnTo>
                  <a:pt x="132" y="113"/>
                </a:lnTo>
                <a:lnTo>
                  <a:pt x="132" y="113"/>
                </a:lnTo>
                <a:close/>
                <a:moveTo>
                  <a:pt x="103" y="86"/>
                </a:moveTo>
                <a:lnTo>
                  <a:pt x="97" y="93"/>
                </a:lnTo>
                <a:lnTo>
                  <a:pt x="89" y="86"/>
                </a:lnTo>
                <a:lnTo>
                  <a:pt x="95" y="80"/>
                </a:lnTo>
                <a:lnTo>
                  <a:pt x="103" y="86"/>
                </a:lnTo>
                <a:lnTo>
                  <a:pt x="103" y="86"/>
                </a:lnTo>
                <a:close/>
                <a:moveTo>
                  <a:pt x="73" y="59"/>
                </a:moveTo>
                <a:lnTo>
                  <a:pt x="67" y="67"/>
                </a:lnTo>
                <a:lnTo>
                  <a:pt x="59" y="60"/>
                </a:lnTo>
                <a:lnTo>
                  <a:pt x="65" y="52"/>
                </a:lnTo>
                <a:lnTo>
                  <a:pt x="73" y="59"/>
                </a:lnTo>
                <a:lnTo>
                  <a:pt x="73" y="59"/>
                </a:lnTo>
                <a:close/>
                <a:moveTo>
                  <a:pt x="43" y="33"/>
                </a:moveTo>
                <a:lnTo>
                  <a:pt x="37" y="41"/>
                </a:lnTo>
                <a:lnTo>
                  <a:pt x="30" y="34"/>
                </a:lnTo>
                <a:lnTo>
                  <a:pt x="37" y="26"/>
                </a:lnTo>
                <a:lnTo>
                  <a:pt x="43" y="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8" name="Freeform 274"/>
          <p:cNvSpPr>
            <a:spLocks noEditPoints="1"/>
          </p:cNvSpPr>
          <p:nvPr/>
        </p:nvSpPr>
        <p:spPr bwMode="auto">
          <a:xfrm>
            <a:off x="5242444" y="2786060"/>
            <a:ext cx="893763" cy="147638"/>
          </a:xfrm>
          <a:custGeom>
            <a:avLst/>
            <a:gdLst>
              <a:gd name="T0" fmla="*/ 11 w 563"/>
              <a:gd name="T1" fmla="*/ 12 h 93"/>
              <a:gd name="T2" fmla="*/ 1 w 563"/>
              <a:gd name="T3" fmla="*/ 0 h 93"/>
              <a:gd name="T4" fmla="*/ 12 w 563"/>
              <a:gd name="T5" fmla="*/ 2 h 93"/>
              <a:gd name="T6" fmla="*/ 562 w 563"/>
              <a:gd name="T7" fmla="*/ 93 h 93"/>
              <a:gd name="T8" fmla="*/ 553 w 563"/>
              <a:gd name="T9" fmla="*/ 81 h 93"/>
              <a:gd name="T10" fmla="*/ 563 w 563"/>
              <a:gd name="T11" fmla="*/ 83 h 93"/>
              <a:gd name="T12" fmla="*/ 523 w 563"/>
              <a:gd name="T13" fmla="*/ 88 h 93"/>
              <a:gd name="T14" fmla="*/ 514 w 563"/>
              <a:gd name="T15" fmla="*/ 76 h 93"/>
              <a:gd name="T16" fmla="*/ 524 w 563"/>
              <a:gd name="T17" fmla="*/ 77 h 93"/>
              <a:gd name="T18" fmla="*/ 482 w 563"/>
              <a:gd name="T19" fmla="*/ 81 h 93"/>
              <a:gd name="T20" fmla="*/ 474 w 563"/>
              <a:gd name="T21" fmla="*/ 71 h 93"/>
              <a:gd name="T22" fmla="*/ 484 w 563"/>
              <a:gd name="T23" fmla="*/ 72 h 93"/>
              <a:gd name="T24" fmla="*/ 443 w 563"/>
              <a:gd name="T25" fmla="*/ 76 h 93"/>
              <a:gd name="T26" fmla="*/ 435 w 563"/>
              <a:gd name="T27" fmla="*/ 64 h 93"/>
              <a:gd name="T28" fmla="*/ 444 w 563"/>
              <a:gd name="T29" fmla="*/ 66 h 93"/>
              <a:gd name="T30" fmla="*/ 404 w 563"/>
              <a:gd name="T31" fmla="*/ 70 h 93"/>
              <a:gd name="T32" fmla="*/ 396 w 563"/>
              <a:gd name="T33" fmla="*/ 59 h 93"/>
              <a:gd name="T34" fmla="*/ 405 w 563"/>
              <a:gd name="T35" fmla="*/ 60 h 93"/>
              <a:gd name="T36" fmla="*/ 365 w 563"/>
              <a:gd name="T37" fmla="*/ 64 h 93"/>
              <a:gd name="T38" fmla="*/ 356 w 563"/>
              <a:gd name="T39" fmla="*/ 53 h 93"/>
              <a:gd name="T40" fmla="*/ 366 w 563"/>
              <a:gd name="T41" fmla="*/ 54 h 93"/>
              <a:gd name="T42" fmla="*/ 325 w 563"/>
              <a:gd name="T43" fmla="*/ 58 h 93"/>
              <a:gd name="T44" fmla="*/ 316 w 563"/>
              <a:gd name="T45" fmla="*/ 47 h 93"/>
              <a:gd name="T46" fmla="*/ 327 w 563"/>
              <a:gd name="T47" fmla="*/ 49 h 93"/>
              <a:gd name="T48" fmla="*/ 286 w 563"/>
              <a:gd name="T49" fmla="*/ 53 h 93"/>
              <a:gd name="T50" fmla="*/ 277 w 563"/>
              <a:gd name="T51" fmla="*/ 41 h 93"/>
              <a:gd name="T52" fmla="*/ 288 w 563"/>
              <a:gd name="T53" fmla="*/ 42 h 93"/>
              <a:gd name="T54" fmla="*/ 246 w 563"/>
              <a:gd name="T55" fmla="*/ 47 h 93"/>
              <a:gd name="T56" fmla="*/ 238 w 563"/>
              <a:gd name="T57" fmla="*/ 36 h 93"/>
              <a:gd name="T58" fmla="*/ 248 w 563"/>
              <a:gd name="T59" fmla="*/ 37 h 93"/>
              <a:gd name="T60" fmla="*/ 207 w 563"/>
              <a:gd name="T61" fmla="*/ 41 h 93"/>
              <a:gd name="T62" fmla="*/ 199 w 563"/>
              <a:gd name="T63" fmla="*/ 29 h 93"/>
              <a:gd name="T64" fmla="*/ 208 w 563"/>
              <a:gd name="T65" fmla="*/ 32 h 93"/>
              <a:gd name="T66" fmla="*/ 167 w 563"/>
              <a:gd name="T67" fmla="*/ 36 h 93"/>
              <a:gd name="T68" fmla="*/ 160 w 563"/>
              <a:gd name="T69" fmla="*/ 24 h 93"/>
              <a:gd name="T70" fmla="*/ 169 w 563"/>
              <a:gd name="T71" fmla="*/ 25 h 93"/>
              <a:gd name="T72" fmla="*/ 128 w 563"/>
              <a:gd name="T73" fmla="*/ 29 h 93"/>
              <a:gd name="T74" fmla="*/ 120 w 563"/>
              <a:gd name="T75" fmla="*/ 19 h 93"/>
              <a:gd name="T76" fmla="*/ 129 w 563"/>
              <a:gd name="T77" fmla="*/ 20 h 93"/>
              <a:gd name="T78" fmla="*/ 89 w 563"/>
              <a:gd name="T79" fmla="*/ 24 h 93"/>
              <a:gd name="T80" fmla="*/ 80 w 563"/>
              <a:gd name="T81" fmla="*/ 12 h 93"/>
              <a:gd name="T82" fmla="*/ 90 w 563"/>
              <a:gd name="T83" fmla="*/ 13 h 93"/>
              <a:gd name="T84" fmla="*/ 50 w 563"/>
              <a:gd name="T85" fmla="*/ 17 h 93"/>
              <a:gd name="T86" fmla="*/ 41 w 563"/>
              <a:gd name="T87" fmla="*/ 7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63" h="93">
                <a:moveTo>
                  <a:pt x="12" y="2"/>
                </a:moveTo>
                <a:lnTo>
                  <a:pt x="11" y="12"/>
                </a:lnTo>
                <a:lnTo>
                  <a:pt x="0" y="11"/>
                </a:lnTo>
                <a:lnTo>
                  <a:pt x="1" y="0"/>
                </a:lnTo>
                <a:lnTo>
                  <a:pt x="12" y="2"/>
                </a:lnTo>
                <a:lnTo>
                  <a:pt x="12" y="2"/>
                </a:lnTo>
                <a:close/>
                <a:moveTo>
                  <a:pt x="563" y="83"/>
                </a:moveTo>
                <a:lnTo>
                  <a:pt x="562" y="93"/>
                </a:lnTo>
                <a:lnTo>
                  <a:pt x="552" y="92"/>
                </a:lnTo>
                <a:lnTo>
                  <a:pt x="553" y="81"/>
                </a:lnTo>
                <a:lnTo>
                  <a:pt x="563" y="83"/>
                </a:lnTo>
                <a:lnTo>
                  <a:pt x="563" y="83"/>
                </a:lnTo>
                <a:close/>
                <a:moveTo>
                  <a:pt x="524" y="77"/>
                </a:moveTo>
                <a:lnTo>
                  <a:pt x="523" y="88"/>
                </a:lnTo>
                <a:lnTo>
                  <a:pt x="512" y="85"/>
                </a:lnTo>
                <a:lnTo>
                  <a:pt x="514" y="76"/>
                </a:lnTo>
                <a:lnTo>
                  <a:pt x="524" y="77"/>
                </a:lnTo>
                <a:lnTo>
                  <a:pt x="524" y="77"/>
                </a:lnTo>
                <a:close/>
                <a:moveTo>
                  <a:pt x="484" y="72"/>
                </a:moveTo>
                <a:lnTo>
                  <a:pt x="482" y="81"/>
                </a:lnTo>
                <a:lnTo>
                  <a:pt x="473" y="80"/>
                </a:lnTo>
                <a:lnTo>
                  <a:pt x="474" y="71"/>
                </a:lnTo>
                <a:lnTo>
                  <a:pt x="484" y="72"/>
                </a:lnTo>
                <a:lnTo>
                  <a:pt x="484" y="72"/>
                </a:lnTo>
                <a:close/>
                <a:moveTo>
                  <a:pt x="444" y="66"/>
                </a:moveTo>
                <a:lnTo>
                  <a:pt x="443" y="76"/>
                </a:lnTo>
                <a:lnTo>
                  <a:pt x="434" y="75"/>
                </a:lnTo>
                <a:lnTo>
                  <a:pt x="435" y="64"/>
                </a:lnTo>
                <a:lnTo>
                  <a:pt x="444" y="66"/>
                </a:lnTo>
                <a:lnTo>
                  <a:pt x="444" y="66"/>
                </a:lnTo>
                <a:close/>
                <a:moveTo>
                  <a:pt x="405" y="60"/>
                </a:moveTo>
                <a:lnTo>
                  <a:pt x="404" y="70"/>
                </a:lnTo>
                <a:lnTo>
                  <a:pt x="395" y="68"/>
                </a:lnTo>
                <a:lnTo>
                  <a:pt x="396" y="59"/>
                </a:lnTo>
                <a:lnTo>
                  <a:pt x="405" y="60"/>
                </a:lnTo>
                <a:lnTo>
                  <a:pt x="405" y="60"/>
                </a:lnTo>
                <a:close/>
                <a:moveTo>
                  <a:pt x="366" y="54"/>
                </a:moveTo>
                <a:lnTo>
                  <a:pt x="365" y="64"/>
                </a:lnTo>
                <a:lnTo>
                  <a:pt x="354" y="63"/>
                </a:lnTo>
                <a:lnTo>
                  <a:pt x="356" y="53"/>
                </a:lnTo>
                <a:lnTo>
                  <a:pt x="366" y="54"/>
                </a:lnTo>
                <a:lnTo>
                  <a:pt x="366" y="54"/>
                </a:lnTo>
                <a:close/>
                <a:moveTo>
                  <a:pt x="327" y="49"/>
                </a:moveTo>
                <a:lnTo>
                  <a:pt x="325" y="58"/>
                </a:lnTo>
                <a:lnTo>
                  <a:pt x="315" y="56"/>
                </a:lnTo>
                <a:lnTo>
                  <a:pt x="316" y="47"/>
                </a:lnTo>
                <a:lnTo>
                  <a:pt x="327" y="49"/>
                </a:lnTo>
                <a:lnTo>
                  <a:pt x="327" y="49"/>
                </a:lnTo>
                <a:close/>
                <a:moveTo>
                  <a:pt x="288" y="42"/>
                </a:moveTo>
                <a:lnTo>
                  <a:pt x="286" y="53"/>
                </a:lnTo>
                <a:lnTo>
                  <a:pt x="276" y="51"/>
                </a:lnTo>
                <a:lnTo>
                  <a:pt x="277" y="41"/>
                </a:lnTo>
                <a:lnTo>
                  <a:pt x="288" y="42"/>
                </a:lnTo>
                <a:lnTo>
                  <a:pt x="288" y="42"/>
                </a:lnTo>
                <a:close/>
                <a:moveTo>
                  <a:pt x="248" y="37"/>
                </a:moveTo>
                <a:lnTo>
                  <a:pt x="246" y="47"/>
                </a:lnTo>
                <a:lnTo>
                  <a:pt x="237" y="45"/>
                </a:lnTo>
                <a:lnTo>
                  <a:pt x="238" y="36"/>
                </a:lnTo>
                <a:lnTo>
                  <a:pt x="248" y="37"/>
                </a:lnTo>
                <a:lnTo>
                  <a:pt x="248" y="37"/>
                </a:lnTo>
                <a:close/>
                <a:moveTo>
                  <a:pt x="208" y="32"/>
                </a:moveTo>
                <a:lnTo>
                  <a:pt x="207" y="41"/>
                </a:lnTo>
                <a:lnTo>
                  <a:pt x="197" y="39"/>
                </a:lnTo>
                <a:lnTo>
                  <a:pt x="199" y="29"/>
                </a:lnTo>
                <a:lnTo>
                  <a:pt x="208" y="32"/>
                </a:lnTo>
                <a:lnTo>
                  <a:pt x="208" y="32"/>
                </a:lnTo>
                <a:close/>
                <a:moveTo>
                  <a:pt x="169" y="25"/>
                </a:moveTo>
                <a:lnTo>
                  <a:pt x="167" y="36"/>
                </a:lnTo>
                <a:lnTo>
                  <a:pt x="158" y="34"/>
                </a:lnTo>
                <a:lnTo>
                  <a:pt x="160" y="24"/>
                </a:lnTo>
                <a:lnTo>
                  <a:pt x="169" y="25"/>
                </a:lnTo>
                <a:lnTo>
                  <a:pt x="169" y="25"/>
                </a:lnTo>
                <a:close/>
                <a:moveTo>
                  <a:pt x="129" y="20"/>
                </a:moveTo>
                <a:lnTo>
                  <a:pt x="128" y="29"/>
                </a:lnTo>
                <a:lnTo>
                  <a:pt x="118" y="28"/>
                </a:lnTo>
                <a:lnTo>
                  <a:pt x="120" y="19"/>
                </a:lnTo>
                <a:lnTo>
                  <a:pt x="129" y="20"/>
                </a:lnTo>
                <a:lnTo>
                  <a:pt x="129" y="20"/>
                </a:lnTo>
                <a:close/>
                <a:moveTo>
                  <a:pt x="90" y="13"/>
                </a:moveTo>
                <a:lnTo>
                  <a:pt x="89" y="24"/>
                </a:lnTo>
                <a:lnTo>
                  <a:pt x="78" y="22"/>
                </a:lnTo>
                <a:lnTo>
                  <a:pt x="80" y="12"/>
                </a:lnTo>
                <a:lnTo>
                  <a:pt x="90" y="13"/>
                </a:lnTo>
                <a:lnTo>
                  <a:pt x="90" y="13"/>
                </a:lnTo>
                <a:close/>
                <a:moveTo>
                  <a:pt x="51" y="8"/>
                </a:moveTo>
                <a:lnTo>
                  <a:pt x="50" y="17"/>
                </a:lnTo>
                <a:lnTo>
                  <a:pt x="39" y="16"/>
                </a:lnTo>
                <a:lnTo>
                  <a:pt x="41" y="7"/>
                </a:lnTo>
                <a:lnTo>
                  <a:pt x="51" y="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9" name="Freeform 275"/>
          <p:cNvSpPr>
            <a:spLocks noEditPoints="1"/>
          </p:cNvSpPr>
          <p:nvPr/>
        </p:nvSpPr>
        <p:spPr bwMode="auto">
          <a:xfrm>
            <a:off x="6153669" y="2920997"/>
            <a:ext cx="825500" cy="180975"/>
          </a:xfrm>
          <a:custGeom>
            <a:avLst/>
            <a:gdLst>
              <a:gd name="T0" fmla="*/ 509 w 520"/>
              <a:gd name="T1" fmla="*/ 102 h 114"/>
              <a:gd name="T2" fmla="*/ 517 w 520"/>
              <a:gd name="T3" fmla="*/ 114 h 114"/>
              <a:gd name="T4" fmla="*/ 508 w 520"/>
              <a:gd name="T5" fmla="*/ 111 h 114"/>
              <a:gd name="T6" fmla="*/ 2 w 520"/>
              <a:gd name="T7" fmla="*/ 0 h 114"/>
              <a:gd name="T8" fmla="*/ 10 w 520"/>
              <a:gd name="T9" fmla="*/ 12 h 114"/>
              <a:gd name="T10" fmla="*/ 0 w 520"/>
              <a:gd name="T11" fmla="*/ 11 h 114"/>
              <a:gd name="T12" fmla="*/ 42 w 520"/>
              <a:gd name="T13" fmla="*/ 8 h 114"/>
              <a:gd name="T14" fmla="*/ 49 w 520"/>
              <a:gd name="T15" fmla="*/ 20 h 114"/>
              <a:gd name="T16" fmla="*/ 39 w 520"/>
              <a:gd name="T17" fmla="*/ 19 h 114"/>
              <a:gd name="T18" fmla="*/ 81 w 520"/>
              <a:gd name="T19" fmla="*/ 16 h 114"/>
              <a:gd name="T20" fmla="*/ 89 w 520"/>
              <a:gd name="T21" fmla="*/ 28 h 114"/>
              <a:gd name="T22" fmla="*/ 78 w 520"/>
              <a:gd name="T23" fmla="*/ 26 h 114"/>
              <a:gd name="T24" fmla="*/ 120 w 520"/>
              <a:gd name="T25" fmla="*/ 24 h 114"/>
              <a:gd name="T26" fmla="*/ 128 w 520"/>
              <a:gd name="T27" fmla="*/ 36 h 114"/>
              <a:gd name="T28" fmla="*/ 117 w 520"/>
              <a:gd name="T29" fmla="*/ 33 h 114"/>
              <a:gd name="T30" fmla="*/ 158 w 520"/>
              <a:gd name="T31" fmla="*/ 32 h 114"/>
              <a:gd name="T32" fmla="*/ 166 w 520"/>
              <a:gd name="T33" fmla="*/ 43 h 114"/>
              <a:gd name="T34" fmla="*/ 157 w 520"/>
              <a:gd name="T35" fmla="*/ 41 h 114"/>
              <a:gd name="T36" fmla="*/ 197 w 520"/>
              <a:gd name="T37" fmla="*/ 39 h 114"/>
              <a:gd name="T38" fmla="*/ 205 w 520"/>
              <a:gd name="T39" fmla="*/ 51 h 114"/>
              <a:gd name="T40" fmla="*/ 196 w 520"/>
              <a:gd name="T41" fmla="*/ 49 h 114"/>
              <a:gd name="T42" fmla="*/ 236 w 520"/>
              <a:gd name="T43" fmla="*/ 47 h 114"/>
              <a:gd name="T44" fmla="*/ 244 w 520"/>
              <a:gd name="T45" fmla="*/ 59 h 114"/>
              <a:gd name="T46" fmla="*/ 235 w 520"/>
              <a:gd name="T47" fmla="*/ 56 h 114"/>
              <a:gd name="T48" fmla="*/ 275 w 520"/>
              <a:gd name="T49" fmla="*/ 55 h 114"/>
              <a:gd name="T50" fmla="*/ 283 w 520"/>
              <a:gd name="T51" fmla="*/ 67 h 114"/>
              <a:gd name="T52" fmla="*/ 274 w 520"/>
              <a:gd name="T53" fmla="*/ 64 h 114"/>
              <a:gd name="T54" fmla="*/ 315 w 520"/>
              <a:gd name="T55" fmla="*/ 63 h 114"/>
              <a:gd name="T56" fmla="*/ 323 w 520"/>
              <a:gd name="T57" fmla="*/ 75 h 114"/>
              <a:gd name="T58" fmla="*/ 313 w 520"/>
              <a:gd name="T59" fmla="*/ 72 h 114"/>
              <a:gd name="T60" fmla="*/ 354 w 520"/>
              <a:gd name="T61" fmla="*/ 71 h 114"/>
              <a:gd name="T62" fmla="*/ 362 w 520"/>
              <a:gd name="T63" fmla="*/ 83 h 114"/>
              <a:gd name="T64" fmla="*/ 351 w 520"/>
              <a:gd name="T65" fmla="*/ 80 h 114"/>
              <a:gd name="T66" fmla="*/ 393 w 520"/>
              <a:gd name="T67" fmla="*/ 79 h 114"/>
              <a:gd name="T68" fmla="*/ 401 w 520"/>
              <a:gd name="T69" fmla="*/ 90 h 114"/>
              <a:gd name="T70" fmla="*/ 390 w 520"/>
              <a:gd name="T71" fmla="*/ 88 h 114"/>
              <a:gd name="T72" fmla="*/ 432 w 520"/>
              <a:gd name="T73" fmla="*/ 86 h 114"/>
              <a:gd name="T74" fmla="*/ 440 w 520"/>
              <a:gd name="T75" fmla="*/ 98 h 114"/>
              <a:gd name="T76" fmla="*/ 430 w 520"/>
              <a:gd name="T77" fmla="*/ 96 h 114"/>
              <a:gd name="T78" fmla="*/ 472 w 520"/>
              <a:gd name="T79" fmla="*/ 94 h 114"/>
              <a:gd name="T80" fmla="*/ 479 w 520"/>
              <a:gd name="T81" fmla="*/ 106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0" h="114">
                <a:moveTo>
                  <a:pt x="508" y="111"/>
                </a:moveTo>
                <a:lnTo>
                  <a:pt x="509" y="102"/>
                </a:lnTo>
                <a:lnTo>
                  <a:pt x="520" y="103"/>
                </a:lnTo>
                <a:lnTo>
                  <a:pt x="517" y="114"/>
                </a:lnTo>
                <a:lnTo>
                  <a:pt x="508" y="111"/>
                </a:lnTo>
                <a:lnTo>
                  <a:pt x="508" y="111"/>
                </a:lnTo>
                <a:close/>
                <a:moveTo>
                  <a:pt x="0" y="11"/>
                </a:moveTo>
                <a:lnTo>
                  <a:pt x="2" y="0"/>
                </a:lnTo>
                <a:lnTo>
                  <a:pt x="12" y="3"/>
                </a:lnTo>
                <a:lnTo>
                  <a:pt x="10" y="12"/>
                </a:lnTo>
                <a:lnTo>
                  <a:pt x="0" y="11"/>
                </a:lnTo>
                <a:lnTo>
                  <a:pt x="0" y="11"/>
                </a:lnTo>
                <a:close/>
                <a:moveTo>
                  <a:pt x="39" y="19"/>
                </a:moveTo>
                <a:lnTo>
                  <a:pt x="42" y="8"/>
                </a:lnTo>
                <a:lnTo>
                  <a:pt x="51" y="11"/>
                </a:lnTo>
                <a:lnTo>
                  <a:pt x="49" y="20"/>
                </a:lnTo>
                <a:lnTo>
                  <a:pt x="39" y="19"/>
                </a:lnTo>
                <a:lnTo>
                  <a:pt x="39" y="19"/>
                </a:lnTo>
                <a:close/>
                <a:moveTo>
                  <a:pt x="78" y="26"/>
                </a:moveTo>
                <a:lnTo>
                  <a:pt x="81" y="16"/>
                </a:lnTo>
                <a:lnTo>
                  <a:pt x="90" y="19"/>
                </a:lnTo>
                <a:lnTo>
                  <a:pt x="89" y="28"/>
                </a:lnTo>
                <a:lnTo>
                  <a:pt x="78" y="26"/>
                </a:lnTo>
                <a:lnTo>
                  <a:pt x="78" y="26"/>
                </a:lnTo>
                <a:close/>
                <a:moveTo>
                  <a:pt x="117" y="33"/>
                </a:moveTo>
                <a:lnTo>
                  <a:pt x="120" y="24"/>
                </a:lnTo>
                <a:lnTo>
                  <a:pt x="129" y="26"/>
                </a:lnTo>
                <a:lnTo>
                  <a:pt x="128" y="36"/>
                </a:lnTo>
                <a:lnTo>
                  <a:pt x="117" y="33"/>
                </a:lnTo>
                <a:lnTo>
                  <a:pt x="117" y="33"/>
                </a:lnTo>
                <a:close/>
                <a:moveTo>
                  <a:pt x="157" y="41"/>
                </a:moveTo>
                <a:lnTo>
                  <a:pt x="158" y="32"/>
                </a:lnTo>
                <a:lnTo>
                  <a:pt x="168" y="33"/>
                </a:lnTo>
                <a:lnTo>
                  <a:pt x="166" y="43"/>
                </a:lnTo>
                <a:lnTo>
                  <a:pt x="157" y="41"/>
                </a:lnTo>
                <a:lnTo>
                  <a:pt x="157" y="41"/>
                </a:lnTo>
                <a:close/>
                <a:moveTo>
                  <a:pt x="196" y="49"/>
                </a:moveTo>
                <a:lnTo>
                  <a:pt x="197" y="39"/>
                </a:lnTo>
                <a:lnTo>
                  <a:pt x="208" y="41"/>
                </a:lnTo>
                <a:lnTo>
                  <a:pt x="205" y="51"/>
                </a:lnTo>
                <a:lnTo>
                  <a:pt x="196" y="49"/>
                </a:lnTo>
                <a:lnTo>
                  <a:pt x="196" y="49"/>
                </a:lnTo>
                <a:close/>
                <a:moveTo>
                  <a:pt x="235" y="56"/>
                </a:moveTo>
                <a:lnTo>
                  <a:pt x="236" y="47"/>
                </a:lnTo>
                <a:lnTo>
                  <a:pt x="247" y="49"/>
                </a:lnTo>
                <a:lnTo>
                  <a:pt x="244" y="59"/>
                </a:lnTo>
                <a:lnTo>
                  <a:pt x="235" y="56"/>
                </a:lnTo>
                <a:lnTo>
                  <a:pt x="235" y="56"/>
                </a:lnTo>
                <a:close/>
                <a:moveTo>
                  <a:pt x="274" y="64"/>
                </a:moveTo>
                <a:lnTo>
                  <a:pt x="275" y="55"/>
                </a:lnTo>
                <a:lnTo>
                  <a:pt x="286" y="56"/>
                </a:lnTo>
                <a:lnTo>
                  <a:pt x="283" y="67"/>
                </a:lnTo>
                <a:lnTo>
                  <a:pt x="274" y="64"/>
                </a:lnTo>
                <a:lnTo>
                  <a:pt x="274" y="64"/>
                </a:lnTo>
                <a:close/>
                <a:moveTo>
                  <a:pt x="313" y="72"/>
                </a:moveTo>
                <a:lnTo>
                  <a:pt x="315" y="63"/>
                </a:lnTo>
                <a:lnTo>
                  <a:pt x="325" y="64"/>
                </a:lnTo>
                <a:lnTo>
                  <a:pt x="323" y="75"/>
                </a:lnTo>
                <a:lnTo>
                  <a:pt x="313" y="72"/>
                </a:lnTo>
                <a:lnTo>
                  <a:pt x="313" y="72"/>
                </a:lnTo>
                <a:close/>
                <a:moveTo>
                  <a:pt x="351" y="80"/>
                </a:moveTo>
                <a:lnTo>
                  <a:pt x="354" y="71"/>
                </a:lnTo>
                <a:lnTo>
                  <a:pt x="363" y="72"/>
                </a:lnTo>
                <a:lnTo>
                  <a:pt x="362" y="83"/>
                </a:lnTo>
                <a:lnTo>
                  <a:pt x="351" y="80"/>
                </a:lnTo>
                <a:lnTo>
                  <a:pt x="351" y="80"/>
                </a:lnTo>
                <a:close/>
                <a:moveTo>
                  <a:pt x="390" y="88"/>
                </a:moveTo>
                <a:lnTo>
                  <a:pt x="393" y="79"/>
                </a:lnTo>
                <a:lnTo>
                  <a:pt x="402" y="80"/>
                </a:lnTo>
                <a:lnTo>
                  <a:pt x="401" y="90"/>
                </a:lnTo>
                <a:lnTo>
                  <a:pt x="390" y="88"/>
                </a:lnTo>
                <a:lnTo>
                  <a:pt x="390" y="88"/>
                </a:lnTo>
                <a:close/>
                <a:moveTo>
                  <a:pt x="430" y="96"/>
                </a:moveTo>
                <a:lnTo>
                  <a:pt x="432" y="86"/>
                </a:lnTo>
                <a:lnTo>
                  <a:pt x="441" y="88"/>
                </a:lnTo>
                <a:lnTo>
                  <a:pt x="440" y="98"/>
                </a:lnTo>
                <a:lnTo>
                  <a:pt x="430" y="96"/>
                </a:lnTo>
                <a:lnTo>
                  <a:pt x="430" y="96"/>
                </a:lnTo>
                <a:close/>
                <a:moveTo>
                  <a:pt x="469" y="103"/>
                </a:moveTo>
                <a:lnTo>
                  <a:pt x="472" y="94"/>
                </a:lnTo>
                <a:lnTo>
                  <a:pt x="481" y="96"/>
                </a:lnTo>
                <a:lnTo>
                  <a:pt x="479" y="106"/>
                </a:lnTo>
                <a:lnTo>
                  <a:pt x="469" y="1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40" name="Freeform 276"/>
          <p:cNvSpPr>
            <a:spLocks noEditPoints="1"/>
          </p:cNvSpPr>
          <p:nvPr/>
        </p:nvSpPr>
        <p:spPr bwMode="auto">
          <a:xfrm>
            <a:off x="6085407" y="1819272"/>
            <a:ext cx="74613" cy="1089025"/>
          </a:xfrm>
          <a:custGeom>
            <a:avLst/>
            <a:gdLst>
              <a:gd name="T0" fmla="*/ 0 w 47"/>
              <a:gd name="T1" fmla="*/ 11 h 686"/>
              <a:gd name="T2" fmla="*/ 10 w 47"/>
              <a:gd name="T3" fmla="*/ 0 h 686"/>
              <a:gd name="T4" fmla="*/ 10 w 47"/>
              <a:gd name="T5" fmla="*/ 9 h 686"/>
              <a:gd name="T6" fmla="*/ 36 w 47"/>
              <a:gd name="T7" fmla="*/ 686 h 686"/>
              <a:gd name="T8" fmla="*/ 45 w 47"/>
              <a:gd name="T9" fmla="*/ 676 h 686"/>
              <a:gd name="T10" fmla="*/ 47 w 47"/>
              <a:gd name="T11" fmla="*/ 686 h 686"/>
              <a:gd name="T12" fmla="*/ 34 w 47"/>
              <a:gd name="T13" fmla="*/ 647 h 686"/>
              <a:gd name="T14" fmla="*/ 44 w 47"/>
              <a:gd name="T15" fmla="*/ 637 h 686"/>
              <a:gd name="T16" fmla="*/ 44 w 47"/>
              <a:gd name="T17" fmla="*/ 646 h 686"/>
              <a:gd name="T18" fmla="*/ 32 w 47"/>
              <a:gd name="T19" fmla="*/ 607 h 686"/>
              <a:gd name="T20" fmla="*/ 41 w 47"/>
              <a:gd name="T21" fmla="*/ 596 h 686"/>
              <a:gd name="T22" fmla="*/ 41 w 47"/>
              <a:gd name="T23" fmla="*/ 607 h 686"/>
              <a:gd name="T24" fmla="*/ 30 w 47"/>
              <a:gd name="T25" fmla="*/ 567 h 686"/>
              <a:gd name="T26" fmla="*/ 39 w 47"/>
              <a:gd name="T27" fmla="*/ 557 h 686"/>
              <a:gd name="T28" fmla="*/ 40 w 47"/>
              <a:gd name="T29" fmla="*/ 567 h 686"/>
              <a:gd name="T30" fmla="*/ 28 w 47"/>
              <a:gd name="T31" fmla="*/ 528 h 686"/>
              <a:gd name="T32" fmla="*/ 38 w 47"/>
              <a:gd name="T33" fmla="*/ 516 h 686"/>
              <a:gd name="T34" fmla="*/ 38 w 47"/>
              <a:gd name="T35" fmla="*/ 527 h 686"/>
              <a:gd name="T36" fmla="*/ 26 w 47"/>
              <a:gd name="T37" fmla="*/ 488 h 686"/>
              <a:gd name="T38" fmla="*/ 35 w 47"/>
              <a:gd name="T39" fmla="*/ 477 h 686"/>
              <a:gd name="T40" fmla="*/ 36 w 47"/>
              <a:gd name="T41" fmla="*/ 488 h 686"/>
              <a:gd name="T42" fmla="*/ 23 w 47"/>
              <a:gd name="T43" fmla="*/ 448 h 686"/>
              <a:gd name="T44" fmla="*/ 32 w 47"/>
              <a:gd name="T45" fmla="*/ 438 h 686"/>
              <a:gd name="T46" fmla="*/ 34 w 47"/>
              <a:gd name="T47" fmla="*/ 447 h 686"/>
              <a:gd name="T48" fmla="*/ 22 w 47"/>
              <a:gd name="T49" fmla="*/ 408 h 686"/>
              <a:gd name="T50" fmla="*/ 31 w 47"/>
              <a:gd name="T51" fmla="*/ 398 h 686"/>
              <a:gd name="T52" fmla="*/ 31 w 47"/>
              <a:gd name="T53" fmla="*/ 408 h 686"/>
              <a:gd name="T54" fmla="*/ 19 w 47"/>
              <a:gd name="T55" fmla="*/ 369 h 686"/>
              <a:gd name="T56" fmla="*/ 28 w 47"/>
              <a:gd name="T57" fmla="*/ 358 h 686"/>
              <a:gd name="T58" fmla="*/ 30 w 47"/>
              <a:gd name="T59" fmla="*/ 367 h 686"/>
              <a:gd name="T60" fmla="*/ 17 w 47"/>
              <a:gd name="T61" fmla="*/ 328 h 686"/>
              <a:gd name="T62" fmla="*/ 27 w 47"/>
              <a:gd name="T63" fmla="*/ 318 h 686"/>
              <a:gd name="T64" fmla="*/ 27 w 47"/>
              <a:gd name="T65" fmla="*/ 328 h 686"/>
              <a:gd name="T66" fmla="*/ 15 w 47"/>
              <a:gd name="T67" fmla="*/ 289 h 686"/>
              <a:gd name="T68" fmla="*/ 24 w 47"/>
              <a:gd name="T69" fmla="*/ 279 h 686"/>
              <a:gd name="T70" fmla="*/ 24 w 47"/>
              <a:gd name="T71" fmla="*/ 289 h 686"/>
              <a:gd name="T72" fmla="*/ 13 w 47"/>
              <a:gd name="T73" fmla="*/ 249 h 686"/>
              <a:gd name="T74" fmla="*/ 22 w 47"/>
              <a:gd name="T75" fmla="*/ 238 h 686"/>
              <a:gd name="T76" fmla="*/ 23 w 47"/>
              <a:gd name="T77" fmla="*/ 249 h 686"/>
              <a:gd name="T78" fmla="*/ 11 w 47"/>
              <a:gd name="T79" fmla="*/ 209 h 686"/>
              <a:gd name="T80" fmla="*/ 21 w 47"/>
              <a:gd name="T81" fmla="*/ 199 h 686"/>
              <a:gd name="T82" fmla="*/ 21 w 47"/>
              <a:gd name="T83" fmla="*/ 209 h 686"/>
              <a:gd name="T84" fmla="*/ 9 w 47"/>
              <a:gd name="T85" fmla="*/ 170 h 686"/>
              <a:gd name="T86" fmla="*/ 18 w 47"/>
              <a:gd name="T87" fmla="*/ 160 h 686"/>
              <a:gd name="T88" fmla="*/ 19 w 47"/>
              <a:gd name="T89" fmla="*/ 169 h 686"/>
              <a:gd name="T90" fmla="*/ 6 w 47"/>
              <a:gd name="T91" fmla="*/ 130 h 686"/>
              <a:gd name="T92" fmla="*/ 15 w 47"/>
              <a:gd name="T93" fmla="*/ 119 h 686"/>
              <a:gd name="T94" fmla="*/ 17 w 47"/>
              <a:gd name="T95" fmla="*/ 130 h 686"/>
              <a:gd name="T96" fmla="*/ 5 w 47"/>
              <a:gd name="T97" fmla="*/ 90 h 686"/>
              <a:gd name="T98" fmla="*/ 14 w 47"/>
              <a:gd name="T99" fmla="*/ 80 h 686"/>
              <a:gd name="T100" fmla="*/ 14 w 47"/>
              <a:gd name="T101" fmla="*/ 89 h 686"/>
              <a:gd name="T102" fmla="*/ 2 w 47"/>
              <a:gd name="T103" fmla="*/ 50 h 686"/>
              <a:gd name="T104" fmla="*/ 11 w 47"/>
              <a:gd name="T105" fmla="*/ 39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7" h="686">
                <a:moveTo>
                  <a:pt x="10" y="9"/>
                </a:moveTo>
                <a:lnTo>
                  <a:pt x="0" y="11"/>
                </a:lnTo>
                <a:lnTo>
                  <a:pt x="0" y="0"/>
                </a:lnTo>
                <a:lnTo>
                  <a:pt x="10" y="0"/>
                </a:lnTo>
                <a:lnTo>
                  <a:pt x="10" y="9"/>
                </a:lnTo>
                <a:lnTo>
                  <a:pt x="10" y="9"/>
                </a:lnTo>
                <a:close/>
                <a:moveTo>
                  <a:pt x="47" y="686"/>
                </a:moveTo>
                <a:lnTo>
                  <a:pt x="36" y="686"/>
                </a:lnTo>
                <a:lnTo>
                  <a:pt x="36" y="677"/>
                </a:lnTo>
                <a:lnTo>
                  <a:pt x="45" y="676"/>
                </a:lnTo>
                <a:lnTo>
                  <a:pt x="47" y="686"/>
                </a:lnTo>
                <a:lnTo>
                  <a:pt x="47" y="686"/>
                </a:lnTo>
                <a:close/>
                <a:moveTo>
                  <a:pt x="44" y="646"/>
                </a:moveTo>
                <a:lnTo>
                  <a:pt x="34" y="647"/>
                </a:lnTo>
                <a:lnTo>
                  <a:pt x="34" y="637"/>
                </a:lnTo>
                <a:lnTo>
                  <a:pt x="44" y="637"/>
                </a:lnTo>
                <a:lnTo>
                  <a:pt x="44" y="646"/>
                </a:lnTo>
                <a:lnTo>
                  <a:pt x="44" y="646"/>
                </a:lnTo>
                <a:close/>
                <a:moveTo>
                  <a:pt x="41" y="607"/>
                </a:moveTo>
                <a:lnTo>
                  <a:pt x="32" y="607"/>
                </a:lnTo>
                <a:lnTo>
                  <a:pt x="31" y="597"/>
                </a:lnTo>
                <a:lnTo>
                  <a:pt x="41" y="596"/>
                </a:lnTo>
                <a:lnTo>
                  <a:pt x="41" y="607"/>
                </a:lnTo>
                <a:lnTo>
                  <a:pt x="41" y="607"/>
                </a:lnTo>
                <a:close/>
                <a:moveTo>
                  <a:pt x="40" y="567"/>
                </a:moveTo>
                <a:lnTo>
                  <a:pt x="30" y="567"/>
                </a:lnTo>
                <a:lnTo>
                  <a:pt x="30" y="557"/>
                </a:lnTo>
                <a:lnTo>
                  <a:pt x="39" y="557"/>
                </a:lnTo>
                <a:lnTo>
                  <a:pt x="40" y="567"/>
                </a:lnTo>
                <a:lnTo>
                  <a:pt x="40" y="567"/>
                </a:lnTo>
                <a:close/>
                <a:moveTo>
                  <a:pt x="38" y="527"/>
                </a:moveTo>
                <a:lnTo>
                  <a:pt x="28" y="528"/>
                </a:lnTo>
                <a:lnTo>
                  <a:pt x="27" y="518"/>
                </a:lnTo>
                <a:lnTo>
                  <a:pt x="38" y="516"/>
                </a:lnTo>
                <a:lnTo>
                  <a:pt x="38" y="527"/>
                </a:lnTo>
                <a:lnTo>
                  <a:pt x="38" y="527"/>
                </a:lnTo>
                <a:close/>
                <a:moveTo>
                  <a:pt x="36" y="488"/>
                </a:moveTo>
                <a:lnTo>
                  <a:pt x="26" y="488"/>
                </a:lnTo>
                <a:lnTo>
                  <a:pt x="24" y="477"/>
                </a:lnTo>
                <a:lnTo>
                  <a:pt x="35" y="477"/>
                </a:lnTo>
                <a:lnTo>
                  <a:pt x="36" y="488"/>
                </a:lnTo>
                <a:lnTo>
                  <a:pt x="36" y="488"/>
                </a:lnTo>
                <a:close/>
                <a:moveTo>
                  <a:pt x="34" y="447"/>
                </a:moveTo>
                <a:lnTo>
                  <a:pt x="23" y="448"/>
                </a:lnTo>
                <a:lnTo>
                  <a:pt x="23" y="438"/>
                </a:lnTo>
                <a:lnTo>
                  <a:pt x="32" y="438"/>
                </a:lnTo>
                <a:lnTo>
                  <a:pt x="34" y="447"/>
                </a:lnTo>
                <a:lnTo>
                  <a:pt x="34" y="447"/>
                </a:lnTo>
                <a:close/>
                <a:moveTo>
                  <a:pt x="31" y="408"/>
                </a:moveTo>
                <a:lnTo>
                  <a:pt x="22" y="408"/>
                </a:lnTo>
                <a:lnTo>
                  <a:pt x="21" y="399"/>
                </a:lnTo>
                <a:lnTo>
                  <a:pt x="31" y="398"/>
                </a:lnTo>
                <a:lnTo>
                  <a:pt x="31" y="408"/>
                </a:lnTo>
                <a:lnTo>
                  <a:pt x="31" y="408"/>
                </a:lnTo>
                <a:close/>
                <a:moveTo>
                  <a:pt x="30" y="367"/>
                </a:moveTo>
                <a:lnTo>
                  <a:pt x="19" y="369"/>
                </a:lnTo>
                <a:lnTo>
                  <a:pt x="19" y="358"/>
                </a:lnTo>
                <a:lnTo>
                  <a:pt x="28" y="358"/>
                </a:lnTo>
                <a:lnTo>
                  <a:pt x="30" y="367"/>
                </a:lnTo>
                <a:lnTo>
                  <a:pt x="30" y="367"/>
                </a:lnTo>
                <a:close/>
                <a:moveTo>
                  <a:pt x="27" y="328"/>
                </a:moveTo>
                <a:lnTo>
                  <a:pt x="17" y="328"/>
                </a:lnTo>
                <a:lnTo>
                  <a:pt x="17" y="319"/>
                </a:lnTo>
                <a:lnTo>
                  <a:pt x="27" y="318"/>
                </a:lnTo>
                <a:lnTo>
                  <a:pt x="27" y="328"/>
                </a:lnTo>
                <a:lnTo>
                  <a:pt x="27" y="328"/>
                </a:lnTo>
                <a:close/>
                <a:moveTo>
                  <a:pt x="24" y="289"/>
                </a:moveTo>
                <a:lnTo>
                  <a:pt x="15" y="289"/>
                </a:lnTo>
                <a:lnTo>
                  <a:pt x="14" y="279"/>
                </a:lnTo>
                <a:lnTo>
                  <a:pt x="24" y="279"/>
                </a:lnTo>
                <a:lnTo>
                  <a:pt x="24" y="289"/>
                </a:lnTo>
                <a:lnTo>
                  <a:pt x="24" y="289"/>
                </a:lnTo>
                <a:close/>
                <a:moveTo>
                  <a:pt x="23" y="249"/>
                </a:moveTo>
                <a:lnTo>
                  <a:pt x="13" y="249"/>
                </a:lnTo>
                <a:lnTo>
                  <a:pt x="13" y="239"/>
                </a:lnTo>
                <a:lnTo>
                  <a:pt x="22" y="238"/>
                </a:lnTo>
                <a:lnTo>
                  <a:pt x="23" y="249"/>
                </a:lnTo>
                <a:lnTo>
                  <a:pt x="23" y="249"/>
                </a:lnTo>
                <a:close/>
                <a:moveTo>
                  <a:pt x="21" y="209"/>
                </a:moveTo>
                <a:lnTo>
                  <a:pt x="11" y="209"/>
                </a:lnTo>
                <a:lnTo>
                  <a:pt x="10" y="199"/>
                </a:lnTo>
                <a:lnTo>
                  <a:pt x="21" y="199"/>
                </a:lnTo>
                <a:lnTo>
                  <a:pt x="21" y="209"/>
                </a:lnTo>
                <a:lnTo>
                  <a:pt x="21" y="209"/>
                </a:lnTo>
                <a:close/>
                <a:moveTo>
                  <a:pt x="19" y="169"/>
                </a:moveTo>
                <a:lnTo>
                  <a:pt x="9" y="170"/>
                </a:lnTo>
                <a:lnTo>
                  <a:pt x="7" y="160"/>
                </a:lnTo>
                <a:lnTo>
                  <a:pt x="18" y="160"/>
                </a:lnTo>
                <a:lnTo>
                  <a:pt x="19" y="169"/>
                </a:lnTo>
                <a:lnTo>
                  <a:pt x="19" y="169"/>
                </a:lnTo>
                <a:close/>
                <a:moveTo>
                  <a:pt x="17" y="130"/>
                </a:moveTo>
                <a:lnTo>
                  <a:pt x="6" y="130"/>
                </a:lnTo>
                <a:lnTo>
                  <a:pt x="6" y="120"/>
                </a:lnTo>
                <a:lnTo>
                  <a:pt x="15" y="119"/>
                </a:lnTo>
                <a:lnTo>
                  <a:pt x="17" y="130"/>
                </a:lnTo>
                <a:lnTo>
                  <a:pt x="17" y="130"/>
                </a:lnTo>
                <a:close/>
                <a:moveTo>
                  <a:pt x="14" y="89"/>
                </a:moveTo>
                <a:lnTo>
                  <a:pt x="5" y="90"/>
                </a:lnTo>
                <a:lnTo>
                  <a:pt x="4" y="80"/>
                </a:lnTo>
                <a:lnTo>
                  <a:pt x="14" y="80"/>
                </a:lnTo>
                <a:lnTo>
                  <a:pt x="14" y="89"/>
                </a:lnTo>
                <a:lnTo>
                  <a:pt x="14" y="89"/>
                </a:lnTo>
                <a:close/>
                <a:moveTo>
                  <a:pt x="13" y="50"/>
                </a:moveTo>
                <a:lnTo>
                  <a:pt x="2" y="50"/>
                </a:lnTo>
                <a:lnTo>
                  <a:pt x="2" y="41"/>
                </a:lnTo>
                <a:lnTo>
                  <a:pt x="11" y="39"/>
                </a:lnTo>
                <a:lnTo>
                  <a:pt x="13" y="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41" name="Freeform 277"/>
          <p:cNvSpPr>
            <a:spLocks noEditPoints="1"/>
          </p:cNvSpPr>
          <p:nvPr/>
        </p:nvSpPr>
        <p:spPr bwMode="auto">
          <a:xfrm>
            <a:off x="6093344" y="1827210"/>
            <a:ext cx="833438" cy="36513"/>
          </a:xfrm>
          <a:custGeom>
            <a:avLst/>
            <a:gdLst>
              <a:gd name="T0" fmla="*/ 515 w 525"/>
              <a:gd name="T1" fmla="*/ 0 h 23"/>
              <a:gd name="T2" fmla="*/ 525 w 525"/>
              <a:gd name="T3" fmla="*/ 10 h 23"/>
              <a:gd name="T4" fmla="*/ 515 w 525"/>
              <a:gd name="T5" fmla="*/ 10 h 23"/>
              <a:gd name="T6" fmla="*/ 8 w 525"/>
              <a:gd name="T7" fmla="*/ 23 h 23"/>
              <a:gd name="T8" fmla="*/ 0 w 525"/>
              <a:gd name="T9" fmla="*/ 13 h 23"/>
              <a:gd name="T10" fmla="*/ 0 w 525"/>
              <a:gd name="T11" fmla="*/ 23 h 23"/>
              <a:gd name="T12" fmla="*/ 36 w 525"/>
              <a:gd name="T13" fmla="*/ 12 h 23"/>
              <a:gd name="T14" fmla="*/ 47 w 525"/>
              <a:gd name="T15" fmla="*/ 21 h 23"/>
              <a:gd name="T16" fmla="*/ 38 w 525"/>
              <a:gd name="T17" fmla="*/ 23 h 23"/>
              <a:gd name="T18" fmla="*/ 77 w 525"/>
              <a:gd name="T19" fmla="*/ 11 h 23"/>
              <a:gd name="T20" fmla="*/ 87 w 525"/>
              <a:gd name="T21" fmla="*/ 21 h 23"/>
              <a:gd name="T22" fmla="*/ 77 w 525"/>
              <a:gd name="T23" fmla="*/ 21 h 23"/>
              <a:gd name="T24" fmla="*/ 116 w 525"/>
              <a:gd name="T25" fmla="*/ 10 h 23"/>
              <a:gd name="T26" fmla="*/ 127 w 525"/>
              <a:gd name="T27" fmla="*/ 20 h 23"/>
              <a:gd name="T28" fmla="*/ 117 w 525"/>
              <a:gd name="T29" fmla="*/ 20 h 23"/>
              <a:gd name="T30" fmla="*/ 157 w 525"/>
              <a:gd name="T31" fmla="*/ 10 h 23"/>
              <a:gd name="T32" fmla="*/ 167 w 525"/>
              <a:gd name="T33" fmla="*/ 19 h 23"/>
              <a:gd name="T34" fmla="*/ 157 w 525"/>
              <a:gd name="T35" fmla="*/ 19 h 23"/>
              <a:gd name="T36" fmla="*/ 196 w 525"/>
              <a:gd name="T37" fmla="*/ 8 h 23"/>
              <a:gd name="T38" fmla="*/ 206 w 525"/>
              <a:gd name="T39" fmla="*/ 17 h 23"/>
              <a:gd name="T40" fmla="*/ 196 w 525"/>
              <a:gd name="T41" fmla="*/ 17 h 23"/>
              <a:gd name="T42" fmla="*/ 236 w 525"/>
              <a:gd name="T43" fmla="*/ 7 h 23"/>
              <a:gd name="T44" fmla="*/ 247 w 525"/>
              <a:gd name="T45" fmla="*/ 17 h 23"/>
              <a:gd name="T46" fmla="*/ 236 w 525"/>
              <a:gd name="T47" fmla="*/ 17 h 23"/>
              <a:gd name="T48" fmla="*/ 276 w 525"/>
              <a:gd name="T49" fmla="*/ 6 h 23"/>
              <a:gd name="T50" fmla="*/ 286 w 525"/>
              <a:gd name="T51" fmla="*/ 16 h 23"/>
              <a:gd name="T52" fmla="*/ 276 w 525"/>
              <a:gd name="T53" fmla="*/ 16 h 23"/>
              <a:gd name="T54" fmla="*/ 316 w 525"/>
              <a:gd name="T55" fmla="*/ 6 h 23"/>
              <a:gd name="T56" fmla="*/ 325 w 525"/>
              <a:gd name="T57" fmla="*/ 15 h 23"/>
              <a:gd name="T58" fmla="*/ 316 w 525"/>
              <a:gd name="T59" fmla="*/ 15 h 23"/>
              <a:gd name="T60" fmla="*/ 355 w 525"/>
              <a:gd name="T61" fmla="*/ 4 h 23"/>
              <a:gd name="T62" fmla="*/ 366 w 525"/>
              <a:gd name="T63" fmla="*/ 13 h 23"/>
              <a:gd name="T64" fmla="*/ 355 w 525"/>
              <a:gd name="T65" fmla="*/ 13 h 23"/>
              <a:gd name="T66" fmla="*/ 396 w 525"/>
              <a:gd name="T67" fmla="*/ 3 h 23"/>
              <a:gd name="T68" fmla="*/ 405 w 525"/>
              <a:gd name="T69" fmla="*/ 12 h 23"/>
              <a:gd name="T70" fmla="*/ 396 w 525"/>
              <a:gd name="T71" fmla="*/ 13 h 23"/>
              <a:gd name="T72" fmla="*/ 435 w 525"/>
              <a:gd name="T73" fmla="*/ 2 h 23"/>
              <a:gd name="T74" fmla="*/ 445 w 525"/>
              <a:gd name="T75" fmla="*/ 12 h 23"/>
              <a:gd name="T76" fmla="*/ 435 w 525"/>
              <a:gd name="T77" fmla="*/ 12 h 23"/>
              <a:gd name="T78" fmla="*/ 476 w 525"/>
              <a:gd name="T79" fmla="*/ 2 h 23"/>
              <a:gd name="T80" fmla="*/ 485 w 525"/>
              <a:gd name="T81" fmla="*/ 11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5" h="23">
                <a:moveTo>
                  <a:pt x="515" y="10"/>
                </a:moveTo>
                <a:lnTo>
                  <a:pt x="515" y="0"/>
                </a:lnTo>
                <a:lnTo>
                  <a:pt x="525" y="0"/>
                </a:lnTo>
                <a:lnTo>
                  <a:pt x="525" y="10"/>
                </a:lnTo>
                <a:lnTo>
                  <a:pt x="515" y="10"/>
                </a:lnTo>
                <a:lnTo>
                  <a:pt x="515" y="10"/>
                </a:lnTo>
                <a:close/>
                <a:moveTo>
                  <a:pt x="0" y="23"/>
                </a:moveTo>
                <a:lnTo>
                  <a:pt x="8" y="23"/>
                </a:lnTo>
                <a:lnTo>
                  <a:pt x="8" y="12"/>
                </a:lnTo>
                <a:lnTo>
                  <a:pt x="0" y="13"/>
                </a:lnTo>
                <a:lnTo>
                  <a:pt x="0" y="23"/>
                </a:lnTo>
                <a:lnTo>
                  <a:pt x="0" y="23"/>
                </a:lnTo>
                <a:close/>
                <a:moveTo>
                  <a:pt x="38" y="23"/>
                </a:moveTo>
                <a:lnTo>
                  <a:pt x="36" y="12"/>
                </a:lnTo>
                <a:lnTo>
                  <a:pt x="47" y="12"/>
                </a:lnTo>
                <a:lnTo>
                  <a:pt x="47" y="21"/>
                </a:lnTo>
                <a:lnTo>
                  <a:pt x="38" y="23"/>
                </a:lnTo>
                <a:lnTo>
                  <a:pt x="38" y="23"/>
                </a:lnTo>
                <a:close/>
                <a:moveTo>
                  <a:pt x="77" y="21"/>
                </a:moveTo>
                <a:lnTo>
                  <a:pt x="77" y="11"/>
                </a:lnTo>
                <a:lnTo>
                  <a:pt x="86" y="11"/>
                </a:lnTo>
                <a:lnTo>
                  <a:pt x="87" y="21"/>
                </a:lnTo>
                <a:lnTo>
                  <a:pt x="77" y="21"/>
                </a:lnTo>
                <a:lnTo>
                  <a:pt x="77" y="21"/>
                </a:lnTo>
                <a:close/>
                <a:moveTo>
                  <a:pt x="117" y="20"/>
                </a:moveTo>
                <a:lnTo>
                  <a:pt x="116" y="10"/>
                </a:lnTo>
                <a:lnTo>
                  <a:pt x="127" y="10"/>
                </a:lnTo>
                <a:lnTo>
                  <a:pt x="127" y="20"/>
                </a:lnTo>
                <a:lnTo>
                  <a:pt x="117" y="20"/>
                </a:lnTo>
                <a:lnTo>
                  <a:pt x="117" y="20"/>
                </a:lnTo>
                <a:close/>
                <a:moveTo>
                  <a:pt x="157" y="19"/>
                </a:moveTo>
                <a:lnTo>
                  <a:pt x="157" y="10"/>
                </a:lnTo>
                <a:lnTo>
                  <a:pt x="166" y="8"/>
                </a:lnTo>
                <a:lnTo>
                  <a:pt x="167" y="19"/>
                </a:lnTo>
                <a:lnTo>
                  <a:pt x="157" y="19"/>
                </a:lnTo>
                <a:lnTo>
                  <a:pt x="157" y="19"/>
                </a:lnTo>
                <a:close/>
                <a:moveTo>
                  <a:pt x="196" y="17"/>
                </a:moveTo>
                <a:lnTo>
                  <a:pt x="196" y="8"/>
                </a:lnTo>
                <a:lnTo>
                  <a:pt x="206" y="8"/>
                </a:lnTo>
                <a:lnTo>
                  <a:pt x="206" y="17"/>
                </a:lnTo>
                <a:lnTo>
                  <a:pt x="196" y="17"/>
                </a:lnTo>
                <a:lnTo>
                  <a:pt x="196" y="17"/>
                </a:lnTo>
                <a:close/>
                <a:moveTo>
                  <a:pt x="236" y="17"/>
                </a:moveTo>
                <a:lnTo>
                  <a:pt x="236" y="7"/>
                </a:lnTo>
                <a:lnTo>
                  <a:pt x="246" y="7"/>
                </a:lnTo>
                <a:lnTo>
                  <a:pt x="247" y="17"/>
                </a:lnTo>
                <a:lnTo>
                  <a:pt x="236" y="17"/>
                </a:lnTo>
                <a:lnTo>
                  <a:pt x="236" y="17"/>
                </a:lnTo>
                <a:close/>
                <a:moveTo>
                  <a:pt x="276" y="16"/>
                </a:moveTo>
                <a:lnTo>
                  <a:pt x="276" y="6"/>
                </a:lnTo>
                <a:lnTo>
                  <a:pt x="286" y="6"/>
                </a:lnTo>
                <a:lnTo>
                  <a:pt x="286" y="16"/>
                </a:lnTo>
                <a:lnTo>
                  <a:pt x="276" y="16"/>
                </a:lnTo>
                <a:lnTo>
                  <a:pt x="276" y="16"/>
                </a:lnTo>
                <a:close/>
                <a:moveTo>
                  <a:pt x="316" y="15"/>
                </a:moveTo>
                <a:lnTo>
                  <a:pt x="316" y="6"/>
                </a:lnTo>
                <a:lnTo>
                  <a:pt x="325" y="4"/>
                </a:lnTo>
                <a:lnTo>
                  <a:pt x="325" y="15"/>
                </a:lnTo>
                <a:lnTo>
                  <a:pt x="316" y="15"/>
                </a:lnTo>
                <a:lnTo>
                  <a:pt x="316" y="15"/>
                </a:lnTo>
                <a:close/>
                <a:moveTo>
                  <a:pt x="355" y="13"/>
                </a:moveTo>
                <a:lnTo>
                  <a:pt x="355" y="4"/>
                </a:lnTo>
                <a:lnTo>
                  <a:pt x="366" y="4"/>
                </a:lnTo>
                <a:lnTo>
                  <a:pt x="366" y="13"/>
                </a:lnTo>
                <a:lnTo>
                  <a:pt x="355" y="13"/>
                </a:lnTo>
                <a:lnTo>
                  <a:pt x="355" y="13"/>
                </a:lnTo>
                <a:close/>
                <a:moveTo>
                  <a:pt x="396" y="13"/>
                </a:moveTo>
                <a:lnTo>
                  <a:pt x="396" y="3"/>
                </a:lnTo>
                <a:lnTo>
                  <a:pt x="405" y="3"/>
                </a:lnTo>
                <a:lnTo>
                  <a:pt x="405" y="12"/>
                </a:lnTo>
                <a:lnTo>
                  <a:pt x="396" y="13"/>
                </a:lnTo>
                <a:lnTo>
                  <a:pt x="396" y="13"/>
                </a:lnTo>
                <a:close/>
                <a:moveTo>
                  <a:pt x="435" y="12"/>
                </a:moveTo>
                <a:lnTo>
                  <a:pt x="435" y="2"/>
                </a:lnTo>
                <a:lnTo>
                  <a:pt x="445" y="2"/>
                </a:lnTo>
                <a:lnTo>
                  <a:pt x="445" y="12"/>
                </a:lnTo>
                <a:lnTo>
                  <a:pt x="435" y="12"/>
                </a:lnTo>
                <a:lnTo>
                  <a:pt x="435" y="12"/>
                </a:lnTo>
                <a:close/>
                <a:moveTo>
                  <a:pt x="476" y="11"/>
                </a:moveTo>
                <a:lnTo>
                  <a:pt x="476" y="2"/>
                </a:lnTo>
                <a:lnTo>
                  <a:pt x="485" y="0"/>
                </a:lnTo>
                <a:lnTo>
                  <a:pt x="485" y="11"/>
                </a:lnTo>
                <a:lnTo>
                  <a:pt x="476" y="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42" name="Freeform 278"/>
          <p:cNvSpPr>
            <a:spLocks noEditPoints="1"/>
          </p:cNvSpPr>
          <p:nvPr/>
        </p:nvSpPr>
        <p:spPr bwMode="auto">
          <a:xfrm>
            <a:off x="5713933" y="2016121"/>
            <a:ext cx="269875" cy="527050"/>
          </a:xfrm>
          <a:custGeom>
            <a:avLst/>
            <a:gdLst>
              <a:gd name="T0" fmla="*/ 4 w 170"/>
              <a:gd name="T1" fmla="*/ 319 h 332"/>
              <a:gd name="T2" fmla="*/ 13 w 170"/>
              <a:gd name="T3" fmla="*/ 323 h 332"/>
              <a:gd name="T4" fmla="*/ 9 w 170"/>
              <a:gd name="T5" fmla="*/ 332 h 332"/>
              <a:gd name="T6" fmla="*/ 0 w 170"/>
              <a:gd name="T7" fmla="*/ 328 h 332"/>
              <a:gd name="T8" fmla="*/ 4 w 170"/>
              <a:gd name="T9" fmla="*/ 319 h 332"/>
              <a:gd name="T10" fmla="*/ 4 w 170"/>
              <a:gd name="T11" fmla="*/ 319 h 332"/>
              <a:gd name="T12" fmla="*/ 160 w 170"/>
              <a:gd name="T13" fmla="*/ 0 h 332"/>
              <a:gd name="T14" fmla="*/ 158 w 170"/>
              <a:gd name="T15" fmla="*/ 6 h 332"/>
              <a:gd name="T16" fmla="*/ 167 w 170"/>
              <a:gd name="T17" fmla="*/ 11 h 332"/>
              <a:gd name="T18" fmla="*/ 170 w 170"/>
              <a:gd name="T19" fmla="*/ 4 h 332"/>
              <a:gd name="T20" fmla="*/ 160 w 170"/>
              <a:gd name="T21" fmla="*/ 0 h 332"/>
              <a:gd name="T22" fmla="*/ 160 w 170"/>
              <a:gd name="T23" fmla="*/ 0 h 332"/>
              <a:gd name="T24" fmla="*/ 145 w 170"/>
              <a:gd name="T25" fmla="*/ 33 h 332"/>
              <a:gd name="T26" fmla="*/ 154 w 170"/>
              <a:gd name="T27" fmla="*/ 37 h 332"/>
              <a:gd name="T28" fmla="*/ 149 w 170"/>
              <a:gd name="T29" fmla="*/ 46 h 332"/>
              <a:gd name="T30" fmla="*/ 141 w 170"/>
              <a:gd name="T31" fmla="*/ 42 h 332"/>
              <a:gd name="T32" fmla="*/ 145 w 170"/>
              <a:gd name="T33" fmla="*/ 33 h 332"/>
              <a:gd name="T34" fmla="*/ 145 w 170"/>
              <a:gd name="T35" fmla="*/ 33 h 332"/>
              <a:gd name="T36" fmla="*/ 126 w 170"/>
              <a:gd name="T37" fmla="*/ 68 h 332"/>
              <a:gd name="T38" fmla="*/ 136 w 170"/>
              <a:gd name="T39" fmla="*/ 74 h 332"/>
              <a:gd name="T40" fmla="*/ 132 w 170"/>
              <a:gd name="T41" fmla="*/ 81 h 332"/>
              <a:gd name="T42" fmla="*/ 123 w 170"/>
              <a:gd name="T43" fmla="*/ 77 h 332"/>
              <a:gd name="T44" fmla="*/ 126 w 170"/>
              <a:gd name="T45" fmla="*/ 68 h 332"/>
              <a:gd name="T46" fmla="*/ 126 w 170"/>
              <a:gd name="T47" fmla="*/ 68 h 332"/>
              <a:gd name="T48" fmla="*/ 109 w 170"/>
              <a:gd name="T49" fmla="*/ 105 h 332"/>
              <a:gd name="T50" fmla="*/ 119 w 170"/>
              <a:gd name="T51" fmla="*/ 109 h 332"/>
              <a:gd name="T52" fmla="*/ 115 w 170"/>
              <a:gd name="T53" fmla="*/ 118 h 332"/>
              <a:gd name="T54" fmla="*/ 106 w 170"/>
              <a:gd name="T55" fmla="*/ 114 h 332"/>
              <a:gd name="T56" fmla="*/ 109 w 170"/>
              <a:gd name="T57" fmla="*/ 105 h 332"/>
              <a:gd name="T58" fmla="*/ 109 w 170"/>
              <a:gd name="T59" fmla="*/ 105 h 332"/>
              <a:gd name="T60" fmla="*/ 93 w 170"/>
              <a:gd name="T61" fmla="*/ 140 h 332"/>
              <a:gd name="T62" fmla="*/ 100 w 170"/>
              <a:gd name="T63" fmla="*/ 144 h 332"/>
              <a:gd name="T64" fmla="*/ 96 w 170"/>
              <a:gd name="T65" fmla="*/ 153 h 332"/>
              <a:gd name="T66" fmla="*/ 87 w 170"/>
              <a:gd name="T67" fmla="*/ 149 h 332"/>
              <a:gd name="T68" fmla="*/ 93 w 170"/>
              <a:gd name="T69" fmla="*/ 140 h 332"/>
              <a:gd name="T70" fmla="*/ 93 w 170"/>
              <a:gd name="T71" fmla="*/ 140 h 332"/>
              <a:gd name="T72" fmla="*/ 74 w 170"/>
              <a:gd name="T73" fmla="*/ 175 h 332"/>
              <a:gd name="T74" fmla="*/ 83 w 170"/>
              <a:gd name="T75" fmla="*/ 181 h 332"/>
              <a:gd name="T76" fmla="*/ 79 w 170"/>
              <a:gd name="T77" fmla="*/ 190 h 332"/>
              <a:gd name="T78" fmla="*/ 70 w 170"/>
              <a:gd name="T79" fmla="*/ 185 h 332"/>
              <a:gd name="T80" fmla="*/ 74 w 170"/>
              <a:gd name="T81" fmla="*/ 175 h 332"/>
              <a:gd name="T82" fmla="*/ 74 w 170"/>
              <a:gd name="T83" fmla="*/ 175 h 332"/>
              <a:gd name="T84" fmla="*/ 57 w 170"/>
              <a:gd name="T85" fmla="*/ 212 h 332"/>
              <a:gd name="T86" fmla="*/ 66 w 170"/>
              <a:gd name="T87" fmla="*/ 216 h 332"/>
              <a:gd name="T88" fmla="*/ 61 w 170"/>
              <a:gd name="T89" fmla="*/ 225 h 332"/>
              <a:gd name="T90" fmla="*/ 52 w 170"/>
              <a:gd name="T91" fmla="*/ 221 h 332"/>
              <a:gd name="T92" fmla="*/ 57 w 170"/>
              <a:gd name="T93" fmla="*/ 212 h 332"/>
              <a:gd name="T94" fmla="*/ 57 w 170"/>
              <a:gd name="T95" fmla="*/ 212 h 332"/>
              <a:gd name="T96" fmla="*/ 39 w 170"/>
              <a:gd name="T97" fmla="*/ 247 h 332"/>
              <a:gd name="T98" fmla="*/ 48 w 170"/>
              <a:gd name="T99" fmla="*/ 251 h 332"/>
              <a:gd name="T100" fmla="*/ 44 w 170"/>
              <a:gd name="T101" fmla="*/ 260 h 332"/>
              <a:gd name="T102" fmla="*/ 35 w 170"/>
              <a:gd name="T103" fmla="*/ 257 h 332"/>
              <a:gd name="T104" fmla="*/ 39 w 170"/>
              <a:gd name="T105" fmla="*/ 247 h 332"/>
              <a:gd name="T106" fmla="*/ 39 w 170"/>
              <a:gd name="T107" fmla="*/ 247 h 332"/>
              <a:gd name="T108" fmla="*/ 22 w 170"/>
              <a:gd name="T109" fmla="*/ 283 h 332"/>
              <a:gd name="T110" fmla="*/ 31 w 170"/>
              <a:gd name="T111" fmla="*/ 288 h 332"/>
              <a:gd name="T112" fmla="*/ 26 w 170"/>
              <a:gd name="T113" fmla="*/ 297 h 332"/>
              <a:gd name="T114" fmla="*/ 18 w 170"/>
              <a:gd name="T115" fmla="*/ 292 h 332"/>
              <a:gd name="T116" fmla="*/ 22 w 170"/>
              <a:gd name="T117" fmla="*/ 283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70" h="332">
                <a:moveTo>
                  <a:pt x="4" y="319"/>
                </a:moveTo>
                <a:lnTo>
                  <a:pt x="13" y="323"/>
                </a:lnTo>
                <a:lnTo>
                  <a:pt x="9" y="332"/>
                </a:lnTo>
                <a:lnTo>
                  <a:pt x="0" y="328"/>
                </a:lnTo>
                <a:lnTo>
                  <a:pt x="4" y="319"/>
                </a:lnTo>
                <a:lnTo>
                  <a:pt x="4" y="319"/>
                </a:lnTo>
                <a:close/>
                <a:moveTo>
                  <a:pt x="160" y="0"/>
                </a:moveTo>
                <a:lnTo>
                  <a:pt x="158" y="6"/>
                </a:lnTo>
                <a:lnTo>
                  <a:pt x="167" y="11"/>
                </a:lnTo>
                <a:lnTo>
                  <a:pt x="170" y="4"/>
                </a:lnTo>
                <a:lnTo>
                  <a:pt x="160" y="0"/>
                </a:lnTo>
                <a:lnTo>
                  <a:pt x="160" y="0"/>
                </a:lnTo>
                <a:close/>
                <a:moveTo>
                  <a:pt x="145" y="33"/>
                </a:moveTo>
                <a:lnTo>
                  <a:pt x="154" y="37"/>
                </a:lnTo>
                <a:lnTo>
                  <a:pt x="149" y="46"/>
                </a:lnTo>
                <a:lnTo>
                  <a:pt x="141" y="42"/>
                </a:lnTo>
                <a:lnTo>
                  <a:pt x="145" y="33"/>
                </a:lnTo>
                <a:lnTo>
                  <a:pt x="145" y="33"/>
                </a:lnTo>
                <a:close/>
                <a:moveTo>
                  <a:pt x="126" y="68"/>
                </a:moveTo>
                <a:lnTo>
                  <a:pt x="136" y="74"/>
                </a:lnTo>
                <a:lnTo>
                  <a:pt x="132" y="81"/>
                </a:lnTo>
                <a:lnTo>
                  <a:pt x="123" y="77"/>
                </a:lnTo>
                <a:lnTo>
                  <a:pt x="126" y="68"/>
                </a:lnTo>
                <a:lnTo>
                  <a:pt x="126" y="68"/>
                </a:lnTo>
                <a:close/>
                <a:moveTo>
                  <a:pt x="109" y="105"/>
                </a:moveTo>
                <a:lnTo>
                  <a:pt x="119" y="109"/>
                </a:lnTo>
                <a:lnTo>
                  <a:pt x="115" y="118"/>
                </a:lnTo>
                <a:lnTo>
                  <a:pt x="106" y="114"/>
                </a:lnTo>
                <a:lnTo>
                  <a:pt x="109" y="105"/>
                </a:lnTo>
                <a:lnTo>
                  <a:pt x="109" y="105"/>
                </a:lnTo>
                <a:close/>
                <a:moveTo>
                  <a:pt x="93" y="140"/>
                </a:moveTo>
                <a:lnTo>
                  <a:pt x="100" y="144"/>
                </a:lnTo>
                <a:lnTo>
                  <a:pt x="96" y="153"/>
                </a:lnTo>
                <a:lnTo>
                  <a:pt x="87" y="149"/>
                </a:lnTo>
                <a:lnTo>
                  <a:pt x="93" y="140"/>
                </a:lnTo>
                <a:lnTo>
                  <a:pt x="93" y="140"/>
                </a:lnTo>
                <a:close/>
                <a:moveTo>
                  <a:pt x="74" y="175"/>
                </a:moveTo>
                <a:lnTo>
                  <a:pt x="83" y="181"/>
                </a:lnTo>
                <a:lnTo>
                  <a:pt x="79" y="190"/>
                </a:lnTo>
                <a:lnTo>
                  <a:pt x="70" y="185"/>
                </a:lnTo>
                <a:lnTo>
                  <a:pt x="74" y="175"/>
                </a:lnTo>
                <a:lnTo>
                  <a:pt x="74" y="175"/>
                </a:lnTo>
                <a:close/>
                <a:moveTo>
                  <a:pt x="57" y="212"/>
                </a:moveTo>
                <a:lnTo>
                  <a:pt x="66" y="216"/>
                </a:lnTo>
                <a:lnTo>
                  <a:pt x="61" y="225"/>
                </a:lnTo>
                <a:lnTo>
                  <a:pt x="52" y="221"/>
                </a:lnTo>
                <a:lnTo>
                  <a:pt x="57" y="212"/>
                </a:lnTo>
                <a:lnTo>
                  <a:pt x="57" y="212"/>
                </a:lnTo>
                <a:close/>
                <a:moveTo>
                  <a:pt x="39" y="247"/>
                </a:moveTo>
                <a:lnTo>
                  <a:pt x="48" y="251"/>
                </a:lnTo>
                <a:lnTo>
                  <a:pt x="44" y="260"/>
                </a:lnTo>
                <a:lnTo>
                  <a:pt x="35" y="257"/>
                </a:lnTo>
                <a:lnTo>
                  <a:pt x="39" y="247"/>
                </a:lnTo>
                <a:lnTo>
                  <a:pt x="39" y="247"/>
                </a:lnTo>
                <a:close/>
                <a:moveTo>
                  <a:pt x="22" y="283"/>
                </a:moveTo>
                <a:lnTo>
                  <a:pt x="31" y="288"/>
                </a:lnTo>
                <a:lnTo>
                  <a:pt x="26" y="297"/>
                </a:lnTo>
                <a:lnTo>
                  <a:pt x="18" y="292"/>
                </a:lnTo>
                <a:lnTo>
                  <a:pt x="22" y="28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43" name="Freeform 279"/>
          <p:cNvSpPr>
            <a:spLocks noEditPoints="1"/>
          </p:cNvSpPr>
          <p:nvPr/>
        </p:nvSpPr>
        <p:spPr bwMode="auto">
          <a:xfrm>
            <a:off x="4804295" y="2222497"/>
            <a:ext cx="919163" cy="325438"/>
          </a:xfrm>
          <a:custGeom>
            <a:avLst/>
            <a:gdLst>
              <a:gd name="T0" fmla="*/ 570 w 579"/>
              <a:gd name="T1" fmla="*/ 192 h 205"/>
              <a:gd name="T2" fmla="*/ 575 w 579"/>
              <a:gd name="T3" fmla="*/ 205 h 205"/>
              <a:gd name="T4" fmla="*/ 566 w 579"/>
              <a:gd name="T5" fmla="*/ 202 h 205"/>
              <a:gd name="T6" fmla="*/ 4 w 579"/>
              <a:gd name="T7" fmla="*/ 0 h 205"/>
              <a:gd name="T8" fmla="*/ 10 w 579"/>
              <a:gd name="T9" fmla="*/ 13 h 205"/>
              <a:gd name="T10" fmla="*/ 0 w 579"/>
              <a:gd name="T11" fmla="*/ 10 h 205"/>
              <a:gd name="T12" fmla="*/ 42 w 579"/>
              <a:gd name="T13" fmla="*/ 13 h 205"/>
              <a:gd name="T14" fmla="*/ 47 w 579"/>
              <a:gd name="T15" fmla="*/ 26 h 205"/>
              <a:gd name="T16" fmla="*/ 38 w 579"/>
              <a:gd name="T17" fmla="*/ 22 h 205"/>
              <a:gd name="T18" fmla="*/ 79 w 579"/>
              <a:gd name="T19" fmla="*/ 26 h 205"/>
              <a:gd name="T20" fmla="*/ 85 w 579"/>
              <a:gd name="T21" fmla="*/ 39 h 205"/>
              <a:gd name="T22" fmla="*/ 76 w 579"/>
              <a:gd name="T23" fmla="*/ 35 h 205"/>
              <a:gd name="T24" fmla="*/ 117 w 579"/>
              <a:gd name="T25" fmla="*/ 39 h 205"/>
              <a:gd name="T26" fmla="*/ 123 w 579"/>
              <a:gd name="T27" fmla="*/ 51 h 205"/>
              <a:gd name="T28" fmla="*/ 114 w 579"/>
              <a:gd name="T29" fmla="*/ 48 h 205"/>
              <a:gd name="T30" fmla="*/ 155 w 579"/>
              <a:gd name="T31" fmla="*/ 52 h 205"/>
              <a:gd name="T32" fmla="*/ 161 w 579"/>
              <a:gd name="T33" fmla="*/ 64 h 205"/>
              <a:gd name="T34" fmla="*/ 152 w 579"/>
              <a:gd name="T35" fmla="*/ 61 h 205"/>
              <a:gd name="T36" fmla="*/ 192 w 579"/>
              <a:gd name="T37" fmla="*/ 64 h 205"/>
              <a:gd name="T38" fmla="*/ 199 w 579"/>
              <a:gd name="T39" fmla="*/ 77 h 205"/>
              <a:gd name="T40" fmla="*/ 190 w 579"/>
              <a:gd name="T41" fmla="*/ 74 h 205"/>
              <a:gd name="T42" fmla="*/ 230 w 579"/>
              <a:gd name="T43" fmla="*/ 77 h 205"/>
              <a:gd name="T44" fmla="*/ 237 w 579"/>
              <a:gd name="T45" fmla="*/ 90 h 205"/>
              <a:gd name="T46" fmla="*/ 226 w 579"/>
              <a:gd name="T47" fmla="*/ 86 h 205"/>
              <a:gd name="T48" fmla="*/ 268 w 579"/>
              <a:gd name="T49" fmla="*/ 90 h 205"/>
              <a:gd name="T50" fmla="*/ 273 w 579"/>
              <a:gd name="T51" fmla="*/ 103 h 205"/>
              <a:gd name="T52" fmla="*/ 264 w 579"/>
              <a:gd name="T53" fmla="*/ 99 h 205"/>
              <a:gd name="T54" fmla="*/ 306 w 579"/>
              <a:gd name="T55" fmla="*/ 103 h 205"/>
              <a:gd name="T56" fmla="*/ 311 w 579"/>
              <a:gd name="T57" fmla="*/ 115 h 205"/>
              <a:gd name="T58" fmla="*/ 302 w 579"/>
              <a:gd name="T59" fmla="*/ 112 h 205"/>
              <a:gd name="T60" fmla="*/ 343 w 579"/>
              <a:gd name="T61" fmla="*/ 116 h 205"/>
              <a:gd name="T62" fmla="*/ 349 w 579"/>
              <a:gd name="T63" fmla="*/ 128 h 205"/>
              <a:gd name="T64" fmla="*/ 340 w 579"/>
              <a:gd name="T65" fmla="*/ 125 h 205"/>
              <a:gd name="T66" fmla="*/ 381 w 579"/>
              <a:gd name="T67" fmla="*/ 128 h 205"/>
              <a:gd name="T68" fmla="*/ 387 w 579"/>
              <a:gd name="T69" fmla="*/ 141 h 205"/>
              <a:gd name="T70" fmla="*/ 378 w 579"/>
              <a:gd name="T71" fmla="*/ 138 h 205"/>
              <a:gd name="T72" fmla="*/ 419 w 579"/>
              <a:gd name="T73" fmla="*/ 141 h 205"/>
              <a:gd name="T74" fmla="*/ 425 w 579"/>
              <a:gd name="T75" fmla="*/ 154 h 205"/>
              <a:gd name="T76" fmla="*/ 416 w 579"/>
              <a:gd name="T77" fmla="*/ 150 h 205"/>
              <a:gd name="T78" fmla="*/ 456 w 579"/>
              <a:gd name="T79" fmla="*/ 154 h 205"/>
              <a:gd name="T80" fmla="*/ 463 w 579"/>
              <a:gd name="T81" fmla="*/ 167 h 205"/>
              <a:gd name="T82" fmla="*/ 454 w 579"/>
              <a:gd name="T83" fmla="*/ 163 h 205"/>
              <a:gd name="T84" fmla="*/ 494 w 579"/>
              <a:gd name="T85" fmla="*/ 167 h 205"/>
              <a:gd name="T86" fmla="*/ 501 w 579"/>
              <a:gd name="T87" fmla="*/ 179 h 205"/>
              <a:gd name="T88" fmla="*/ 490 w 579"/>
              <a:gd name="T89" fmla="*/ 176 h 205"/>
              <a:gd name="T90" fmla="*/ 532 w 579"/>
              <a:gd name="T91" fmla="*/ 180 h 205"/>
              <a:gd name="T92" fmla="*/ 537 w 579"/>
              <a:gd name="T93" fmla="*/ 192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79" h="205">
                <a:moveTo>
                  <a:pt x="566" y="202"/>
                </a:moveTo>
                <a:lnTo>
                  <a:pt x="570" y="192"/>
                </a:lnTo>
                <a:lnTo>
                  <a:pt x="579" y="196"/>
                </a:lnTo>
                <a:lnTo>
                  <a:pt x="575" y="205"/>
                </a:lnTo>
                <a:lnTo>
                  <a:pt x="566" y="202"/>
                </a:lnTo>
                <a:lnTo>
                  <a:pt x="566" y="202"/>
                </a:lnTo>
                <a:close/>
                <a:moveTo>
                  <a:pt x="0" y="10"/>
                </a:moveTo>
                <a:lnTo>
                  <a:pt x="4" y="0"/>
                </a:lnTo>
                <a:lnTo>
                  <a:pt x="13" y="4"/>
                </a:lnTo>
                <a:lnTo>
                  <a:pt x="10" y="13"/>
                </a:lnTo>
                <a:lnTo>
                  <a:pt x="0" y="10"/>
                </a:lnTo>
                <a:lnTo>
                  <a:pt x="0" y="10"/>
                </a:lnTo>
                <a:close/>
                <a:moveTo>
                  <a:pt x="38" y="22"/>
                </a:moveTo>
                <a:lnTo>
                  <a:pt x="42" y="13"/>
                </a:lnTo>
                <a:lnTo>
                  <a:pt x="51" y="17"/>
                </a:lnTo>
                <a:lnTo>
                  <a:pt x="47" y="26"/>
                </a:lnTo>
                <a:lnTo>
                  <a:pt x="38" y="22"/>
                </a:lnTo>
                <a:lnTo>
                  <a:pt x="38" y="22"/>
                </a:lnTo>
                <a:close/>
                <a:moveTo>
                  <a:pt x="76" y="35"/>
                </a:moveTo>
                <a:lnTo>
                  <a:pt x="79" y="26"/>
                </a:lnTo>
                <a:lnTo>
                  <a:pt x="89" y="28"/>
                </a:lnTo>
                <a:lnTo>
                  <a:pt x="85" y="39"/>
                </a:lnTo>
                <a:lnTo>
                  <a:pt x="76" y="35"/>
                </a:lnTo>
                <a:lnTo>
                  <a:pt x="76" y="35"/>
                </a:lnTo>
                <a:close/>
                <a:moveTo>
                  <a:pt x="114" y="48"/>
                </a:moveTo>
                <a:lnTo>
                  <a:pt x="117" y="39"/>
                </a:lnTo>
                <a:lnTo>
                  <a:pt x="126" y="42"/>
                </a:lnTo>
                <a:lnTo>
                  <a:pt x="123" y="51"/>
                </a:lnTo>
                <a:lnTo>
                  <a:pt x="114" y="48"/>
                </a:lnTo>
                <a:lnTo>
                  <a:pt x="114" y="48"/>
                </a:lnTo>
                <a:close/>
                <a:moveTo>
                  <a:pt x="152" y="61"/>
                </a:moveTo>
                <a:lnTo>
                  <a:pt x="155" y="52"/>
                </a:lnTo>
                <a:lnTo>
                  <a:pt x="164" y="55"/>
                </a:lnTo>
                <a:lnTo>
                  <a:pt x="161" y="64"/>
                </a:lnTo>
                <a:lnTo>
                  <a:pt x="152" y="61"/>
                </a:lnTo>
                <a:lnTo>
                  <a:pt x="152" y="61"/>
                </a:lnTo>
                <a:close/>
                <a:moveTo>
                  <a:pt x="190" y="74"/>
                </a:moveTo>
                <a:lnTo>
                  <a:pt x="192" y="64"/>
                </a:lnTo>
                <a:lnTo>
                  <a:pt x="202" y="68"/>
                </a:lnTo>
                <a:lnTo>
                  <a:pt x="199" y="77"/>
                </a:lnTo>
                <a:lnTo>
                  <a:pt x="190" y="74"/>
                </a:lnTo>
                <a:lnTo>
                  <a:pt x="190" y="74"/>
                </a:lnTo>
                <a:close/>
                <a:moveTo>
                  <a:pt x="226" y="86"/>
                </a:moveTo>
                <a:lnTo>
                  <a:pt x="230" y="77"/>
                </a:lnTo>
                <a:lnTo>
                  <a:pt x="239" y="81"/>
                </a:lnTo>
                <a:lnTo>
                  <a:pt x="237" y="90"/>
                </a:lnTo>
                <a:lnTo>
                  <a:pt x="226" y="86"/>
                </a:lnTo>
                <a:lnTo>
                  <a:pt x="226" y="86"/>
                </a:lnTo>
                <a:close/>
                <a:moveTo>
                  <a:pt x="264" y="99"/>
                </a:moveTo>
                <a:lnTo>
                  <a:pt x="268" y="90"/>
                </a:lnTo>
                <a:lnTo>
                  <a:pt x="277" y="93"/>
                </a:lnTo>
                <a:lnTo>
                  <a:pt x="273" y="103"/>
                </a:lnTo>
                <a:lnTo>
                  <a:pt x="264" y="99"/>
                </a:lnTo>
                <a:lnTo>
                  <a:pt x="264" y="99"/>
                </a:lnTo>
                <a:close/>
                <a:moveTo>
                  <a:pt x="302" y="112"/>
                </a:moveTo>
                <a:lnTo>
                  <a:pt x="306" y="103"/>
                </a:lnTo>
                <a:lnTo>
                  <a:pt x="315" y="106"/>
                </a:lnTo>
                <a:lnTo>
                  <a:pt x="311" y="115"/>
                </a:lnTo>
                <a:lnTo>
                  <a:pt x="302" y="112"/>
                </a:lnTo>
                <a:lnTo>
                  <a:pt x="302" y="112"/>
                </a:lnTo>
                <a:close/>
                <a:moveTo>
                  <a:pt x="340" y="125"/>
                </a:moveTo>
                <a:lnTo>
                  <a:pt x="343" y="116"/>
                </a:lnTo>
                <a:lnTo>
                  <a:pt x="353" y="119"/>
                </a:lnTo>
                <a:lnTo>
                  <a:pt x="349" y="128"/>
                </a:lnTo>
                <a:lnTo>
                  <a:pt x="340" y="125"/>
                </a:lnTo>
                <a:lnTo>
                  <a:pt x="340" y="125"/>
                </a:lnTo>
                <a:close/>
                <a:moveTo>
                  <a:pt x="378" y="138"/>
                </a:moveTo>
                <a:lnTo>
                  <a:pt x="381" y="128"/>
                </a:lnTo>
                <a:lnTo>
                  <a:pt x="390" y="132"/>
                </a:lnTo>
                <a:lnTo>
                  <a:pt x="387" y="141"/>
                </a:lnTo>
                <a:lnTo>
                  <a:pt x="378" y="138"/>
                </a:lnTo>
                <a:lnTo>
                  <a:pt x="378" y="138"/>
                </a:lnTo>
                <a:close/>
                <a:moveTo>
                  <a:pt x="416" y="150"/>
                </a:moveTo>
                <a:lnTo>
                  <a:pt x="419" y="141"/>
                </a:lnTo>
                <a:lnTo>
                  <a:pt x="428" y="145"/>
                </a:lnTo>
                <a:lnTo>
                  <a:pt x="425" y="154"/>
                </a:lnTo>
                <a:lnTo>
                  <a:pt x="416" y="150"/>
                </a:lnTo>
                <a:lnTo>
                  <a:pt x="416" y="150"/>
                </a:lnTo>
                <a:close/>
                <a:moveTo>
                  <a:pt x="454" y="163"/>
                </a:moveTo>
                <a:lnTo>
                  <a:pt x="456" y="154"/>
                </a:lnTo>
                <a:lnTo>
                  <a:pt x="466" y="157"/>
                </a:lnTo>
                <a:lnTo>
                  <a:pt x="463" y="167"/>
                </a:lnTo>
                <a:lnTo>
                  <a:pt x="454" y="163"/>
                </a:lnTo>
                <a:lnTo>
                  <a:pt x="454" y="163"/>
                </a:lnTo>
                <a:close/>
                <a:moveTo>
                  <a:pt x="490" y="176"/>
                </a:moveTo>
                <a:lnTo>
                  <a:pt x="494" y="167"/>
                </a:lnTo>
                <a:lnTo>
                  <a:pt x="503" y="170"/>
                </a:lnTo>
                <a:lnTo>
                  <a:pt x="501" y="179"/>
                </a:lnTo>
                <a:lnTo>
                  <a:pt x="490" y="176"/>
                </a:lnTo>
                <a:lnTo>
                  <a:pt x="490" y="176"/>
                </a:lnTo>
                <a:close/>
                <a:moveTo>
                  <a:pt x="528" y="189"/>
                </a:moveTo>
                <a:lnTo>
                  <a:pt x="532" y="180"/>
                </a:lnTo>
                <a:lnTo>
                  <a:pt x="541" y="183"/>
                </a:lnTo>
                <a:lnTo>
                  <a:pt x="537" y="192"/>
                </a:lnTo>
                <a:lnTo>
                  <a:pt x="528" y="18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44" name="Freeform 280"/>
          <p:cNvSpPr>
            <a:spLocks noEditPoints="1"/>
          </p:cNvSpPr>
          <p:nvPr/>
        </p:nvSpPr>
        <p:spPr bwMode="auto">
          <a:xfrm>
            <a:off x="5205932" y="2793997"/>
            <a:ext cx="44450" cy="268288"/>
          </a:xfrm>
          <a:custGeom>
            <a:avLst/>
            <a:gdLst>
              <a:gd name="T0" fmla="*/ 27 w 28"/>
              <a:gd name="T1" fmla="*/ 11 h 169"/>
              <a:gd name="T2" fmla="*/ 18 w 28"/>
              <a:gd name="T3" fmla="*/ 10 h 169"/>
              <a:gd name="T4" fmla="*/ 19 w 28"/>
              <a:gd name="T5" fmla="*/ 0 h 169"/>
              <a:gd name="T6" fmla="*/ 28 w 28"/>
              <a:gd name="T7" fmla="*/ 2 h 169"/>
              <a:gd name="T8" fmla="*/ 27 w 28"/>
              <a:gd name="T9" fmla="*/ 11 h 169"/>
              <a:gd name="T10" fmla="*/ 27 w 28"/>
              <a:gd name="T11" fmla="*/ 11 h 169"/>
              <a:gd name="T12" fmla="*/ 9 w 28"/>
              <a:gd name="T13" fmla="*/ 169 h 169"/>
              <a:gd name="T14" fmla="*/ 0 w 28"/>
              <a:gd name="T15" fmla="*/ 168 h 169"/>
              <a:gd name="T16" fmla="*/ 0 w 28"/>
              <a:gd name="T17" fmla="*/ 159 h 169"/>
              <a:gd name="T18" fmla="*/ 10 w 28"/>
              <a:gd name="T19" fmla="*/ 160 h 169"/>
              <a:gd name="T20" fmla="*/ 9 w 28"/>
              <a:gd name="T21" fmla="*/ 169 h 169"/>
              <a:gd name="T22" fmla="*/ 9 w 28"/>
              <a:gd name="T23" fmla="*/ 169 h 169"/>
              <a:gd name="T24" fmla="*/ 14 w 28"/>
              <a:gd name="T25" fmla="*/ 130 h 169"/>
              <a:gd name="T26" fmla="*/ 3 w 28"/>
              <a:gd name="T27" fmla="*/ 129 h 169"/>
              <a:gd name="T28" fmla="*/ 5 w 28"/>
              <a:gd name="T29" fmla="*/ 118 h 169"/>
              <a:gd name="T30" fmla="*/ 15 w 28"/>
              <a:gd name="T31" fmla="*/ 119 h 169"/>
              <a:gd name="T32" fmla="*/ 14 w 28"/>
              <a:gd name="T33" fmla="*/ 130 h 169"/>
              <a:gd name="T34" fmla="*/ 14 w 28"/>
              <a:gd name="T35" fmla="*/ 130 h 169"/>
              <a:gd name="T36" fmla="*/ 18 w 28"/>
              <a:gd name="T37" fmla="*/ 91 h 169"/>
              <a:gd name="T38" fmla="*/ 9 w 28"/>
              <a:gd name="T39" fmla="*/ 89 h 169"/>
              <a:gd name="T40" fmla="*/ 10 w 28"/>
              <a:gd name="T41" fmla="*/ 79 h 169"/>
              <a:gd name="T42" fmla="*/ 19 w 28"/>
              <a:gd name="T43" fmla="*/ 80 h 169"/>
              <a:gd name="T44" fmla="*/ 18 w 28"/>
              <a:gd name="T45" fmla="*/ 91 h 169"/>
              <a:gd name="T46" fmla="*/ 18 w 28"/>
              <a:gd name="T47" fmla="*/ 91 h 169"/>
              <a:gd name="T48" fmla="*/ 23 w 28"/>
              <a:gd name="T49" fmla="*/ 50 h 169"/>
              <a:gd name="T50" fmla="*/ 13 w 28"/>
              <a:gd name="T51" fmla="*/ 49 h 169"/>
              <a:gd name="T52" fmla="*/ 14 w 28"/>
              <a:gd name="T53" fmla="*/ 40 h 169"/>
              <a:gd name="T54" fmla="*/ 24 w 28"/>
              <a:gd name="T55" fmla="*/ 41 h 169"/>
              <a:gd name="T56" fmla="*/ 23 w 28"/>
              <a:gd name="T57" fmla="*/ 5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" h="169">
                <a:moveTo>
                  <a:pt x="27" y="11"/>
                </a:moveTo>
                <a:lnTo>
                  <a:pt x="18" y="10"/>
                </a:lnTo>
                <a:lnTo>
                  <a:pt x="19" y="0"/>
                </a:lnTo>
                <a:lnTo>
                  <a:pt x="28" y="2"/>
                </a:lnTo>
                <a:lnTo>
                  <a:pt x="27" y="11"/>
                </a:lnTo>
                <a:lnTo>
                  <a:pt x="27" y="11"/>
                </a:lnTo>
                <a:close/>
                <a:moveTo>
                  <a:pt x="9" y="169"/>
                </a:moveTo>
                <a:lnTo>
                  <a:pt x="0" y="168"/>
                </a:lnTo>
                <a:lnTo>
                  <a:pt x="0" y="159"/>
                </a:lnTo>
                <a:lnTo>
                  <a:pt x="10" y="160"/>
                </a:lnTo>
                <a:lnTo>
                  <a:pt x="9" y="169"/>
                </a:lnTo>
                <a:lnTo>
                  <a:pt x="9" y="169"/>
                </a:lnTo>
                <a:close/>
                <a:moveTo>
                  <a:pt x="14" y="130"/>
                </a:moveTo>
                <a:lnTo>
                  <a:pt x="3" y="129"/>
                </a:lnTo>
                <a:lnTo>
                  <a:pt x="5" y="118"/>
                </a:lnTo>
                <a:lnTo>
                  <a:pt x="15" y="119"/>
                </a:lnTo>
                <a:lnTo>
                  <a:pt x="14" y="130"/>
                </a:lnTo>
                <a:lnTo>
                  <a:pt x="14" y="130"/>
                </a:lnTo>
                <a:close/>
                <a:moveTo>
                  <a:pt x="18" y="91"/>
                </a:moveTo>
                <a:lnTo>
                  <a:pt x="9" y="89"/>
                </a:lnTo>
                <a:lnTo>
                  <a:pt x="10" y="79"/>
                </a:lnTo>
                <a:lnTo>
                  <a:pt x="19" y="80"/>
                </a:lnTo>
                <a:lnTo>
                  <a:pt x="18" y="91"/>
                </a:lnTo>
                <a:lnTo>
                  <a:pt x="18" y="91"/>
                </a:lnTo>
                <a:close/>
                <a:moveTo>
                  <a:pt x="23" y="50"/>
                </a:moveTo>
                <a:lnTo>
                  <a:pt x="13" y="49"/>
                </a:lnTo>
                <a:lnTo>
                  <a:pt x="14" y="40"/>
                </a:lnTo>
                <a:lnTo>
                  <a:pt x="24" y="41"/>
                </a:lnTo>
                <a:lnTo>
                  <a:pt x="23" y="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45" name="Freeform 281"/>
          <p:cNvSpPr>
            <a:spLocks noEditPoints="1"/>
          </p:cNvSpPr>
          <p:nvPr/>
        </p:nvSpPr>
        <p:spPr bwMode="auto">
          <a:xfrm>
            <a:off x="4482031" y="2647947"/>
            <a:ext cx="762000" cy="155575"/>
          </a:xfrm>
          <a:custGeom>
            <a:avLst/>
            <a:gdLst>
              <a:gd name="T0" fmla="*/ 471 w 480"/>
              <a:gd name="T1" fmla="*/ 86 h 98"/>
              <a:gd name="T2" fmla="*/ 479 w 480"/>
              <a:gd name="T3" fmla="*/ 98 h 98"/>
              <a:gd name="T4" fmla="*/ 469 w 480"/>
              <a:gd name="T5" fmla="*/ 95 h 98"/>
              <a:gd name="T6" fmla="*/ 1 w 480"/>
              <a:gd name="T7" fmla="*/ 0 h 98"/>
              <a:gd name="T8" fmla="*/ 9 w 480"/>
              <a:gd name="T9" fmla="*/ 11 h 98"/>
              <a:gd name="T10" fmla="*/ 0 w 480"/>
              <a:gd name="T11" fmla="*/ 10 h 98"/>
              <a:gd name="T12" fmla="*/ 40 w 480"/>
              <a:gd name="T13" fmla="*/ 8 h 98"/>
              <a:gd name="T14" fmla="*/ 48 w 480"/>
              <a:gd name="T15" fmla="*/ 19 h 98"/>
              <a:gd name="T16" fmla="*/ 39 w 480"/>
              <a:gd name="T17" fmla="*/ 17 h 98"/>
              <a:gd name="T18" fmla="*/ 79 w 480"/>
              <a:gd name="T19" fmla="*/ 14 h 98"/>
              <a:gd name="T20" fmla="*/ 87 w 480"/>
              <a:gd name="T21" fmla="*/ 26 h 98"/>
              <a:gd name="T22" fmla="*/ 78 w 480"/>
              <a:gd name="T23" fmla="*/ 25 h 98"/>
              <a:gd name="T24" fmla="*/ 118 w 480"/>
              <a:gd name="T25" fmla="*/ 22 h 98"/>
              <a:gd name="T26" fmla="*/ 126 w 480"/>
              <a:gd name="T27" fmla="*/ 34 h 98"/>
              <a:gd name="T28" fmla="*/ 117 w 480"/>
              <a:gd name="T29" fmla="*/ 31 h 98"/>
              <a:gd name="T30" fmla="*/ 158 w 480"/>
              <a:gd name="T31" fmla="*/ 28 h 98"/>
              <a:gd name="T32" fmla="*/ 165 w 480"/>
              <a:gd name="T33" fmla="*/ 40 h 98"/>
              <a:gd name="T34" fmla="*/ 156 w 480"/>
              <a:gd name="T35" fmla="*/ 39 h 98"/>
              <a:gd name="T36" fmla="*/ 197 w 480"/>
              <a:gd name="T37" fmla="*/ 36 h 98"/>
              <a:gd name="T38" fmla="*/ 205 w 480"/>
              <a:gd name="T39" fmla="*/ 48 h 98"/>
              <a:gd name="T40" fmla="*/ 194 w 480"/>
              <a:gd name="T41" fmla="*/ 45 h 98"/>
              <a:gd name="T42" fmla="*/ 236 w 480"/>
              <a:gd name="T43" fmla="*/ 43 h 98"/>
              <a:gd name="T44" fmla="*/ 244 w 480"/>
              <a:gd name="T45" fmla="*/ 55 h 98"/>
              <a:gd name="T46" fmla="*/ 233 w 480"/>
              <a:gd name="T47" fmla="*/ 53 h 98"/>
              <a:gd name="T48" fmla="*/ 275 w 480"/>
              <a:gd name="T49" fmla="*/ 51 h 98"/>
              <a:gd name="T50" fmla="*/ 283 w 480"/>
              <a:gd name="T51" fmla="*/ 62 h 98"/>
              <a:gd name="T52" fmla="*/ 273 w 480"/>
              <a:gd name="T53" fmla="*/ 60 h 98"/>
              <a:gd name="T54" fmla="*/ 314 w 480"/>
              <a:gd name="T55" fmla="*/ 57 h 98"/>
              <a:gd name="T56" fmla="*/ 322 w 480"/>
              <a:gd name="T57" fmla="*/ 69 h 98"/>
              <a:gd name="T58" fmla="*/ 312 w 480"/>
              <a:gd name="T59" fmla="*/ 68 h 98"/>
              <a:gd name="T60" fmla="*/ 354 w 480"/>
              <a:gd name="T61" fmla="*/ 65 h 98"/>
              <a:gd name="T62" fmla="*/ 361 w 480"/>
              <a:gd name="T63" fmla="*/ 75 h 98"/>
              <a:gd name="T64" fmla="*/ 351 w 480"/>
              <a:gd name="T65" fmla="*/ 74 h 98"/>
              <a:gd name="T66" fmla="*/ 393 w 480"/>
              <a:gd name="T67" fmla="*/ 72 h 98"/>
              <a:gd name="T68" fmla="*/ 401 w 480"/>
              <a:gd name="T69" fmla="*/ 83 h 98"/>
              <a:gd name="T70" fmla="*/ 390 w 480"/>
              <a:gd name="T71" fmla="*/ 82 h 98"/>
              <a:gd name="T72" fmla="*/ 432 w 480"/>
              <a:gd name="T73" fmla="*/ 79 h 98"/>
              <a:gd name="T74" fmla="*/ 440 w 480"/>
              <a:gd name="T75" fmla="*/ 9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80" h="98">
                <a:moveTo>
                  <a:pt x="469" y="95"/>
                </a:moveTo>
                <a:lnTo>
                  <a:pt x="471" y="86"/>
                </a:lnTo>
                <a:lnTo>
                  <a:pt x="480" y="87"/>
                </a:lnTo>
                <a:lnTo>
                  <a:pt x="479" y="98"/>
                </a:lnTo>
                <a:lnTo>
                  <a:pt x="469" y="95"/>
                </a:lnTo>
                <a:lnTo>
                  <a:pt x="469" y="95"/>
                </a:lnTo>
                <a:close/>
                <a:moveTo>
                  <a:pt x="0" y="10"/>
                </a:moveTo>
                <a:lnTo>
                  <a:pt x="1" y="0"/>
                </a:lnTo>
                <a:lnTo>
                  <a:pt x="10" y="2"/>
                </a:lnTo>
                <a:lnTo>
                  <a:pt x="9" y="11"/>
                </a:lnTo>
                <a:lnTo>
                  <a:pt x="0" y="10"/>
                </a:lnTo>
                <a:lnTo>
                  <a:pt x="0" y="10"/>
                </a:lnTo>
                <a:close/>
                <a:moveTo>
                  <a:pt x="39" y="17"/>
                </a:moveTo>
                <a:lnTo>
                  <a:pt x="40" y="8"/>
                </a:lnTo>
                <a:lnTo>
                  <a:pt x="49" y="9"/>
                </a:lnTo>
                <a:lnTo>
                  <a:pt x="48" y="19"/>
                </a:lnTo>
                <a:lnTo>
                  <a:pt x="39" y="17"/>
                </a:lnTo>
                <a:lnTo>
                  <a:pt x="39" y="17"/>
                </a:lnTo>
                <a:close/>
                <a:moveTo>
                  <a:pt x="78" y="25"/>
                </a:moveTo>
                <a:lnTo>
                  <a:pt x="79" y="14"/>
                </a:lnTo>
                <a:lnTo>
                  <a:pt x="88" y="17"/>
                </a:lnTo>
                <a:lnTo>
                  <a:pt x="87" y="26"/>
                </a:lnTo>
                <a:lnTo>
                  <a:pt x="78" y="25"/>
                </a:lnTo>
                <a:lnTo>
                  <a:pt x="78" y="25"/>
                </a:lnTo>
                <a:close/>
                <a:moveTo>
                  <a:pt x="117" y="31"/>
                </a:moveTo>
                <a:lnTo>
                  <a:pt x="118" y="22"/>
                </a:lnTo>
                <a:lnTo>
                  <a:pt x="128" y="23"/>
                </a:lnTo>
                <a:lnTo>
                  <a:pt x="126" y="34"/>
                </a:lnTo>
                <a:lnTo>
                  <a:pt x="117" y="31"/>
                </a:lnTo>
                <a:lnTo>
                  <a:pt x="117" y="31"/>
                </a:lnTo>
                <a:close/>
                <a:moveTo>
                  <a:pt x="156" y="39"/>
                </a:moveTo>
                <a:lnTo>
                  <a:pt x="158" y="28"/>
                </a:lnTo>
                <a:lnTo>
                  <a:pt x="167" y="31"/>
                </a:lnTo>
                <a:lnTo>
                  <a:pt x="165" y="40"/>
                </a:lnTo>
                <a:lnTo>
                  <a:pt x="156" y="39"/>
                </a:lnTo>
                <a:lnTo>
                  <a:pt x="156" y="39"/>
                </a:lnTo>
                <a:close/>
                <a:moveTo>
                  <a:pt x="194" y="45"/>
                </a:moveTo>
                <a:lnTo>
                  <a:pt x="197" y="36"/>
                </a:lnTo>
                <a:lnTo>
                  <a:pt x="206" y="38"/>
                </a:lnTo>
                <a:lnTo>
                  <a:pt x="205" y="48"/>
                </a:lnTo>
                <a:lnTo>
                  <a:pt x="194" y="45"/>
                </a:lnTo>
                <a:lnTo>
                  <a:pt x="194" y="45"/>
                </a:lnTo>
                <a:close/>
                <a:moveTo>
                  <a:pt x="233" y="53"/>
                </a:moveTo>
                <a:lnTo>
                  <a:pt x="236" y="43"/>
                </a:lnTo>
                <a:lnTo>
                  <a:pt x="245" y="45"/>
                </a:lnTo>
                <a:lnTo>
                  <a:pt x="244" y="55"/>
                </a:lnTo>
                <a:lnTo>
                  <a:pt x="233" y="53"/>
                </a:lnTo>
                <a:lnTo>
                  <a:pt x="233" y="53"/>
                </a:lnTo>
                <a:close/>
                <a:moveTo>
                  <a:pt x="273" y="60"/>
                </a:moveTo>
                <a:lnTo>
                  <a:pt x="275" y="51"/>
                </a:lnTo>
                <a:lnTo>
                  <a:pt x="284" y="52"/>
                </a:lnTo>
                <a:lnTo>
                  <a:pt x="283" y="62"/>
                </a:lnTo>
                <a:lnTo>
                  <a:pt x="273" y="60"/>
                </a:lnTo>
                <a:lnTo>
                  <a:pt x="273" y="60"/>
                </a:lnTo>
                <a:close/>
                <a:moveTo>
                  <a:pt x="312" y="68"/>
                </a:moveTo>
                <a:lnTo>
                  <a:pt x="314" y="57"/>
                </a:lnTo>
                <a:lnTo>
                  <a:pt x="324" y="59"/>
                </a:lnTo>
                <a:lnTo>
                  <a:pt x="322" y="69"/>
                </a:lnTo>
                <a:lnTo>
                  <a:pt x="312" y="68"/>
                </a:lnTo>
                <a:lnTo>
                  <a:pt x="312" y="68"/>
                </a:lnTo>
                <a:close/>
                <a:moveTo>
                  <a:pt x="351" y="74"/>
                </a:moveTo>
                <a:lnTo>
                  <a:pt x="354" y="65"/>
                </a:lnTo>
                <a:lnTo>
                  <a:pt x="363" y="66"/>
                </a:lnTo>
                <a:lnTo>
                  <a:pt x="361" y="75"/>
                </a:lnTo>
                <a:lnTo>
                  <a:pt x="351" y="74"/>
                </a:lnTo>
                <a:lnTo>
                  <a:pt x="351" y="74"/>
                </a:lnTo>
                <a:close/>
                <a:moveTo>
                  <a:pt x="390" y="82"/>
                </a:moveTo>
                <a:lnTo>
                  <a:pt x="393" y="72"/>
                </a:lnTo>
                <a:lnTo>
                  <a:pt x="402" y="73"/>
                </a:lnTo>
                <a:lnTo>
                  <a:pt x="401" y="83"/>
                </a:lnTo>
                <a:lnTo>
                  <a:pt x="390" y="82"/>
                </a:lnTo>
                <a:lnTo>
                  <a:pt x="390" y="82"/>
                </a:lnTo>
                <a:close/>
                <a:moveTo>
                  <a:pt x="429" y="89"/>
                </a:moveTo>
                <a:lnTo>
                  <a:pt x="432" y="79"/>
                </a:lnTo>
                <a:lnTo>
                  <a:pt x="441" y="81"/>
                </a:lnTo>
                <a:lnTo>
                  <a:pt x="440" y="90"/>
                </a:lnTo>
                <a:lnTo>
                  <a:pt x="429" y="8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46" name="Freeform 282"/>
          <p:cNvSpPr>
            <a:spLocks noEditPoints="1"/>
          </p:cNvSpPr>
          <p:nvPr/>
        </p:nvSpPr>
        <p:spPr bwMode="auto">
          <a:xfrm>
            <a:off x="4790008" y="2236785"/>
            <a:ext cx="460375" cy="561975"/>
          </a:xfrm>
          <a:custGeom>
            <a:avLst/>
            <a:gdLst>
              <a:gd name="T0" fmla="*/ 284 w 290"/>
              <a:gd name="T1" fmla="*/ 341 h 354"/>
              <a:gd name="T2" fmla="*/ 282 w 290"/>
              <a:gd name="T3" fmla="*/ 354 h 354"/>
              <a:gd name="T4" fmla="*/ 276 w 290"/>
              <a:gd name="T5" fmla="*/ 348 h 354"/>
              <a:gd name="T6" fmla="*/ 8 w 290"/>
              <a:gd name="T7" fmla="*/ 0 h 354"/>
              <a:gd name="T8" fmla="*/ 7 w 290"/>
              <a:gd name="T9" fmla="*/ 14 h 354"/>
              <a:gd name="T10" fmla="*/ 0 w 290"/>
              <a:gd name="T11" fmla="*/ 6 h 354"/>
              <a:gd name="T12" fmla="*/ 33 w 290"/>
              <a:gd name="T13" fmla="*/ 31 h 354"/>
              <a:gd name="T14" fmla="*/ 32 w 290"/>
              <a:gd name="T15" fmla="*/ 46 h 354"/>
              <a:gd name="T16" fmla="*/ 25 w 290"/>
              <a:gd name="T17" fmla="*/ 38 h 354"/>
              <a:gd name="T18" fmla="*/ 58 w 290"/>
              <a:gd name="T19" fmla="*/ 63 h 354"/>
              <a:gd name="T20" fmla="*/ 56 w 290"/>
              <a:gd name="T21" fmla="*/ 76 h 354"/>
              <a:gd name="T22" fmla="*/ 50 w 290"/>
              <a:gd name="T23" fmla="*/ 68 h 354"/>
              <a:gd name="T24" fmla="*/ 83 w 290"/>
              <a:gd name="T25" fmla="*/ 93 h 354"/>
              <a:gd name="T26" fmla="*/ 81 w 290"/>
              <a:gd name="T27" fmla="*/ 107 h 354"/>
              <a:gd name="T28" fmla="*/ 75 w 290"/>
              <a:gd name="T29" fmla="*/ 99 h 354"/>
              <a:gd name="T30" fmla="*/ 107 w 290"/>
              <a:gd name="T31" fmla="*/ 124 h 354"/>
              <a:gd name="T32" fmla="*/ 106 w 290"/>
              <a:gd name="T33" fmla="*/ 138 h 354"/>
              <a:gd name="T34" fmla="*/ 101 w 290"/>
              <a:gd name="T35" fmla="*/ 131 h 354"/>
              <a:gd name="T36" fmla="*/ 134 w 290"/>
              <a:gd name="T37" fmla="*/ 155 h 354"/>
              <a:gd name="T38" fmla="*/ 131 w 290"/>
              <a:gd name="T39" fmla="*/ 168 h 354"/>
              <a:gd name="T40" fmla="*/ 126 w 290"/>
              <a:gd name="T41" fmla="*/ 161 h 354"/>
              <a:gd name="T42" fmla="*/ 158 w 290"/>
              <a:gd name="T43" fmla="*/ 185 h 354"/>
              <a:gd name="T44" fmla="*/ 157 w 290"/>
              <a:gd name="T45" fmla="*/ 200 h 354"/>
              <a:gd name="T46" fmla="*/ 150 w 290"/>
              <a:gd name="T47" fmla="*/ 192 h 354"/>
              <a:gd name="T48" fmla="*/ 183 w 290"/>
              <a:gd name="T49" fmla="*/ 217 h 354"/>
              <a:gd name="T50" fmla="*/ 182 w 290"/>
              <a:gd name="T51" fmla="*/ 231 h 354"/>
              <a:gd name="T52" fmla="*/ 175 w 290"/>
              <a:gd name="T53" fmla="*/ 223 h 354"/>
              <a:gd name="T54" fmla="*/ 208 w 290"/>
              <a:gd name="T55" fmla="*/ 248 h 354"/>
              <a:gd name="T56" fmla="*/ 207 w 290"/>
              <a:gd name="T57" fmla="*/ 261 h 354"/>
              <a:gd name="T58" fmla="*/ 200 w 290"/>
              <a:gd name="T59" fmla="*/ 255 h 354"/>
              <a:gd name="T60" fmla="*/ 233 w 290"/>
              <a:gd name="T61" fmla="*/ 278 h 354"/>
              <a:gd name="T62" fmla="*/ 232 w 290"/>
              <a:gd name="T63" fmla="*/ 293 h 354"/>
              <a:gd name="T64" fmla="*/ 225 w 290"/>
              <a:gd name="T65" fmla="*/ 285 h 354"/>
              <a:gd name="T66" fmla="*/ 259 w 290"/>
              <a:gd name="T67" fmla="*/ 310 h 354"/>
              <a:gd name="T68" fmla="*/ 256 w 290"/>
              <a:gd name="T69" fmla="*/ 324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90" h="354">
                <a:moveTo>
                  <a:pt x="276" y="348"/>
                </a:moveTo>
                <a:lnTo>
                  <a:pt x="284" y="341"/>
                </a:lnTo>
                <a:lnTo>
                  <a:pt x="290" y="349"/>
                </a:lnTo>
                <a:lnTo>
                  <a:pt x="282" y="354"/>
                </a:lnTo>
                <a:lnTo>
                  <a:pt x="276" y="348"/>
                </a:lnTo>
                <a:lnTo>
                  <a:pt x="276" y="348"/>
                </a:lnTo>
                <a:close/>
                <a:moveTo>
                  <a:pt x="0" y="6"/>
                </a:moveTo>
                <a:lnTo>
                  <a:pt x="8" y="0"/>
                </a:lnTo>
                <a:lnTo>
                  <a:pt x="13" y="8"/>
                </a:lnTo>
                <a:lnTo>
                  <a:pt x="7" y="14"/>
                </a:lnTo>
                <a:lnTo>
                  <a:pt x="0" y="6"/>
                </a:lnTo>
                <a:lnTo>
                  <a:pt x="0" y="6"/>
                </a:lnTo>
                <a:close/>
                <a:moveTo>
                  <a:pt x="25" y="38"/>
                </a:moveTo>
                <a:lnTo>
                  <a:pt x="33" y="31"/>
                </a:lnTo>
                <a:lnTo>
                  <a:pt x="39" y="39"/>
                </a:lnTo>
                <a:lnTo>
                  <a:pt x="32" y="46"/>
                </a:lnTo>
                <a:lnTo>
                  <a:pt x="25" y="38"/>
                </a:lnTo>
                <a:lnTo>
                  <a:pt x="25" y="38"/>
                </a:lnTo>
                <a:close/>
                <a:moveTo>
                  <a:pt x="50" y="68"/>
                </a:moveTo>
                <a:lnTo>
                  <a:pt x="58" y="63"/>
                </a:lnTo>
                <a:lnTo>
                  <a:pt x="64" y="70"/>
                </a:lnTo>
                <a:lnTo>
                  <a:pt x="56" y="76"/>
                </a:lnTo>
                <a:lnTo>
                  <a:pt x="50" y="68"/>
                </a:lnTo>
                <a:lnTo>
                  <a:pt x="50" y="68"/>
                </a:lnTo>
                <a:close/>
                <a:moveTo>
                  <a:pt x="75" y="99"/>
                </a:moveTo>
                <a:lnTo>
                  <a:pt x="83" y="93"/>
                </a:lnTo>
                <a:lnTo>
                  <a:pt x="89" y="101"/>
                </a:lnTo>
                <a:lnTo>
                  <a:pt x="81" y="107"/>
                </a:lnTo>
                <a:lnTo>
                  <a:pt x="75" y="99"/>
                </a:lnTo>
                <a:lnTo>
                  <a:pt x="75" y="99"/>
                </a:lnTo>
                <a:close/>
                <a:moveTo>
                  <a:pt x="101" y="131"/>
                </a:moveTo>
                <a:lnTo>
                  <a:pt x="107" y="124"/>
                </a:lnTo>
                <a:lnTo>
                  <a:pt x="114" y="132"/>
                </a:lnTo>
                <a:lnTo>
                  <a:pt x="106" y="138"/>
                </a:lnTo>
                <a:lnTo>
                  <a:pt x="101" y="131"/>
                </a:lnTo>
                <a:lnTo>
                  <a:pt x="101" y="131"/>
                </a:lnTo>
                <a:close/>
                <a:moveTo>
                  <a:pt x="126" y="161"/>
                </a:moveTo>
                <a:lnTo>
                  <a:pt x="134" y="155"/>
                </a:lnTo>
                <a:lnTo>
                  <a:pt x="139" y="163"/>
                </a:lnTo>
                <a:lnTo>
                  <a:pt x="131" y="168"/>
                </a:lnTo>
                <a:lnTo>
                  <a:pt x="126" y="161"/>
                </a:lnTo>
                <a:lnTo>
                  <a:pt x="126" y="161"/>
                </a:lnTo>
                <a:close/>
                <a:moveTo>
                  <a:pt x="150" y="192"/>
                </a:moveTo>
                <a:lnTo>
                  <a:pt x="158" y="185"/>
                </a:lnTo>
                <a:lnTo>
                  <a:pt x="165" y="193"/>
                </a:lnTo>
                <a:lnTo>
                  <a:pt x="157" y="200"/>
                </a:lnTo>
                <a:lnTo>
                  <a:pt x="150" y="192"/>
                </a:lnTo>
                <a:lnTo>
                  <a:pt x="150" y="192"/>
                </a:lnTo>
                <a:close/>
                <a:moveTo>
                  <a:pt x="175" y="223"/>
                </a:moveTo>
                <a:lnTo>
                  <a:pt x="183" y="217"/>
                </a:lnTo>
                <a:lnTo>
                  <a:pt x="190" y="225"/>
                </a:lnTo>
                <a:lnTo>
                  <a:pt x="182" y="231"/>
                </a:lnTo>
                <a:lnTo>
                  <a:pt x="175" y="223"/>
                </a:lnTo>
                <a:lnTo>
                  <a:pt x="175" y="223"/>
                </a:lnTo>
                <a:close/>
                <a:moveTo>
                  <a:pt x="200" y="255"/>
                </a:moveTo>
                <a:lnTo>
                  <a:pt x="208" y="248"/>
                </a:lnTo>
                <a:lnTo>
                  <a:pt x="215" y="256"/>
                </a:lnTo>
                <a:lnTo>
                  <a:pt x="207" y="261"/>
                </a:lnTo>
                <a:lnTo>
                  <a:pt x="200" y="255"/>
                </a:lnTo>
                <a:lnTo>
                  <a:pt x="200" y="255"/>
                </a:lnTo>
                <a:close/>
                <a:moveTo>
                  <a:pt x="225" y="285"/>
                </a:moveTo>
                <a:lnTo>
                  <a:pt x="233" y="278"/>
                </a:lnTo>
                <a:lnTo>
                  <a:pt x="239" y="286"/>
                </a:lnTo>
                <a:lnTo>
                  <a:pt x="232" y="293"/>
                </a:lnTo>
                <a:lnTo>
                  <a:pt x="225" y="285"/>
                </a:lnTo>
                <a:lnTo>
                  <a:pt x="225" y="285"/>
                </a:lnTo>
                <a:close/>
                <a:moveTo>
                  <a:pt x="251" y="316"/>
                </a:moveTo>
                <a:lnTo>
                  <a:pt x="259" y="310"/>
                </a:lnTo>
                <a:lnTo>
                  <a:pt x="264" y="318"/>
                </a:lnTo>
                <a:lnTo>
                  <a:pt x="256" y="324"/>
                </a:lnTo>
                <a:lnTo>
                  <a:pt x="251" y="3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47" name="Freeform 283"/>
          <p:cNvSpPr>
            <a:spLocks noEditPoints="1"/>
          </p:cNvSpPr>
          <p:nvPr/>
        </p:nvSpPr>
        <p:spPr bwMode="auto">
          <a:xfrm>
            <a:off x="5240857" y="2543172"/>
            <a:ext cx="468313" cy="257175"/>
          </a:xfrm>
          <a:custGeom>
            <a:avLst/>
            <a:gdLst>
              <a:gd name="T0" fmla="*/ 9 w 295"/>
              <a:gd name="T1" fmla="*/ 149 h 162"/>
              <a:gd name="T2" fmla="*/ 13 w 295"/>
              <a:gd name="T3" fmla="*/ 158 h 162"/>
              <a:gd name="T4" fmla="*/ 4 w 295"/>
              <a:gd name="T5" fmla="*/ 162 h 162"/>
              <a:gd name="T6" fmla="*/ 0 w 295"/>
              <a:gd name="T7" fmla="*/ 155 h 162"/>
              <a:gd name="T8" fmla="*/ 9 w 295"/>
              <a:gd name="T9" fmla="*/ 149 h 162"/>
              <a:gd name="T10" fmla="*/ 9 w 295"/>
              <a:gd name="T11" fmla="*/ 149 h 162"/>
              <a:gd name="T12" fmla="*/ 290 w 295"/>
              <a:gd name="T13" fmla="*/ 0 h 162"/>
              <a:gd name="T14" fmla="*/ 295 w 295"/>
              <a:gd name="T15" fmla="*/ 9 h 162"/>
              <a:gd name="T16" fmla="*/ 286 w 295"/>
              <a:gd name="T17" fmla="*/ 15 h 162"/>
              <a:gd name="T18" fmla="*/ 281 w 295"/>
              <a:gd name="T19" fmla="*/ 6 h 162"/>
              <a:gd name="T20" fmla="*/ 290 w 295"/>
              <a:gd name="T21" fmla="*/ 0 h 162"/>
              <a:gd name="T22" fmla="*/ 290 w 295"/>
              <a:gd name="T23" fmla="*/ 0 h 162"/>
              <a:gd name="T24" fmla="*/ 255 w 295"/>
              <a:gd name="T25" fmla="*/ 20 h 162"/>
              <a:gd name="T26" fmla="*/ 260 w 295"/>
              <a:gd name="T27" fmla="*/ 28 h 162"/>
              <a:gd name="T28" fmla="*/ 251 w 295"/>
              <a:gd name="T29" fmla="*/ 33 h 162"/>
              <a:gd name="T30" fmla="*/ 245 w 295"/>
              <a:gd name="T31" fmla="*/ 24 h 162"/>
              <a:gd name="T32" fmla="*/ 255 w 295"/>
              <a:gd name="T33" fmla="*/ 20 h 162"/>
              <a:gd name="T34" fmla="*/ 255 w 295"/>
              <a:gd name="T35" fmla="*/ 20 h 162"/>
              <a:gd name="T36" fmla="*/ 219 w 295"/>
              <a:gd name="T37" fmla="*/ 38 h 162"/>
              <a:gd name="T38" fmla="*/ 225 w 295"/>
              <a:gd name="T39" fmla="*/ 47 h 162"/>
              <a:gd name="T40" fmla="*/ 215 w 295"/>
              <a:gd name="T41" fmla="*/ 51 h 162"/>
              <a:gd name="T42" fmla="*/ 211 w 295"/>
              <a:gd name="T43" fmla="*/ 42 h 162"/>
              <a:gd name="T44" fmla="*/ 219 w 295"/>
              <a:gd name="T45" fmla="*/ 38 h 162"/>
              <a:gd name="T46" fmla="*/ 219 w 295"/>
              <a:gd name="T47" fmla="*/ 38 h 162"/>
              <a:gd name="T48" fmla="*/ 184 w 295"/>
              <a:gd name="T49" fmla="*/ 57 h 162"/>
              <a:gd name="T50" fmla="*/ 189 w 295"/>
              <a:gd name="T51" fmla="*/ 66 h 162"/>
              <a:gd name="T52" fmla="*/ 180 w 295"/>
              <a:gd name="T53" fmla="*/ 70 h 162"/>
              <a:gd name="T54" fmla="*/ 176 w 295"/>
              <a:gd name="T55" fmla="*/ 62 h 162"/>
              <a:gd name="T56" fmla="*/ 184 w 295"/>
              <a:gd name="T57" fmla="*/ 57 h 162"/>
              <a:gd name="T58" fmla="*/ 184 w 295"/>
              <a:gd name="T59" fmla="*/ 57 h 162"/>
              <a:gd name="T60" fmla="*/ 149 w 295"/>
              <a:gd name="T61" fmla="*/ 75 h 162"/>
              <a:gd name="T62" fmla="*/ 154 w 295"/>
              <a:gd name="T63" fmla="*/ 84 h 162"/>
              <a:gd name="T64" fmla="*/ 145 w 295"/>
              <a:gd name="T65" fmla="*/ 89 h 162"/>
              <a:gd name="T66" fmla="*/ 141 w 295"/>
              <a:gd name="T67" fmla="*/ 80 h 162"/>
              <a:gd name="T68" fmla="*/ 149 w 295"/>
              <a:gd name="T69" fmla="*/ 75 h 162"/>
              <a:gd name="T70" fmla="*/ 149 w 295"/>
              <a:gd name="T71" fmla="*/ 75 h 162"/>
              <a:gd name="T72" fmla="*/ 113 w 295"/>
              <a:gd name="T73" fmla="*/ 94 h 162"/>
              <a:gd name="T74" fmla="*/ 119 w 295"/>
              <a:gd name="T75" fmla="*/ 102 h 162"/>
              <a:gd name="T76" fmla="*/ 110 w 295"/>
              <a:gd name="T77" fmla="*/ 108 h 162"/>
              <a:gd name="T78" fmla="*/ 106 w 295"/>
              <a:gd name="T79" fmla="*/ 98 h 162"/>
              <a:gd name="T80" fmla="*/ 113 w 295"/>
              <a:gd name="T81" fmla="*/ 94 h 162"/>
              <a:gd name="T82" fmla="*/ 113 w 295"/>
              <a:gd name="T83" fmla="*/ 94 h 162"/>
              <a:gd name="T84" fmla="*/ 78 w 295"/>
              <a:gd name="T85" fmla="*/ 113 h 162"/>
              <a:gd name="T86" fmla="*/ 83 w 295"/>
              <a:gd name="T87" fmla="*/ 121 h 162"/>
              <a:gd name="T88" fmla="*/ 74 w 295"/>
              <a:gd name="T89" fmla="*/ 126 h 162"/>
              <a:gd name="T90" fmla="*/ 70 w 295"/>
              <a:gd name="T91" fmla="*/ 117 h 162"/>
              <a:gd name="T92" fmla="*/ 78 w 295"/>
              <a:gd name="T93" fmla="*/ 113 h 162"/>
              <a:gd name="T94" fmla="*/ 78 w 295"/>
              <a:gd name="T95" fmla="*/ 113 h 162"/>
              <a:gd name="T96" fmla="*/ 43 w 295"/>
              <a:gd name="T97" fmla="*/ 131 h 162"/>
              <a:gd name="T98" fmla="*/ 48 w 295"/>
              <a:gd name="T99" fmla="*/ 140 h 162"/>
              <a:gd name="T100" fmla="*/ 39 w 295"/>
              <a:gd name="T101" fmla="*/ 144 h 162"/>
              <a:gd name="T102" fmla="*/ 35 w 295"/>
              <a:gd name="T103" fmla="*/ 136 h 162"/>
              <a:gd name="T104" fmla="*/ 43 w 295"/>
              <a:gd name="T105" fmla="*/ 13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95" h="162">
                <a:moveTo>
                  <a:pt x="9" y="149"/>
                </a:moveTo>
                <a:lnTo>
                  <a:pt x="13" y="158"/>
                </a:lnTo>
                <a:lnTo>
                  <a:pt x="4" y="162"/>
                </a:lnTo>
                <a:lnTo>
                  <a:pt x="0" y="155"/>
                </a:lnTo>
                <a:lnTo>
                  <a:pt x="9" y="149"/>
                </a:lnTo>
                <a:lnTo>
                  <a:pt x="9" y="149"/>
                </a:lnTo>
                <a:close/>
                <a:moveTo>
                  <a:pt x="290" y="0"/>
                </a:moveTo>
                <a:lnTo>
                  <a:pt x="295" y="9"/>
                </a:lnTo>
                <a:lnTo>
                  <a:pt x="286" y="15"/>
                </a:lnTo>
                <a:lnTo>
                  <a:pt x="281" y="6"/>
                </a:lnTo>
                <a:lnTo>
                  <a:pt x="290" y="0"/>
                </a:lnTo>
                <a:lnTo>
                  <a:pt x="290" y="0"/>
                </a:lnTo>
                <a:close/>
                <a:moveTo>
                  <a:pt x="255" y="20"/>
                </a:moveTo>
                <a:lnTo>
                  <a:pt x="260" y="28"/>
                </a:lnTo>
                <a:lnTo>
                  <a:pt x="251" y="33"/>
                </a:lnTo>
                <a:lnTo>
                  <a:pt x="245" y="24"/>
                </a:lnTo>
                <a:lnTo>
                  <a:pt x="255" y="20"/>
                </a:lnTo>
                <a:lnTo>
                  <a:pt x="255" y="20"/>
                </a:lnTo>
                <a:close/>
                <a:moveTo>
                  <a:pt x="219" y="38"/>
                </a:moveTo>
                <a:lnTo>
                  <a:pt x="225" y="47"/>
                </a:lnTo>
                <a:lnTo>
                  <a:pt x="215" y="51"/>
                </a:lnTo>
                <a:lnTo>
                  <a:pt x="211" y="42"/>
                </a:lnTo>
                <a:lnTo>
                  <a:pt x="219" y="38"/>
                </a:lnTo>
                <a:lnTo>
                  <a:pt x="219" y="38"/>
                </a:lnTo>
                <a:close/>
                <a:moveTo>
                  <a:pt x="184" y="57"/>
                </a:moveTo>
                <a:lnTo>
                  <a:pt x="189" y="66"/>
                </a:lnTo>
                <a:lnTo>
                  <a:pt x="180" y="70"/>
                </a:lnTo>
                <a:lnTo>
                  <a:pt x="176" y="62"/>
                </a:lnTo>
                <a:lnTo>
                  <a:pt x="184" y="57"/>
                </a:lnTo>
                <a:lnTo>
                  <a:pt x="184" y="57"/>
                </a:lnTo>
                <a:close/>
                <a:moveTo>
                  <a:pt x="149" y="75"/>
                </a:moveTo>
                <a:lnTo>
                  <a:pt x="154" y="84"/>
                </a:lnTo>
                <a:lnTo>
                  <a:pt x="145" y="89"/>
                </a:lnTo>
                <a:lnTo>
                  <a:pt x="141" y="80"/>
                </a:lnTo>
                <a:lnTo>
                  <a:pt x="149" y="75"/>
                </a:lnTo>
                <a:lnTo>
                  <a:pt x="149" y="75"/>
                </a:lnTo>
                <a:close/>
                <a:moveTo>
                  <a:pt x="113" y="94"/>
                </a:moveTo>
                <a:lnTo>
                  <a:pt x="119" y="102"/>
                </a:lnTo>
                <a:lnTo>
                  <a:pt x="110" y="108"/>
                </a:lnTo>
                <a:lnTo>
                  <a:pt x="106" y="98"/>
                </a:lnTo>
                <a:lnTo>
                  <a:pt x="113" y="94"/>
                </a:lnTo>
                <a:lnTo>
                  <a:pt x="113" y="94"/>
                </a:lnTo>
                <a:close/>
                <a:moveTo>
                  <a:pt x="78" y="113"/>
                </a:moveTo>
                <a:lnTo>
                  <a:pt x="83" y="121"/>
                </a:lnTo>
                <a:lnTo>
                  <a:pt x="74" y="126"/>
                </a:lnTo>
                <a:lnTo>
                  <a:pt x="70" y="117"/>
                </a:lnTo>
                <a:lnTo>
                  <a:pt x="78" y="113"/>
                </a:lnTo>
                <a:lnTo>
                  <a:pt x="78" y="113"/>
                </a:lnTo>
                <a:close/>
                <a:moveTo>
                  <a:pt x="43" y="131"/>
                </a:moveTo>
                <a:lnTo>
                  <a:pt x="48" y="140"/>
                </a:lnTo>
                <a:lnTo>
                  <a:pt x="39" y="144"/>
                </a:lnTo>
                <a:lnTo>
                  <a:pt x="35" y="136"/>
                </a:lnTo>
                <a:lnTo>
                  <a:pt x="43" y="13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48" name="Freeform 284"/>
          <p:cNvSpPr>
            <a:spLocks noEditPoints="1"/>
          </p:cNvSpPr>
          <p:nvPr/>
        </p:nvSpPr>
        <p:spPr bwMode="auto">
          <a:xfrm>
            <a:off x="4429644" y="2235196"/>
            <a:ext cx="338138" cy="419100"/>
          </a:xfrm>
          <a:custGeom>
            <a:avLst/>
            <a:gdLst>
              <a:gd name="T0" fmla="*/ 6 w 213"/>
              <a:gd name="T1" fmla="*/ 249 h 264"/>
              <a:gd name="T2" fmla="*/ 14 w 213"/>
              <a:gd name="T3" fmla="*/ 256 h 264"/>
              <a:gd name="T4" fmla="*/ 8 w 213"/>
              <a:gd name="T5" fmla="*/ 264 h 264"/>
              <a:gd name="T6" fmla="*/ 0 w 213"/>
              <a:gd name="T7" fmla="*/ 257 h 264"/>
              <a:gd name="T8" fmla="*/ 6 w 213"/>
              <a:gd name="T9" fmla="*/ 249 h 264"/>
              <a:gd name="T10" fmla="*/ 6 w 213"/>
              <a:gd name="T11" fmla="*/ 249 h 264"/>
              <a:gd name="T12" fmla="*/ 206 w 213"/>
              <a:gd name="T13" fmla="*/ 0 h 264"/>
              <a:gd name="T14" fmla="*/ 213 w 213"/>
              <a:gd name="T15" fmla="*/ 6 h 264"/>
              <a:gd name="T16" fmla="*/ 208 w 213"/>
              <a:gd name="T17" fmla="*/ 14 h 264"/>
              <a:gd name="T18" fmla="*/ 200 w 213"/>
              <a:gd name="T19" fmla="*/ 7 h 264"/>
              <a:gd name="T20" fmla="*/ 206 w 213"/>
              <a:gd name="T21" fmla="*/ 0 h 264"/>
              <a:gd name="T22" fmla="*/ 206 w 213"/>
              <a:gd name="T23" fmla="*/ 0 h 264"/>
              <a:gd name="T24" fmla="*/ 180 w 213"/>
              <a:gd name="T25" fmla="*/ 31 h 264"/>
              <a:gd name="T26" fmla="*/ 188 w 213"/>
              <a:gd name="T27" fmla="*/ 37 h 264"/>
              <a:gd name="T28" fmla="*/ 183 w 213"/>
              <a:gd name="T29" fmla="*/ 45 h 264"/>
              <a:gd name="T30" fmla="*/ 175 w 213"/>
              <a:gd name="T31" fmla="*/ 39 h 264"/>
              <a:gd name="T32" fmla="*/ 180 w 213"/>
              <a:gd name="T33" fmla="*/ 31 h 264"/>
              <a:gd name="T34" fmla="*/ 180 w 213"/>
              <a:gd name="T35" fmla="*/ 31 h 264"/>
              <a:gd name="T36" fmla="*/ 155 w 213"/>
              <a:gd name="T37" fmla="*/ 62 h 264"/>
              <a:gd name="T38" fmla="*/ 163 w 213"/>
              <a:gd name="T39" fmla="*/ 69 h 264"/>
              <a:gd name="T40" fmla="*/ 158 w 213"/>
              <a:gd name="T41" fmla="*/ 77 h 264"/>
              <a:gd name="T42" fmla="*/ 150 w 213"/>
              <a:gd name="T43" fmla="*/ 70 h 264"/>
              <a:gd name="T44" fmla="*/ 155 w 213"/>
              <a:gd name="T45" fmla="*/ 62 h 264"/>
              <a:gd name="T46" fmla="*/ 155 w 213"/>
              <a:gd name="T47" fmla="*/ 62 h 264"/>
              <a:gd name="T48" fmla="*/ 131 w 213"/>
              <a:gd name="T49" fmla="*/ 94 h 264"/>
              <a:gd name="T50" fmla="*/ 138 w 213"/>
              <a:gd name="T51" fmla="*/ 100 h 264"/>
              <a:gd name="T52" fmla="*/ 133 w 213"/>
              <a:gd name="T53" fmla="*/ 108 h 264"/>
              <a:gd name="T54" fmla="*/ 125 w 213"/>
              <a:gd name="T55" fmla="*/ 102 h 264"/>
              <a:gd name="T56" fmla="*/ 131 w 213"/>
              <a:gd name="T57" fmla="*/ 94 h 264"/>
              <a:gd name="T58" fmla="*/ 131 w 213"/>
              <a:gd name="T59" fmla="*/ 94 h 264"/>
              <a:gd name="T60" fmla="*/ 106 w 213"/>
              <a:gd name="T61" fmla="*/ 125 h 264"/>
              <a:gd name="T62" fmla="*/ 114 w 213"/>
              <a:gd name="T63" fmla="*/ 130 h 264"/>
              <a:gd name="T64" fmla="*/ 108 w 213"/>
              <a:gd name="T65" fmla="*/ 138 h 264"/>
              <a:gd name="T66" fmla="*/ 100 w 213"/>
              <a:gd name="T67" fmla="*/ 133 h 264"/>
              <a:gd name="T68" fmla="*/ 106 w 213"/>
              <a:gd name="T69" fmla="*/ 125 h 264"/>
              <a:gd name="T70" fmla="*/ 106 w 213"/>
              <a:gd name="T71" fmla="*/ 125 h 264"/>
              <a:gd name="T72" fmla="*/ 81 w 213"/>
              <a:gd name="T73" fmla="*/ 155 h 264"/>
              <a:gd name="T74" fmla="*/ 89 w 213"/>
              <a:gd name="T75" fmla="*/ 162 h 264"/>
              <a:gd name="T76" fmla="*/ 82 w 213"/>
              <a:gd name="T77" fmla="*/ 169 h 264"/>
              <a:gd name="T78" fmla="*/ 76 w 213"/>
              <a:gd name="T79" fmla="*/ 163 h 264"/>
              <a:gd name="T80" fmla="*/ 81 w 213"/>
              <a:gd name="T81" fmla="*/ 155 h 264"/>
              <a:gd name="T82" fmla="*/ 81 w 213"/>
              <a:gd name="T83" fmla="*/ 155 h 264"/>
              <a:gd name="T84" fmla="*/ 56 w 213"/>
              <a:gd name="T85" fmla="*/ 186 h 264"/>
              <a:gd name="T86" fmla="*/ 64 w 213"/>
              <a:gd name="T87" fmla="*/ 193 h 264"/>
              <a:gd name="T88" fmla="*/ 57 w 213"/>
              <a:gd name="T89" fmla="*/ 201 h 264"/>
              <a:gd name="T90" fmla="*/ 49 w 213"/>
              <a:gd name="T91" fmla="*/ 194 h 264"/>
              <a:gd name="T92" fmla="*/ 56 w 213"/>
              <a:gd name="T93" fmla="*/ 186 h 264"/>
              <a:gd name="T94" fmla="*/ 56 w 213"/>
              <a:gd name="T95" fmla="*/ 186 h 264"/>
              <a:gd name="T96" fmla="*/ 31 w 213"/>
              <a:gd name="T97" fmla="*/ 218 h 264"/>
              <a:gd name="T98" fmla="*/ 39 w 213"/>
              <a:gd name="T99" fmla="*/ 224 h 264"/>
              <a:gd name="T100" fmla="*/ 33 w 213"/>
              <a:gd name="T101" fmla="*/ 232 h 264"/>
              <a:gd name="T102" fmla="*/ 25 w 213"/>
              <a:gd name="T103" fmla="*/ 226 h 264"/>
              <a:gd name="T104" fmla="*/ 31 w 213"/>
              <a:gd name="T105" fmla="*/ 218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3" h="264">
                <a:moveTo>
                  <a:pt x="6" y="249"/>
                </a:moveTo>
                <a:lnTo>
                  <a:pt x="14" y="256"/>
                </a:lnTo>
                <a:lnTo>
                  <a:pt x="8" y="264"/>
                </a:lnTo>
                <a:lnTo>
                  <a:pt x="0" y="257"/>
                </a:lnTo>
                <a:lnTo>
                  <a:pt x="6" y="249"/>
                </a:lnTo>
                <a:lnTo>
                  <a:pt x="6" y="249"/>
                </a:lnTo>
                <a:close/>
                <a:moveTo>
                  <a:pt x="206" y="0"/>
                </a:moveTo>
                <a:lnTo>
                  <a:pt x="213" y="6"/>
                </a:lnTo>
                <a:lnTo>
                  <a:pt x="208" y="14"/>
                </a:lnTo>
                <a:lnTo>
                  <a:pt x="200" y="7"/>
                </a:lnTo>
                <a:lnTo>
                  <a:pt x="206" y="0"/>
                </a:lnTo>
                <a:lnTo>
                  <a:pt x="206" y="0"/>
                </a:lnTo>
                <a:close/>
                <a:moveTo>
                  <a:pt x="180" y="31"/>
                </a:moveTo>
                <a:lnTo>
                  <a:pt x="188" y="37"/>
                </a:lnTo>
                <a:lnTo>
                  <a:pt x="183" y="45"/>
                </a:lnTo>
                <a:lnTo>
                  <a:pt x="175" y="39"/>
                </a:lnTo>
                <a:lnTo>
                  <a:pt x="180" y="31"/>
                </a:lnTo>
                <a:lnTo>
                  <a:pt x="180" y="31"/>
                </a:lnTo>
                <a:close/>
                <a:moveTo>
                  <a:pt x="155" y="62"/>
                </a:moveTo>
                <a:lnTo>
                  <a:pt x="163" y="69"/>
                </a:lnTo>
                <a:lnTo>
                  <a:pt x="158" y="77"/>
                </a:lnTo>
                <a:lnTo>
                  <a:pt x="150" y="70"/>
                </a:lnTo>
                <a:lnTo>
                  <a:pt x="155" y="62"/>
                </a:lnTo>
                <a:lnTo>
                  <a:pt x="155" y="62"/>
                </a:lnTo>
                <a:close/>
                <a:moveTo>
                  <a:pt x="131" y="94"/>
                </a:moveTo>
                <a:lnTo>
                  <a:pt x="138" y="100"/>
                </a:lnTo>
                <a:lnTo>
                  <a:pt x="133" y="108"/>
                </a:lnTo>
                <a:lnTo>
                  <a:pt x="125" y="102"/>
                </a:lnTo>
                <a:lnTo>
                  <a:pt x="131" y="94"/>
                </a:lnTo>
                <a:lnTo>
                  <a:pt x="131" y="94"/>
                </a:lnTo>
                <a:close/>
                <a:moveTo>
                  <a:pt x="106" y="125"/>
                </a:moveTo>
                <a:lnTo>
                  <a:pt x="114" y="130"/>
                </a:lnTo>
                <a:lnTo>
                  <a:pt x="108" y="138"/>
                </a:lnTo>
                <a:lnTo>
                  <a:pt x="100" y="133"/>
                </a:lnTo>
                <a:lnTo>
                  <a:pt x="106" y="125"/>
                </a:lnTo>
                <a:lnTo>
                  <a:pt x="106" y="125"/>
                </a:lnTo>
                <a:close/>
                <a:moveTo>
                  <a:pt x="81" y="155"/>
                </a:moveTo>
                <a:lnTo>
                  <a:pt x="89" y="162"/>
                </a:lnTo>
                <a:lnTo>
                  <a:pt x="82" y="169"/>
                </a:lnTo>
                <a:lnTo>
                  <a:pt x="76" y="163"/>
                </a:lnTo>
                <a:lnTo>
                  <a:pt x="81" y="155"/>
                </a:lnTo>
                <a:lnTo>
                  <a:pt x="81" y="155"/>
                </a:lnTo>
                <a:close/>
                <a:moveTo>
                  <a:pt x="56" y="186"/>
                </a:moveTo>
                <a:lnTo>
                  <a:pt x="64" y="193"/>
                </a:lnTo>
                <a:lnTo>
                  <a:pt x="57" y="201"/>
                </a:lnTo>
                <a:lnTo>
                  <a:pt x="49" y="194"/>
                </a:lnTo>
                <a:lnTo>
                  <a:pt x="56" y="186"/>
                </a:lnTo>
                <a:lnTo>
                  <a:pt x="56" y="186"/>
                </a:lnTo>
                <a:close/>
                <a:moveTo>
                  <a:pt x="31" y="218"/>
                </a:moveTo>
                <a:lnTo>
                  <a:pt x="39" y="224"/>
                </a:lnTo>
                <a:lnTo>
                  <a:pt x="33" y="232"/>
                </a:lnTo>
                <a:lnTo>
                  <a:pt x="25" y="226"/>
                </a:lnTo>
                <a:lnTo>
                  <a:pt x="31" y="21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49" name="Freeform 285"/>
          <p:cNvSpPr>
            <a:spLocks noEditPoints="1"/>
          </p:cNvSpPr>
          <p:nvPr/>
        </p:nvSpPr>
        <p:spPr bwMode="auto">
          <a:xfrm>
            <a:off x="4062932" y="1847846"/>
            <a:ext cx="696913" cy="368300"/>
          </a:xfrm>
          <a:custGeom>
            <a:avLst/>
            <a:gdLst>
              <a:gd name="T0" fmla="*/ 9 w 439"/>
              <a:gd name="T1" fmla="*/ 14 h 232"/>
              <a:gd name="T2" fmla="*/ 5 w 439"/>
              <a:gd name="T3" fmla="*/ 0 h 232"/>
              <a:gd name="T4" fmla="*/ 13 w 439"/>
              <a:gd name="T5" fmla="*/ 6 h 232"/>
              <a:gd name="T6" fmla="*/ 433 w 439"/>
              <a:gd name="T7" fmla="*/ 232 h 232"/>
              <a:gd name="T8" fmla="*/ 429 w 439"/>
              <a:gd name="T9" fmla="*/ 219 h 232"/>
              <a:gd name="T10" fmla="*/ 439 w 439"/>
              <a:gd name="T11" fmla="*/ 223 h 232"/>
              <a:gd name="T12" fmla="*/ 398 w 439"/>
              <a:gd name="T13" fmla="*/ 214 h 232"/>
              <a:gd name="T14" fmla="*/ 394 w 439"/>
              <a:gd name="T15" fmla="*/ 200 h 232"/>
              <a:gd name="T16" fmla="*/ 403 w 439"/>
              <a:gd name="T17" fmla="*/ 204 h 232"/>
              <a:gd name="T18" fmla="*/ 363 w 439"/>
              <a:gd name="T19" fmla="*/ 195 h 232"/>
              <a:gd name="T20" fmla="*/ 359 w 439"/>
              <a:gd name="T21" fmla="*/ 182 h 232"/>
              <a:gd name="T22" fmla="*/ 368 w 439"/>
              <a:gd name="T23" fmla="*/ 186 h 232"/>
              <a:gd name="T24" fmla="*/ 328 w 439"/>
              <a:gd name="T25" fmla="*/ 177 h 232"/>
              <a:gd name="T26" fmla="*/ 324 w 439"/>
              <a:gd name="T27" fmla="*/ 164 h 232"/>
              <a:gd name="T28" fmla="*/ 333 w 439"/>
              <a:gd name="T29" fmla="*/ 169 h 232"/>
              <a:gd name="T30" fmla="*/ 292 w 439"/>
              <a:gd name="T31" fmla="*/ 159 h 232"/>
              <a:gd name="T32" fmla="*/ 288 w 439"/>
              <a:gd name="T33" fmla="*/ 146 h 232"/>
              <a:gd name="T34" fmla="*/ 296 w 439"/>
              <a:gd name="T35" fmla="*/ 151 h 232"/>
              <a:gd name="T36" fmla="*/ 257 w 439"/>
              <a:gd name="T37" fmla="*/ 142 h 232"/>
              <a:gd name="T38" fmla="*/ 253 w 439"/>
              <a:gd name="T39" fmla="*/ 127 h 232"/>
              <a:gd name="T40" fmla="*/ 261 w 439"/>
              <a:gd name="T41" fmla="*/ 132 h 232"/>
              <a:gd name="T42" fmla="*/ 222 w 439"/>
              <a:gd name="T43" fmla="*/ 123 h 232"/>
              <a:gd name="T44" fmla="*/ 216 w 439"/>
              <a:gd name="T45" fmla="*/ 109 h 232"/>
              <a:gd name="T46" fmla="*/ 226 w 439"/>
              <a:gd name="T47" fmla="*/ 114 h 232"/>
              <a:gd name="T48" fmla="*/ 186 w 439"/>
              <a:gd name="T49" fmla="*/ 105 h 232"/>
              <a:gd name="T50" fmla="*/ 181 w 439"/>
              <a:gd name="T51" fmla="*/ 91 h 232"/>
              <a:gd name="T52" fmla="*/ 190 w 439"/>
              <a:gd name="T53" fmla="*/ 96 h 232"/>
              <a:gd name="T54" fmla="*/ 150 w 439"/>
              <a:gd name="T55" fmla="*/ 87 h 232"/>
              <a:gd name="T56" fmla="*/ 146 w 439"/>
              <a:gd name="T57" fmla="*/ 74 h 232"/>
              <a:gd name="T58" fmla="*/ 155 w 439"/>
              <a:gd name="T59" fmla="*/ 78 h 232"/>
              <a:gd name="T60" fmla="*/ 115 w 439"/>
              <a:gd name="T61" fmla="*/ 68 h 232"/>
              <a:gd name="T62" fmla="*/ 111 w 439"/>
              <a:gd name="T63" fmla="*/ 55 h 232"/>
              <a:gd name="T64" fmla="*/ 120 w 439"/>
              <a:gd name="T65" fmla="*/ 59 h 232"/>
              <a:gd name="T66" fmla="*/ 79 w 439"/>
              <a:gd name="T67" fmla="*/ 50 h 232"/>
              <a:gd name="T68" fmla="*/ 75 w 439"/>
              <a:gd name="T69" fmla="*/ 37 h 232"/>
              <a:gd name="T70" fmla="*/ 84 w 439"/>
              <a:gd name="T71" fmla="*/ 41 h 232"/>
              <a:gd name="T72" fmla="*/ 44 w 439"/>
              <a:gd name="T73" fmla="*/ 32 h 232"/>
              <a:gd name="T74" fmla="*/ 40 w 439"/>
              <a:gd name="T75" fmla="*/ 19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9" h="232">
                <a:moveTo>
                  <a:pt x="13" y="6"/>
                </a:moveTo>
                <a:lnTo>
                  <a:pt x="9" y="14"/>
                </a:lnTo>
                <a:lnTo>
                  <a:pt x="0" y="10"/>
                </a:lnTo>
                <a:lnTo>
                  <a:pt x="5" y="0"/>
                </a:lnTo>
                <a:lnTo>
                  <a:pt x="13" y="6"/>
                </a:lnTo>
                <a:lnTo>
                  <a:pt x="13" y="6"/>
                </a:lnTo>
                <a:close/>
                <a:moveTo>
                  <a:pt x="439" y="223"/>
                </a:moveTo>
                <a:lnTo>
                  <a:pt x="433" y="232"/>
                </a:lnTo>
                <a:lnTo>
                  <a:pt x="426" y="227"/>
                </a:lnTo>
                <a:lnTo>
                  <a:pt x="429" y="219"/>
                </a:lnTo>
                <a:lnTo>
                  <a:pt x="439" y="223"/>
                </a:lnTo>
                <a:lnTo>
                  <a:pt x="439" y="223"/>
                </a:lnTo>
                <a:close/>
                <a:moveTo>
                  <a:pt x="403" y="204"/>
                </a:moveTo>
                <a:lnTo>
                  <a:pt x="398" y="214"/>
                </a:lnTo>
                <a:lnTo>
                  <a:pt x="390" y="210"/>
                </a:lnTo>
                <a:lnTo>
                  <a:pt x="394" y="200"/>
                </a:lnTo>
                <a:lnTo>
                  <a:pt x="403" y="204"/>
                </a:lnTo>
                <a:lnTo>
                  <a:pt x="403" y="204"/>
                </a:lnTo>
                <a:close/>
                <a:moveTo>
                  <a:pt x="368" y="186"/>
                </a:moveTo>
                <a:lnTo>
                  <a:pt x="363" y="195"/>
                </a:lnTo>
                <a:lnTo>
                  <a:pt x="354" y="191"/>
                </a:lnTo>
                <a:lnTo>
                  <a:pt x="359" y="182"/>
                </a:lnTo>
                <a:lnTo>
                  <a:pt x="368" y="186"/>
                </a:lnTo>
                <a:lnTo>
                  <a:pt x="368" y="186"/>
                </a:lnTo>
                <a:close/>
                <a:moveTo>
                  <a:pt x="333" y="169"/>
                </a:moveTo>
                <a:lnTo>
                  <a:pt x="328" y="177"/>
                </a:lnTo>
                <a:lnTo>
                  <a:pt x="318" y="173"/>
                </a:lnTo>
                <a:lnTo>
                  <a:pt x="324" y="164"/>
                </a:lnTo>
                <a:lnTo>
                  <a:pt x="333" y="169"/>
                </a:lnTo>
                <a:lnTo>
                  <a:pt x="333" y="169"/>
                </a:lnTo>
                <a:close/>
                <a:moveTo>
                  <a:pt x="296" y="151"/>
                </a:moveTo>
                <a:lnTo>
                  <a:pt x="292" y="159"/>
                </a:lnTo>
                <a:lnTo>
                  <a:pt x="283" y="155"/>
                </a:lnTo>
                <a:lnTo>
                  <a:pt x="288" y="146"/>
                </a:lnTo>
                <a:lnTo>
                  <a:pt x="296" y="151"/>
                </a:lnTo>
                <a:lnTo>
                  <a:pt x="296" y="151"/>
                </a:lnTo>
                <a:close/>
                <a:moveTo>
                  <a:pt x="261" y="132"/>
                </a:moveTo>
                <a:lnTo>
                  <a:pt x="257" y="142"/>
                </a:lnTo>
                <a:lnTo>
                  <a:pt x="248" y="136"/>
                </a:lnTo>
                <a:lnTo>
                  <a:pt x="253" y="127"/>
                </a:lnTo>
                <a:lnTo>
                  <a:pt x="261" y="132"/>
                </a:lnTo>
                <a:lnTo>
                  <a:pt x="261" y="132"/>
                </a:lnTo>
                <a:close/>
                <a:moveTo>
                  <a:pt x="226" y="114"/>
                </a:moveTo>
                <a:lnTo>
                  <a:pt x="222" y="123"/>
                </a:lnTo>
                <a:lnTo>
                  <a:pt x="213" y="118"/>
                </a:lnTo>
                <a:lnTo>
                  <a:pt x="216" y="109"/>
                </a:lnTo>
                <a:lnTo>
                  <a:pt x="226" y="114"/>
                </a:lnTo>
                <a:lnTo>
                  <a:pt x="226" y="114"/>
                </a:lnTo>
                <a:close/>
                <a:moveTo>
                  <a:pt x="190" y="96"/>
                </a:moveTo>
                <a:lnTo>
                  <a:pt x="186" y="105"/>
                </a:lnTo>
                <a:lnTo>
                  <a:pt x="177" y="100"/>
                </a:lnTo>
                <a:lnTo>
                  <a:pt x="181" y="91"/>
                </a:lnTo>
                <a:lnTo>
                  <a:pt x="190" y="96"/>
                </a:lnTo>
                <a:lnTo>
                  <a:pt x="190" y="96"/>
                </a:lnTo>
                <a:close/>
                <a:moveTo>
                  <a:pt x="155" y="78"/>
                </a:moveTo>
                <a:lnTo>
                  <a:pt x="150" y="87"/>
                </a:lnTo>
                <a:lnTo>
                  <a:pt x="142" y="81"/>
                </a:lnTo>
                <a:lnTo>
                  <a:pt x="146" y="74"/>
                </a:lnTo>
                <a:lnTo>
                  <a:pt x="155" y="78"/>
                </a:lnTo>
                <a:lnTo>
                  <a:pt x="155" y="78"/>
                </a:lnTo>
                <a:close/>
                <a:moveTo>
                  <a:pt x="120" y="59"/>
                </a:moveTo>
                <a:lnTo>
                  <a:pt x="115" y="68"/>
                </a:lnTo>
                <a:lnTo>
                  <a:pt x="107" y="65"/>
                </a:lnTo>
                <a:lnTo>
                  <a:pt x="111" y="55"/>
                </a:lnTo>
                <a:lnTo>
                  <a:pt x="120" y="59"/>
                </a:lnTo>
                <a:lnTo>
                  <a:pt x="120" y="59"/>
                </a:lnTo>
                <a:close/>
                <a:moveTo>
                  <a:pt x="84" y="41"/>
                </a:moveTo>
                <a:lnTo>
                  <a:pt x="79" y="50"/>
                </a:lnTo>
                <a:lnTo>
                  <a:pt x="70" y="46"/>
                </a:lnTo>
                <a:lnTo>
                  <a:pt x="75" y="37"/>
                </a:lnTo>
                <a:lnTo>
                  <a:pt x="84" y="41"/>
                </a:lnTo>
                <a:lnTo>
                  <a:pt x="84" y="41"/>
                </a:lnTo>
                <a:close/>
                <a:moveTo>
                  <a:pt x="49" y="23"/>
                </a:moveTo>
                <a:lnTo>
                  <a:pt x="44" y="32"/>
                </a:lnTo>
                <a:lnTo>
                  <a:pt x="35" y="28"/>
                </a:lnTo>
                <a:lnTo>
                  <a:pt x="40" y="19"/>
                </a:lnTo>
                <a:lnTo>
                  <a:pt x="49" y="2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50" name="Freeform 286"/>
          <p:cNvSpPr>
            <a:spLocks noEditPoints="1"/>
          </p:cNvSpPr>
          <p:nvPr/>
        </p:nvSpPr>
        <p:spPr bwMode="auto">
          <a:xfrm>
            <a:off x="4540768" y="1449385"/>
            <a:ext cx="236538" cy="747713"/>
          </a:xfrm>
          <a:custGeom>
            <a:avLst/>
            <a:gdLst>
              <a:gd name="T0" fmla="*/ 4 w 149"/>
              <a:gd name="T1" fmla="*/ 14 h 471"/>
              <a:gd name="T2" fmla="*/ 11 w 149"/>
              <a:gd name="T3" fmla="*/ 0 h 471"/>
              <a:gd name="T4" fmla="*/ 13 w 149"/>
              <a:gd name="T5" fmla="*/ 11 h 471"/>
              <a:gd name="T6" fmla="*/ 140 w 149"/>
              <a:gd name="T7" fmla="*/ 471 h 471"/>
              <a:gd name="T8" fmla="*/ 147 w 149"/>
              <a:gd name="T9" fmla="*/ 459 h 471"/>
              <a:gd name="T10" fmla="*/ 149 w 149"/>
              <a:gd name="T11" fmla="*/ 468 h 471"/>
              <a:gd name="T12" fmla="*/ 128 w 149"/>
              <a:gd name="T13" fmla="*/ 433 h 471"/>
              <a:gd name="T14" fmla="*/ 135 w 149"/>
              <a:gd name="T15" fmla="*/ 421 h 471"/>
              <a:gd name="T16" fmla="*/ 139 w 149"/>
              <a:gd name="T17" fmla="*/ 431 h 471"/>
              <a:gd name="T18" fmla="*/ 118 w 149"/>
              <a:gd name="T19" fmla="*/ 395 h 471"/>
              <a:gd name="T20" fmla="*/ 125 w 149"/>
              <a:gd name="T21" fmla="*/ 383 h 471"/>
              <a:gd name="T22" fmla="*/ 127 w 149"/>
              <a:gd name="T23" fmla="*/ 393 h 471"/>
              <a:gd name="T24" fmla="*/ 106 w 149"/>
              <a:gd name="T25" fmla="*/ 357 h 471"/>
              <a:gd name="T26" fmla="*/ 113 w 149"/>
              <a:gd name="T27" fmla="*/ 344 h 471"/>
              <a:gd name="T28" fmla="*/ 115 w 149"/>
              <a:gd name="T29" fmla="*/ 355 h 471"/>
              <a:gd name="T30" fmla="*/ 94 w 149"/>
              <a:gd name="T31" fmla="*/ 319 h 471"/>
              <a:gd name="T32" fmla="*/ 101 w 149"/>
              <a:gd name="T33" fmla="*/ 306 h 471"/>
              <a:gd name="T34" fmla="*/ 105 w 149"/>
              <a:gd name="T35" fmla="*/ 316 h 471"/>
              <a:gd name="T36" fmla="*/ 84 w 149"/>
              <a:gd name="T37" fmla="*/ 280 h 471"/>
              <a:gd name="T38" fmla="*/ 91 w 149"/>
              <a:gd name="T39" fmla="*/ 268 h 471"/>
              <a:gd name="T40" fmla="*/ 93 w 149"/>
              <a:gd name="T41" fmla="*/ 278 h 471"/>
              <a:gd name="T42" fmla="*/ 72 w 149"/>
              <a:gd name="T43" fmla="*/ 242 h 471"/>
              <a:gd name="T44" fmla="*/ 79 w 149"/>
              <a:gd name="T45" fmla="*/ 231 h 471"/>
              <a:gd name="T46" fmla="*/ 81 w 149"/>
              <a:gd name="T47" fmla="*/ 240 h 471"/>
              <a:gd name="T48" fmla="*/ 61 w 149"/>
              <a:gd name="T49" fmla="*/ 204 h 471"/>
              <a:gd name="T50" fmla="*/ 67 w 149"/>
              <a:gd name="T51" fmla="*/ 193 h 471"/>
              <a:gd name="T52" fmla="*/ 70 w 149"/>
              <a:gd name="T53" fmla="*/ 202 h 471"/>
              <a:gd name="T54" fmla="*/ 49 w 149"/>
              <a:gd name="T55" fmla="*/ 166 h 471"/>
              <a:gd name="T56" fmla="*/ 57 w 149"/>
              <a:gd name="T57" fmla="*/ 153 h 471"/>
              <a:gd name="T58" fmla="*/ 59 w 149"/>
              <a:gd name="T59" fmla="*/ 164 h 471"/>
              <a:gd name="T60" fmla="*/ 38 w 149"/>
              <a:gd name="T61" fmla="*/ 129 h 471"/>
              <a:gd name="T62" fmla="*/ 45 w 149"/>
              <a:gd name="T63" fmla="*/ 116 h 471"/>
              <a:gd name="T64" fmla="*/ 47 w 149"/>
              <a:gd name="T65" fmla="*/ 125 h 471"/>
              <a:gd name="T66" fmla="*/ 27 w 149"/>
              <a:gd name="T67" fmla="*/ 89 h 471"/>
              <a:gd name="T68" fmla="*/ 33 w 149"/>
              <a:gd name="T69" fmla="*/ 78 h 471"/>
              <a:gd name="T70" fmla="*/ 36 w 149"/>
              <a:gd name="T71" fmla="*/ 87 h 471"/>
              <a:gd name="T72" fmla="*/ 15 w 149"/>
              <a:gd name="T73" fmla="*/ 51 h 471"/>
              <a:gd name="T74" fmla="*/ 21 w 149"/>
              <a:gd name="T75" fmla="*/ 4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9" h="471">
                <a:moveTo>
                  <a:pt x="13" y="11"/>
                </a:moveTo>
                <a:lnTo>
                  <a:pt x="4" y="14"/>
                </a:lnTo>
                <a:lnTo>
                  <a:pt x="0" y="4"/>
                </a:lnTo>
                <a:lnTo>
                  <a:pt x="11" y="0"/>
                </a:lnTo>
                <a:lnTo>
                  <a:pt x="13" y="11"/>
                </a:lnTo>
                <a:lnTo>
                  <a:pt x="13" y="11"/>
                </a:lnTo>
                <a:close/>
                <a:moveTo>
                  <a:pt x="149" y="468"/>
                </a:moveTo>
                <a:lnTo>
                  <a:pt x="140" y="471"/>
                </a:lnTo>
                <a:lnTo>
                  <a:pt x="138" y="462"/>
                </a:lnTo>
                <a:lnTo>
                  <a:pt x="147" y="459"/>
                </a:lnTo>
                <a:lnTo>
                  <a:pt x="149" y="468"/>
                </a:lnTo>
                <a:lnTo>
                  <a:pt x="149" y="468"/>
                </a:lnTo>
                <a:close/>
                <a:moveTo>
                  <a:pt x="139" y="431"/>
                </a:moveTo>
                <a:lnTo>
                  <a:pt x="128" y="433"/>
                </a:lnTo>
                <a:lnTo>
                  <a:pt x="126" y="424"/>
                </a:lnTo>
                <a:lnTo>
                  <a:pt x="135" y="421"/>
                </a:lnTo>
                <a:lnTo>
                  <a:pt x="139" y="431"/>
                </a:lnTo>
                <a:lnTo>
                  <a:pt x="139" y="431"/>
                </a:lnTo>
                <a:close/>
                <a:moveTo>
                  <a:pt x="127" y="393"/>
                </a:moveTo>
                <a:lnTo>
                  <a:pt x="118" y="395"/>
                </a:lnTo>
                <a:lnTo>
                  <a:pt x="114" y="386"/>
                </a:lnTo>
                <a:lnTo>
                  <a:pt x="125" y="383"/>
                </a:lnTo>
                <a:lnTo>
                  <a:pt x="127" y="393"/>
                </a:lnTo>
                <a:lnTo>
                  <a:pt x="127" y="393"/>
                </a:lnTo>
                <a:close/>
                <a:moveTo>
                  <a:pt x="115" y="355"/>
                </a:moveTo>
                <a:lnTo>
                  <a:pt x="106" y="357"/>
                </a:lnTo>
                <a:lnTo>
                  <a:pt x="104" y="348"/>
                </a:lnTo>
                <a:lnTo>
                  <a:pt x="113" y="344"/>
                </a:lnTo>
                <a:lnTo>
                  <a:pt x="115" y="355"/>
                </a:lnTo>
                <a:lnTo>
                  <a:pt x="115" y="355"/>
                </a:lnTo>
                <a:close/>
                <a:moveTo>
                  <a:pt x="105" y="316"/>
                </a:moveTo>
                <a:lnTo>
                  <a:pt x="94" y="319"/>
                </a:lnTo>
                <a:lnTo>
                  <a:pt x="92" y="309"/>
                </a:lnTo>
                <a:lnTo>
                  <a:pt x="101" y="306"/>
                </a:lnTo>
                <a:lnTo>
                  <a:pt x="105" y="316"/>
                </a:lnTo>
                <a:lnTo>
                  <a:pt x="105" y="316"/>
                </a:lnTo>
                <a:close/>
                <a:moveTo>
                  <a:pt x="93" y="278"/>
                </a:moveTo>
                <a:lnTo>
                  <a:pt x="84" y="280"/>
                </a:lnTo>
                <a:lnTo>
                  <a:pt x="80" y="271"/>
                </a:lnTo>
                <a:lnTo>
                  <a:pt x="91" y="268"/>
                </a:lnTo>
                <a:lnTo>
                  <a:pt x="93" y="278"/>
                </a:lnTo>
                <a:lnTo>
                  <a:pt x="93" y="278"/>
                </a:lnTo>
                <a:close/>
                <a:moveTo>
                  <a:pt x="81" y="240"/>
                </a:moveTo>
                <a:lnTo>
                  <a:pt x="72" y="242"/>
                </a:lnTo>
                <a:lnTo>
                  <a:pt x="70" y="233"/>
                </a:lnTo>
                <a:lnTo>
                  <a:pt x="79" y="231"/>
                </a:lnTo>
                <a:lnTo>
                  <a:pt x="81" y="240"/>
                </a:lnTo>
                <a:lnTo>
                  <a:pt x="81" y="240"/>
                </a:lnTo>
                <a:close/>
                <a:moveTo>
                  <a:pt x="70" y="202"/>
                </a:moveTo>
                <a:lnTo>
                  <a:pt x="61" y="204"/>
                </a:lnTo>
                <a:lnTo>
                  <a:pt x="58" y="195"/>
                </a:lnTo>
                <a:lnTo>
                  <a:pt x="67" y="193"/>
                </a:lnTo>
                <a:lnTo>
                  <a:pt x="70" y="202"/>
                </a:lnTo>
                <a:lnTo>
                  <a:pt x="70" y="202"/>
                </a:lnTo>
                <a:close/>
                <a:moveTo>
                  <a:pt x="59" y="164"/>
                </a:moveTo>
                <a:lnTo>
                  <a:pt x="49" y="166"/>
                </a:lnTo>
                <a:lnTo>
                  <a:pt x="46" y="156"/>
                </a:lnTo>
                <a:lnTo>
                  <a:pt x="57" y="153"/>
                </a:lnTo>
                <a:lnTo>
                  <a:pt x="59" y="164"/>
                </a:lnTo>
                <a:lnTo>
                  <a:pt x="59" y="164"/>
                </a:lnTo>
                <a:close/>
                <a:moveTo>
                  <a:pt x="47" y="125"/>
                </a:moveTo>
                <a:lnTo>
                  <a:pt x="38" y="129"/>
                </a:lnTo>
                <a:lnTo>
                  <a:pt x="36" y="118"/>
                </a:lnTo>
                <a:lnTo>
                  <a:pt x="45" y="116"/>
                </a:lnTo>
                <a:lnTo>
                  <a:pt x="47" y="125"/>
                </a:lnTo>
                <a:lnTo>
                  <a:pt x="47" y="125"/>
                </a:lnTo>
                <a:close/>
                <a:moveTo>
                  <a:pt x="36" y="87"/>
                </a:moveTo>
                <a:lnTo>
                  <a:pt x="27" y="89"/>
                </a:lnTo>
                <a:lnTo>
                  <a:pt x="24" y="80"/>
                </a:lnTo>
                <a:lnTo>
                  <a:pt x="33" y="78"/>
                </a:lnTo>
                <a:lnTo>
                  <a:pt x="36" y="87"/>
                </a:lnTo>
                <a:lnTo>
                  <a:pt x="36" y="87"/>
                </a:lnTo>
                <a:close/>
                <a:moveTo>
                  <a:pt x="25" y="49"/>
                </a:moveTo>
                <a:lnTo>
                  <a:pt x="15" y="51"/>
                </a:lnTo>
                <a:lnTo>
                  <a:pt x="12" y="42"/>
                </a:lnTo>
                <a:lnTo>
                  <a:pt x="21" y="40"/>
                </a:lnTo>
                <a:lnTo>
                  <a:pt x="25" y="4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51" name="Freeform 287"/>
          <p:cNvSpPr>
            <a:spLocks noEditPoints="1"/>
          </p:cNvSpPr>
          <p:nvPr/>
        </p:nvSpPr>
        <p:spPr bwMode="auto">
          <a:xfrm>
            <a:off x="4431232" y="1073146"/>
            <a:ext cx="127000" cy="382588"/>
          </a:xfrm>
          <a:custGeom>
            <a:avLst/>
            <a:gdLst>
              <a:gd name="T0" fmla="*/ 67 w 80"/>
              <a:gd name="T1" fmla="*/ 231 h 241"/>
              <a:gd name="T2" fmla="*/ 77 w 80"/>
              <a:gd name="T3" fmla="*/ 228 h 241"/>
              <a:gd name="T4" fmla="*/ 80 w 80"/>
              <a:gd name="T5" fmla="*/ 239 h 241"/>
              <a:gd name="T6" fmla="*/ 69 w 80"/>
              <a:gd name="T7" fmla="*/ 241 h 241"/>
              <a:gd name="T8" fmla="*/ 67 w 80"/>
              <a:gd name="T9" fmla="*/ 231 h 241"/>
              <a:gd name="T10" fmla="*/ 67 w 80"/>
              <a:gd name="T11" fmla="*/ 231 h 241"/>
              <a:gd name="T12" fmla="*/ 0 w 80"/>
              <a:gd name="T13" fmla="*/ 2 h 241"/>
              <a:gd name="T14" fmla="*/ 9 w 80"/>
              <a:gd name="T15" fmla="*/ 0 h 241"/>
              <a:gd name="T16" fmla="*/ 13 w 80"/>
              <a:gd name="T17" fmla="*/ 9 h 241"/>
              <a:gd name="T18" fmla="*/ 3 w 80"/>
              <a:gd name="T19" fmla="*/ 11 h 241"/>
              <a:gd name="T20" fmla="*/ 0 w 80"/>
              <a:gd name="T21" fmla="*/ 2 h 241"/>
              <a:gd name="T22" fmla="*/ 0 w 80"/>
              <a:gd name="T23" fmla="*/ 2 h 241"/>
              <a:gd name="T24" fmla="*/ 12 w 80"/>
              <a:gd name="T25" fmla="*/ 40 h 241"/>
              <a:gd name="T26" fmla="*/ 21 w 80"/>
              <a:gd name="T27" fmla="*/ 38 h 241"/>
              <a:gd name="T28" fmla="*/ 24 w 80"/>
              <a:gd name="T29" fmla="*/ 47 h 241"/>
              <a:gd name="T30" fmla="*/ 15 w 80"/>
              <a:gd name="T31" fmla="*/ 49 h 241"/>
              <a:gd name="T32" fmla="*/ 12 w 80"/>
              <a:gd name="T33" fmla="*/ 40 h 241"/>
              <a:gd name="T34" fmla="*/ 12 w 80"/>
              <a:gd name="T35" fmla="*/ 40 h 241"/>
              <a:gd name="T36" fmla="*/ 22 w 80"/>
              <a:gd name="T37" fmla="*/ 78 h 241"/>
              <a:gd name="T38" fmla="*/ 33 w 80"/>
              <a:gd name="T39" fmla="*/ 75 h 241"/>
              <a:gd name="T40" fmla="*/ 35 w 80"/>
              <a:gd name="T41" fmla="*/ 85 h 241"/>
              <a:gd name="T42" fmla="*/ 25 w 80"/>
              <a:gd name="T43" fmla="*/ 88 h 241"/>
              <a:gd name="T44" fmla="*/ 22 w 80"/>
              <a:gd name="T45" fmla="*/ 78 h 241"/>
              <a:gd name="T46" fmla="*/ 22 w 80"/>
              <a:gd name="T47" fmla="*/ 78 h 241"/>
              <a:gd name="T48" fmla="*/ 34 w 80"/>
              <a:gd name="T49" fmla="*/ 117 h 241"/>
              <a:gd name="T50" fmla="*/ 43 w 80"/>
              <a:gd name="T51" fmla="*/ 113 h 241"/>
              <a:gd name="T52" fmla="*/ 46 w 80"/>
              <a:gd name="T53" fmla="*/ 124 h 241"/>
              <a:gd name="T54" fmla="*/ 37 w 80"/>
              <a:gd name="T55" fmla="*/ 126 h 241"/>
              <a:gd name="T56" fmla="*/ 34 w 80"/>
              <a:gd name="T57" fmla="*/ 117 h 241"/>
              <a:gd name="T58" fmla="*/ 34 w 80"/>
              <a:gd name="T59" fmla="*/ 117 h 241"/>
              <a:gd name="T60" fmla="*/ 45 w 80"/>
              <a:gd name="T61" fmla="*/ 155 h 241"/>
              <a:gd name="T62" fmla="*/ 55 w 80"/>
              <a:gd name="T63" fmla="*/ 153 h 241"/>
              <a:gd name="T64" fmla="*/ 58 w 80"/>
              <a:gd name="T65" fmla="*/ 162 h 241"/>
              <a:gd name="T66" fmla="*/ 47 w 80"/>
              <a:gd name="T67" fmla="*/ 164 h 241"/>
              <a:gd name="T68" fmla="*/ 45 w 80"/>
              <a:gd name="T69" fmla="*/ 155 h 241"/>
              <a:gd name="T70" fmla="*/ 45 w 80"/>
              <a:gd name="T71" fmla="*/ 155 h 241"/>
              <a:gd name="T72" fmla="*/ 56 w 80"/>
              <a:gd name="T73" fmla="*/ 193 h 241"/>
              <a:gd name="T74" fmla="*/ 65 w 80"/>
              <a:gd name="T75" fmla="*/ 190 h 241"/>
              <a:gd name="T76" fmla="*/ 68 w 80"/>
              <a:gd name="T77" fmla="*/ 200 h 241"/>
              <a:gd name="T78" fmla="*/ 59 w 80"/>
              <a:gd name="T79" fmla="*/ 202 h 241"/>
              <a:gd name="T80" fmla="*/ 56 w 80"/>
              <a:gd name="T81" fmla="*/ 19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0" h="241">
                <a:moveTo>
                  <a:pt x="67" y="231"/>
                </a:moveTo>
                <a:lnTo>
                  <a:pt x="77" y="228"/>
                </a:lnTo>
                <a:lnTo>
                  <a:pt x="80" y="239"/>
                </a:lnTo>
                <a:lnTo>
                  <a:pt x="69" y="241"/>
                </a:lnTo>
                <a:lnTo>
                  <a:pt x="67" y="231"/>
                </a:lnTo>
                <a:lnTo>
                  <a:pt x="67" y="231"/>
                </a:lnTo>
                <a:close/>
                <a:moveTo>
                  <a:pt x="0" y="2"/>
                </a:moveTo>
                <a:lnTo>
                  <a:pt x="9" y="0"/>
                </a:lnTo>
                <a:lnTo>
                  <a:pt x="13" y="9"/>
                </a:lnTo>
                <a:lnTo>
                  <a:pt x="3" y="11"/>
                </a:lnTo>
                <a:lnTo>
                  <a:pt x="0" y="2"/>
                </a:lnTo>
                <a:lnTo>
                  <a:pt x="0" y="2"/>
                </a:lnTo>
                <a:close/>
                <a:moveTo>
                  <a:pt x="12" y="40"/>
                </a:moveTo>
                <a:lnTo>
                  <a:pt x="21" y="38"/>
                </a:lnTo>
                <a:lnTo>
                  <a:pt x="24" y="47"/>
                </a:lnTo>
                <a:lnTo>
                  <a:pt x="15" y="49"/>
                </a:lnTo>
                <a:lnTo>
                  <a:pt x="12" y="40"/>
                </a:lnTo>
                <a:lnTo>
                  <a:pt x="12" y="40"/>
                </a:lnTo>
                <a:close/>
                <a:moveTo>
                  <a:pt x="22" y="78"/>
                </a:moveTo>
                <a:lnTo>
                  <a:pt x="33" y="75"/>
                </a:lnTo>
                <a:lnTo>
                  <a:pt x="35" y="85"/>
                </a:lnTo>
                <a:lnTo>
                  <a:pt x="25" y="88"/>
                </a:lnTo>
                <a:lnTo>
                  <a:pt x="22" y="78"/>
                </a:lnTo>
                <a:lnTo>
                  <a:pt x="22" y="78"/>
                </a:lnTo>
                <a:close/>
                <a:moveTo>
                  <a:pt x="34" y="117"/>
                </a:moveTo>
                <a:lnTo>
                  <a:pt x="43" y="113"/>
                </a:lnTo>
                <a:lnTo>
                  <a:pt x="46" y="124"/>
                </a:lnTo>
                <a:lnTo>
                  <a:pt x="37" y="126"/>
                </a:lnTo>
                <a:lnTo>
                  <a:pt x="34" y="117"/>
                </a:lnTo>
                <a:lnTo>
                  <a:pt x="34" y="117"/>
                </a:lnTo>
                <a:close/>
                <a:moveTo>
                  <a:pt x="45" y="155"/>
                </a:moveTo>
                <a:lnTo>
                  <a:pt x="55" y="153"/>
                </a:lnTo>
                <a:lnTo>
                  <a:pt x="58" y="162"/>
                </a:lnTo>
                <a:lnTo>
                  <a:pt x="47" y="164"/>
                </a:lnTo>
                <a:lnTo>
                  <a:pt x="45" y="155"/>
                </a:lnTo>
                <a:lnTo>
                  <a:pt x="45" y="155"/>
                </a:lnTo>
                <a:close/>
                <a:moveTo>
                  <a:pt x="56" y="193"/>
                </a:moveTo>
                <a:lnTo>
                  <a:pt x="65" y="190"/>
                </a:lnTo>
                <a:lnTo>
                  <a:pt x="68" y="200"/>
                </a:lnTo>
                <a:lnTo>
                  <a:pt x="59" y="202"/>
                </a:lnTo>
                <a:lnTo>
                  <a:pt x="56" y="19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52" name="Freeform 288"/>
          <p:cNvSpPr>
            <a:spLocks noEditPoints="1"/>
          </p:cNvSpPr>
          <p:nvPr/>
        </p:nvSpPr>
        <p:spPr bwMode="auto">
          <a:xfrm>
            <a:off x="4545532" y="1093785"/>
            <a:ext cx="696913" cy="366713"/>
          </a:xfrm>
          <a:custGeom>
            <a:avLst/>
            <a:gdLst>
              <a:gd name="T0" fmla="*/ 14 w 439"/>
              <a:gd name="T1" fmla="*/ 226 h 231"/>
              <a:gd name="T2" fmla="*/ 0 w 439"/>
              <a:gd name="T3" fmla="*/ 222 h 231"/>
              <a:gd name="T4" fmla="*/ 9 w 439"/>
              <a:gd name="T5" fmla="*/ 218 h 231"/>
              <a:gd name="T6" fmla="*/ 439 w 439"/>
              <a:gd name="T7" fmla="*/ 9 h 231"/>
              <a:gd name="T8" fmla="*/ 426 w 439"/>
              <a:gd name="T9" fmla="*/ 5 h 231"/>
              <a:gd name="T10" fmla="*/ 435 w 439"/>
              <a:gd name="T11" fmla="*/ 0 h 231"/>
              <a:gd name="T12" fmla="*/ 404 w 439"/>
              <a:gd name="T13" fmla="*/ 27 h 231"/>
              <a:gd name="T14" fmla="*/ 391 w 439"/>
              <a:gd name="T15" fmla="*/ 22 h 231"/>
              <a:gd name="T16" fmla="*/ 400 w 439"/>
              <a:gd name="T17" fmla="*/ 18 h 231"/>
              <a:gd name="T18" fmla="*/ 369 w 439"/>
              <a:gd name="T19" fmla="*/ 45 h 231"/>
              <a:gd name="T20" fmla="*/ 355 w 439"/>
              <a:gd name="T21" fmla="*/ 40 h 231"/>
              <a:gd name="T22" fmla="*/ 363 w 439"/>
              <a:gd name="T23" fmla="*/ 36 h 231"/>
              <a:gd name="T24" fmla="*/ 333 w 439"/>
              <a:gd name="T25" fmla="*/ 64 h 231"/>
              <a:gd name="T26" fmla="*/ 320 w 439"/>
              <a:gd name="T27" fmla="*/ 59 h 231"/>
              <a:gd name="T28" fmla="*/ 328 w 439"/>
              <a:gd name="T29" fmla="*/ 55 h 231"/>
              <a:gd name="T30" fmla="*/ 298 w 439"/>
              <a:gd name="T31" fmla="*/ 81 h 231"/>
              <a:gd name="T32" fmla="*/ 284 w 439"/>
              <a:gd name="T33" fmla="*/ 77 h 231"/>
              <a:gd name="T34" fmla="*/ 293 w 439"/>
              <a:gd name="T35" fmla="*/ 73 h 231"/>
              <a:gd name="T36" fmla="*/ 261 w 439"/>
              <a:gd name="T37" fmla="*/ 99 h 231"/>
              <a:gd name="T38" fmla="*/ 248 w 439"/>
              <a:gd name="T39" fmla="*/ 95 h 231"/>
              <a:gd name="T40" fmla="*/ 257 w 439"/>
              <a:gd name="T41" fmla="*/ 91 h 231"/>
              <a:gd name="T42" fmla="*/ 226 w 439"/>
              <a:gd name="T43" fmla="*/ 117 h 231"/>
              <a:gd name="T44" fmla="*/ 213 w 439"/>
              <a:gd name="T45" fmla="*/ 113 h 231"/>
              <a:gd name="T46" fmla="*/ 222 w 439"/>
              <a:gd name="T47" fmla="*/ 108 h 231"/>
              <a:gd name="T48" fmla="*/ 191 w 439"/>
              <a:gd name="T49" fmla="*/ 136 h 231"/>
              <a:gd name="T50" fmla="*/ 178 w 439"/>
              <a:gd name="T51" fmla="*/ 132 h 231"/>
              <a:gd name="T52" fmla="*/ 187 w 439"/>
              <a:gd name="T53" fmla="*/ 126 h 231"/>
              <a:gd name="T54" fmla="*/ 156 w 439"/>
              <a:gd name="T55" fmla="*/ 154 h 231"/>
              <a:gd name="T56" fmla="*/ 142 w 439"/>
              <a:gd name="T57" fmla="*/ 150 h 231"/>
              <a:gd name="T58" fmla="*/ 152 w 439"/>
              <a:gd name="T59" fmla="*/ 145 h 231"/>
              <a:gd name="T60" fmla="*/ 120 w 439"/>
              <a:gd name="T61" fmla="*/ 172 h 231"/>
              <a:gd name="T62" fmla="*/ 107 w 439"/>
              <a:gd name="T63" fmla="*/ 168 h 231"/>
              <a:gd name="T64" fmla="*/ 116 w 439"/>
              <a:gd name="T65" fmla="*/ 163 h 231"/>
              <a:gd name="T66" fmla="*/ 85 w 439"/>
              <a:gd name="T67" fmla="*/ 191 h 231"/>
              <a:gd name="T68" fmla="*/ 72 w 439"/>
              <a:gd name="T69" fmla="*/ 185 h 231"/>
              <a:gd name="T70" fmla="*/ 80 w 439"/>
              <a:gd name="T71" fmla="*/ 181 h 231"/>
              <a:gd name="T72" fmla="*/ 50 w 439"/>
              <a:gd name="T73" fmla="*/ 209 h 231"/>
              <a:gd name="T74" fmla="*/ 35 w 439"/>
              <a:gd name="T75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9" h="231">
                <a:moveTo>
                  <a:pt x="9" y="218"/>
                </a:moveTo>
                <a:lnTo>
                  <a:pt x="14" y="226"/>
                </a:lnTo>
                <a:lnTo>
                  <a:pt x="5" y="231"/>
                </a:lnTo>
                <a:lnTo>
                  <a:pt x="0" y="222"/>
                </a:lnTo>
                <a:lnTo>
                  <a:pt x="9" y="218"/>
                </a:lnTo>
                <a:lnTo>
                  <a:pt x="9" y="218"/>
                </a:lnTo>
                <a:close/>
                <a:moveTo>
                  <a:pt x="435" y="0"/>
                </a:moveTo>
                <a:lnTo>
                  <a:pt x="439" y="9"/>
                </a:lnTo>
                <a:lnTo>
                  <a:pt x="430" y="13"/>
                </a:lnTo>
                <a:lnTo>
                  <a:pt x="426" y="5"/>
                </a:lnTo>
                <a:lnTo>
                  <a:pt x="435" y="0"/>
                </a:lnTo>
                <a:lnTo>
                  <a:pt x="435" y="0"/>
                </a:lnTo>
                <a:close/>
                <a:moveTo>
                  <a:pt x="400" y="18"/>
                </a:moveTo>
                <a:lnTo>
                  <a:pt x="404" y="27"/>
                </a:lnTo>
                <a:lnTo>
                  <a:pt x="395" y="31"/>
                </a:lnTo>
                <a:lnTo>
                  <a:pt x="391" y="22"/>
                </a:lnTo>
                <a:lnTo>
                  <a:pt x="400" y="18"/>
                </a:lnTo>
                <a:lnTo>
                  <a:pt x="400" y="18"/>
                </a:lnTo>
                <a:close/>
                <a:moveTo>
                  <a:pt x="363" y="36"/>
                </a:moveTo>
                <a:lnTo>
                  <a:pt x="369" y="45"/>
                </a:lnTo>
                <a:lnTo>
                  <a:pt x="359" y="49"/>
                </a:lnTo>
                <a:lnTo>
                  <a:pt x="355" y="40"/>
                </a:lnTo>
                <a:lnTo>
                  <a:pt x="363" y="36"/>
                </a:lnTo>
                <a:lnTo>
                  <a:pt x="363" y="36"/>
                </a:lnTo>
                <a:close/>
                <a:moveTo>
                  <a:pt x="328" y="55"/>
                </a:moveTo>
                <a:lnTo>
                  <a:pt x="333" y="64"/>
                </a:lnTo>
                <a:lnTo>
                  <a:pt x="324" y="68"/>
                </a:lnTo>
                <a:lnTo>
                  <a:pt x="320" y="59"/>
                </a:lnTo>
                <a:lnTo>
                  <a:pt x="328" y="55"/>
                </a:lnTo>
                <a:lnTo>
                  <a:pt x="328" y="55"/>
                </a:lnTo>
                <a:close/>
                <a:moveTo>
                  <a:pt x="293" y="73"/>
                </a:moveTo>
                <a:lnTo>
                  <a:pt x="298" y="81"/>
                </a:lnTo>
                <a:lnTo>
                  <a:pt x="289" y="86"/>
                </a:lnTo>
                <a:lnTo>
                  <a:pt x="284" y="77"/>
                </a:lnTo>
                <a:lnTo>
                  <a:pt x="293" y="73"/>
                </a:lnTo>
                <a:lnTo>
                  <a:pt x="293" y="73"/>
                </a:lnTo>
                <a:close/>
                <a:moveTo>
                  <a:pt x="257" y="91"/>
                </a:moveTo>
                <a:lnTo>
                  <a:pt x="261" y="99"/>
                </a:lnTo>
                <a:lnTo>
                  <a:pt x="254" y="104"/>
                </a:lnTo>
                <a:lnTo>
                  <a:pt x="248" y="95"/>
                </a:lnTo>
                <a:lnTo>
                  <a:pt x="257" y="91"/>
                </a:lnTo>
                <a:lnTo>
                  <a:pt x="257" y="91"/>
                </a:lnTo>
                <a:close/>
                <a:moveTo>
                  <a:pt x="222" y="108"/>
                </a:moveTo>
                <a:lnTo>
                  <a:pt x="226" y="117"/>
                </a:lnTo>
                <a:lnTo>
                  <a:pt x="218" y="123"/>
                </a:lnTo>
                <a:lnTo>
                  <a:pt x="213" y="113"/>
                </a:lnTo>
                <a:lnTo>
                  <a:pt x="222" y="108"/>
                </a:lnTo>
                <a:lnTo>
                  <a:pt x="222" y="108"/>
                </a:lnTo>
                <a:close/>
                <a:moveTo>
                  <a:pt x="187" y="126"/>
                </a:moveTo>
                <a:lnTo>
                  <a:pt x="191" y="136"/>
                </a:lnTo>
                <a:lnTo>
                  <a:pt x="182" y="141"/>
                </a:lnTo>
                <a:lnTo>
                  <a:pt x="178" y="132"/>
                </a:lnTo>
                <a:lnTo>
                  <a:pt x="187" y="126"/>
                </a:lnTo>
                <a:lnTo>
                  <a:pt x="187" y="126"/>
                </a:lnTo>
                <a:close/>
                <a:moveTo>
                  <a:pt x="152" y="145"/>
                </a:moveTo>
                <a:lnTo>
                  <a:pt x="156" y="154"/>
                </a:lnTo>
                <a:lnTo>
                  <a:pt x="146" y="158"/>
                </a:lnTo>
                <a:lnTo>
                  <a:pt x="142" y="150"/>
                </a:lnTo>
                <a:lnTo>
                  <a:pt x="152" y="145"/>
                </a:lnTo>
                <a:lnTo>
                  <a:pt x="152" y="145"/>
                </a:lnTo>
                <a:close/>
                <a:moveTo>
                  <a:pt x="116" y="163"/>
                </a:moveTo>
                <a:lnTo>
                  <a:pt x="120" y="172"/>
                </a:lnTo>
                <a:lnTo>
                  <a:pt x="111" y="176"/>
                </a:lnTo>
                <a:lnTo>
                  <a:pt x="107" y="168"/>
                </a:lnTo>
                <a:lnTo>
                  <a:pt x="116" y="163"/>
                </a:lnTo>
                <a:lnTo>
                  <a:pt x="116" y="163"/>
                </a:lnTo>
                <a:close/>
                <a:moveTo>
                  <a:pt x="80" y="181"/>
                </a:moveTo>
                <a:lnTo>
                  <a:pt x="85" y="191"/>
                </a:lnTo>
                <a:lnTo>
                  <a:pt x="76" y="194"/>
                </a:lnTo>
                <a:lnTo>
                  <a:pt x="72" y="185"/>
                </a:lnTo>
                <a:lnTo>
                  <a:pt x="80" y="181"/>
                </a:lnTo>
                <a:lnTo>
                  <a:pt x="80" y="181"/>
                </a:lnTo>
                <a:close/>
                <a:moveTo>
                  <a:pt x="44" y="200"/>
                </a:moveTo>
                <a:lnTo>
                  <a:pt x="50" y="209"/>
                </a:lnTo>
                <a:lnTo>
                  <a:pt x="41" y="213"/>
                </a:lnTo>
                <a:lnTo>
                  <a:pt x="35" y="204"/>
                </a:lnTo>
                <a:lnTo>
                  <a:pt x="44" y="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53" name="Freeform 289"/>
          <p:cNvSpPr>
            <a:spLocks noEditPoints="1"/>
          </p:cNvSpPr>
          <p:nvPr/>
        </p:nvSpPr>
        <p:spPr bwMode="auto">
          <a:xfrm>
            <a:off x="5210695" y="1163635"/>
            <a:ext cx="125413" cy="768350"/>
          </a:xfrm>
          <a:custGeom>
            <a:avLst/>
            <a:gdLst>
              <a:gd name="T0" fmla="*/ 12 w 79"/>
              <a:gd name="T1" fmla="*/ 475 h 484"/>
              <a:gd name="T2" fmla="*/ 0 w 79"/>
              <a:gd name="T3" fmla="*/ 482 h 484"/>
              <a:gd name="T4" fmla="*/ 2 w 79"/>
              <a:gd name="T5" fmla="*/ 473 h 484"/>
              <a:gd name="T6" fmla="*/ 79 w 79"/>
              <a:gd name="T7" fmla="*/ 1 h 484"/>
              <a:gd name="T8" fmla="*/ 68 w 79"/>
              <a:gd name="T9" fmla="*/ 9 h 484"/>
              <a:gd name="T10" fmla="*/ 70 w 79"/>
              <a:gd name="T11" fmla="*/ 0 h 484"/>
              <a:gd name="T12" fmla="*/ 74 w 79"/>
              <a:gd name="T13" fmla="*/ 41 h 484"/>
              <a:gd name="T14" fmla="*/ 62 w 79"/>
              <a:gd name="T15" fmla="*/ 48 h 484"/>
              <a:gd name="T16" fmla="*/ 63 w 79"/>
              <a:gd name="T17" fmla="*/ 39 h 484"/>
              <a:gd name="T18" fmla="*/ 68 w 79"/>
              <a:gd name="T19" fmla="*/ 80 h 484"/>
              <a:gd name="T20" fmla="*/ 57 w 79"/>
              <a:gd name="T21" fmla="*/ 88 h 484"/>
              <a:gd name="T22" fmla="*/ 58 w 79"/>
              <a:gd name="T23" fmla="*/ 79 h 484"/>
              <a:gd name="T24" fmla="*/ 62 w 79"/>
              <a:gd name="T25" fmla="*/ 119 h 484"/>
              <a:gd name="T26" fmla="*/ 51 w 79"/>
              <a:gd name="T27" fmla="*/ 128 h 484"/>
              <a:gd name="T28" fmla="*/ 53 w 79"/>
              <a:gd name="T29" fmla="*/ 118 h 484"/>
              <a:gd name="T30" fmla="*/ 57 w 79"/>
              <a:gd name="T31" fmla="*/ 158 h 484"/>
              <a:gd name="T32" fmla="*/ 46 w 79"/>
              <a:gd name="T33" fmla="*/ 167 h 484"/>
              <a:gd name="T34" fmla="*/ 48 w 79"/>
              <a:gd name="T35" fmla="*/ 157 h 484"/>
              <a:gd name="T36" fmla="*/ 51 w 79"/>
              <a:gd name="T37" fmla="*/ 199 h 484"/>
              <a:gd name="T38" fmla="*/ 40 w 79"/>
              <a:gd name="T39" fmla="*/ 207 h 484"/>
              <a:gd name="T40" fmla="*/ 41 w 79"/>
              <a:gd name="T41" fmla="*/ 196 h 484"/>
              <a:gd name="T42" fmla="*/ 46 w 79"/>
              <a:gd name="T43" fmla="*/ 238 h 484"/>
              <a:gd name="T44" fmla="*/ 34 w 79"/>
              <a:gd name="T45" fmla="*/ 246 h 484"/>
              <a:gd name="T46" fmla="*/ 36 w 79"/>
              <a:gd name="T47" fmla="*/ 237 h 484"/>
              <a:gd name="T48" fmla="*/ 40 w 79"/>
              <a:gd name="T49" fmla="*/ 277 h 484"/>
              <a:gd name="T50" fmla="*/ 29 w 79"/>
              <a:gd name="T51" fmla="*/ 285 h 484"/>
              <a:gd name="T52" fmla="*/ 31 w 79"/>
              <a:gd name="T53" fmla="*/ 276 h 484"/>
              <a:gd name="T54" fmla="*/ 34 w 79"/>
              <a:gd name="T55" fmla="*/ 316 h 484"/>
              <a:gd name="T56" fmla="*/ 23 w 79"/>
              <a:gd name="T57" fmla="*/ 326 h 484"/>
              <a:gd name="T58" fmla="*/ 25 w 79"/>
              <a:gd name="T59" fmla="*/ 315 h 484"/>
              <a:gd name="T60" fmla="*/ 29 w 79"/>
              <a:gd name="T61" fmla="*/ 356 h 484"/>
              <a:gd name="T62" fmla="*/ 17 w 79"/>
              <a:gd name="T63" fmla="*/ 365 h 484"/>
              <a:gd name="T64" fmla="*/ 19 w 79"/>
              <a:gd name="T65" fmla="*/ 354 h 484"/>
              <a:gd name="T66" fmla="*/ 24 w 79"/>
              <a:gd name="T67" fmla="*/ 395 h 484"/>
              <a:gd name="T68" fmla="*/ 12 w 79"/>
              <a:gd name="T69" fmla="*/ 404 h 484"/>
              <a:gd name="T70" fmla="*/ 14 w 79"/>
              <a:gd name="T71" fmla="*/ 394 h 484"/>
              <a:gd name="T72" fmla="*/ 17 w 79"/>
              <a:gd name="T73" fmla="*/ 435 h 484"/>
              <a:gd name="T74" fmla="*/ 7 w 79"/>
              <a:gd name="T75" fmla="*/ 443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9" h="484">
                <a:moveTo>
                  <a:pt x="2" y="473"/>
                </a:moveTo>
                <a:lnTo>
                  <a:pt x="12" y="475"/>
                </a:lnTo>
                <a:lnTo>
                  <a:pt x="11" y="484"/>
                </a:lnTo>
                <a:lnTo>
                  <a:pt x="0" y="482"/>
                </a:lnTo>
                <a:lnTo>
                  <a:pt x="2" y="473"/>
                </a:lnTo>
                <a:lnTo>
                  <a:pt x="2" y="473"/>
                </a:lnTo>
                <a:close/>
                <a:moveTo>
                  <a:pt x="70" y="0"/>
                </a:moveTo>
                <a:lnTo>
                  <a:pt x="79" y="1"/>
                </a:lnTo>
                <a:lnTo>
                  <a:pt x="78" y="11"/>
                </a:lnTo>
                <a:lnTo>
                  <a:pt x="68" y="9"/>
                </a:lnTo>
                <a:lnTo>
                  <a:pt x="70" y="0"/>
                </a:lnTo>
                <a:lnTo>
                  <a:pt x="70" y="0"/>
                </a:lnTo>
                <a:close/>
                <a:moveTo>
                  <a:pt x="63" y="39"/>
                </a:moveTo>
                <a:lnTo>
                  <a:pt x="74" y="41"/>
                </a:lnTo>
                <a:lnTo>
                  <a:pt x="72" y="50"/>
                </a:lnTo>
                <a:lnTo>
                  <a:pt x="62" y="48"/>
                </a:lnTo>
                <a:lnTo>
                  <a:pt x="63" y="39"/>
                </a:lnTo>
                <a:lnTo>
                  <a:pt x="63" y="39"/>
                </a:lnTo>
                <a:close/>
                <a:moveTo>
                  <a:pt x="58" y="79"/>
                </a:moveTo>
                <a:lnTo>
                  <a:pt x="68" y="80"/>
                </a:lnTo>
                <a:lnTo>
                  <a:pt x="67" y="90"/>
                </a:lnTo>
                <a:lnTo>
                  <a:pt x="57" y="88"/>
                </a:lnTo>
                <a:lnTo>
                  <a:pt x="58" y="79"/>
                </a:lnTo>
                <a:lnTo>
                  <a:pt x="58" y="79"/>
                </a:lnTo>
                <a:close/>
                <a:moveTo>
                  <a:pt x="53" y="118"/>
                </a:moveTo>
                <a:lnTo>
                  <a:pt x="62" y="119"/>
                </a:lnTo>
                <a:lnTo>
                  <a:pt x="61" y="130"/>
                </a:lnTo>
                <a:lnTo>
                  <a:pt x="51" y="128"/>
                </a:lnTo>
                <a:lnTo>
                  <a:pt x="53" y="118"/>
                </a:lnTo>
                <a:lnTo>
                  <a:pt x="53" y="118"/>
                </a:lnTo>
                <a:close/>
                <a:moveTo>
                  <a:pt x="48" y="157"/>
                </a:moveTo>
                <a:lnTo>
                  <a:pt x="57" y="158"/>
                </a:lnTo>
                <a:lnTo>
                  <a:pt x="55" y="169"/>
                </a:lnTo>
                <a:lnTo>
                  <a:pt x="46" y="167"/>
                </a:lnTo>
                <a:lnTo>
                  <a:pt x="48" y="157"/>
                </a:lnTo>
                <a:lnTo>
                  <a:pt x="48" y="157"/>
                </a:lnTo>
                <a:close/>
                <a:moveTo>
                  <a:pt x="41" y="196"/>
                </a:moveTo>
                <a:lnTo>
                  <a:pt x="51" y="199"/>
                </a:lnTo>
                <a:lnTo>
                  <a:pt x="50" y="208"/>
                </a:lnTo>
                <a:lnTo>
                  <a:pt x="40" y="207"/>
                </a:lnTo>
                <a:lnTo>
                  <a:pt x="41" y="196"/>
                </a:lnTo>
                <a:lnTo>
                  <a:pt x="41" y="196"/>
                </a:lnTo>
                <a:close/>
                <a:moveTo>
                  <a:pt x="36" y="237"/>
                </a:moveTo>
                <a:lnTo>
                  <a:pt x="46" y="238"/>
                </a:lnTo>
                <a:lnTo>
                  <a:pt x="45" y="247"/>
                </a:lnTo>
                <a:lnTo>
                  <a:pt x="34" y="246"/>
                </a:lnTo>
                <a:lnTo>
                  <a:pt x="36" y="237"/>
                </a:lnTo>
                <a:lnTo>
                  <a:pt x="36" y="237"/>
                </a:lnTo>
                <a:close/>
                <a:moveTo>
                  <a:pt x="31" y="276"/>
                </a:moveTo>
                <a:lnTo>
                  <a:pt x="40" y="277"/>
                </a:lnTo>
                <a:lnTo>
                  <a:pt x="38" y="286"/>
                </a:lnTo>
                <a:lnTo>
                  <a:pt x="29" y="285"/>
                </a:lnTo>
                <a:lnTo>
                  <a:pt x="31" y="276"/>
                </a:lnTo>
                <a:lnTo>
                  <a:pt x="31" y="276"/>
                </a:lnTo>
                <a:close/>
                <a:moveTo>
                  <a:pt x="25" y="315"/>
                </a:moveTo>
                <a:lnTo>
                  <a:pt x="34" y="316"/>
                </a:lnTo>
                <a:lnTo>
                  <a:pt x="33" y="327"/>
                </a:lnTo>
                <a:lnTo>
                  <a:pt x="23" y="326"/>
                </a:lnTo>
                <a:lnTo>
                  <a:pt x="25" y="315"/>
                </a:lnTo>
                <a:lnTo>
                  <a:pt x="25" y="315"/>
                </a:lnTo>
                <a:close/>
                <a:moveTo>
                  <a:pt x="19" y="354"/>
                </a:moveTo>
                <a:lnTo>
                  <a:pt x="29" y="356"/>
                </a:lnTo>
                <a:lnTo>
                  <a:pt x="28" y="366"/>
                </a:lnTo>
                <a:lnTo>
                  <a:pt x="17" y="365"/>
                </a:lnTo>
                <a:lnTo>
                  <a:pt x="19" y="354"/>
                </a:lnTo>
                <a:lnTo>
                  <a:pt x="19" y="354"/>
                </a:lnTo>
                <a:close/>
                <a:moveTo>
                  <a:pt x="14" y="394"/>
                </a:moveTo>
                <a:lnTo>
                  <a:pt x="24" y="395"/>
                </a:lnTo>
                <a:lnTo>
                  <a:pt x="21" y="405"/>
                </a:lnTo>
                <a:lnTo>
                  <a:pt x="12" y="404"/>
                </a:lnTo>
                <a:lnTo>
                  <a:pt x="14" y="394"/>
                </a:lnTo>
                <a:lnTo>
                  <a:pt x="14" y="394"/>
                </a:lnTo>
                <a:close/>
                <a:moveTo>
                  <a:pt x="8" y="434"/>
                </a:moveTo>
                <a:lnTo>
                  <a:pt x="17" y="435"/>
                </a:lnTo>
                <a:lnTo>
                  <a:pt x="16" y="445"/>
                </a:lnTo>
                <a:lnTo>
                  <a:pt x="7" y="443"/>
                </a:lnTo>
                <a:lnTo>
                  <a:pt x="8" y="4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54" name="Freeform 290"/>
          <p:cNvSpPr>
            <a:spLocks noEditPoints="1"/>
          </p:cNvSpPr>
          <p:nvPr/>
        </p:nvSpPr>
        <p:spPr bwMode="auto">
          <a:xfrm>
            <a:off x="5201169" y="615947"/>
            <a:ext cx="115888" cy="319088"/>
          </a:xfrm>
          <a:custGeom>
            <a:avLst/>
            <a:gdLst>
              <a:gd name="T0" fmla="*/ 12 w 73"/>
              <a:gd name="T1" fmla="*/ 9 h 201"/>
              <a:gd name="T2" fmla="*/ 3 w 73"/>
              <a:gd name="T3" fmla="*/ 12 h 201"/>
              <a:gd name="T4" fmla="*/ 0 w 73"/>
              <a:gd name="T5" fmla="*/ 3 h 201"/>
              <a:gd name="T6" fmla="*/ 9 w 73"/>
              <a:gd name="T7" fmla="*/ 0 h 201"/>
              <a:gd name="T8" fmla="*/ 12 w 73"/>
              <a:gd name="T9" fmla="*/ 9 h 201"/>
              <a:gd name="T10" fmla="*/ 12 w 73"/>
              <a:gd name="T11" fmla="*/ 9 h 201"/>
              <a:gd name="T12" fmla="*/ 73 w 73"/>
              <a:gd name="T13" fmla="*/ 199 h 201"/>
              <a:gd name="T14" fmla="*/ 64 w 73"/>
              <a:gd name="T15" fmla="*/ 201 h 201"/>
              <a:gd name="T16" fmla="*/ 60 w 73"/>
              <a:gd name="T17" fmla="*/ 192 h 201"/>
              <a:gd name="T18" fmla="*/ 71 w 73"/>
              <a:gd name="T19" fmla="*/ 190 h 201"/>
              <a:gd name="T20" fmla="*/ 73 w 73"/>
              <a:gd name="T21" fmla="*/ 199 h 201"/>
              <a:gd name="T22" fmla="*/ 73 w 73"/>
              <a:gd name="T23" fmla="*/ 199 h 201"/>
              <a:gd name="T24" fmla="*/ 61 w 73"/>
              <a:gd name="T25" fmla="*/ 161 h 201"/>
              <a:gd name="T26" fmla="*/ 51 w 73"/>
              <a:gd name="T27" fmla="*/ 163 h 201"/>
              <a:gd name="T28" fmla="*/ 48 w 73"/>
              <a:gd name="T29" fmla="*/ 154 h 201"/>
              <a:gd name="T30" fmla="*/ 57 w 73"/>
              <a:gd name="T31" fmla="*/ 152 h 201"/>
              <a:gd name="T32" fmla="*/ 61 w 73"/>
              <a:gd name="T33" fmla="*/ 161 h 201"/>
              <a:gd name="T34" fmla="*/ 61 w 73"/>
              <a:gd name="T35" fmla="*/ 161 h 201"/>
              <a:gd name="T36" fmla="*/ 48 w 73"/>
              <a:gd name="T37" fmla="*/ 123 h 201"/>
              <a:gd name="T38" fmla="*/ 39 w 73"/>
              <a:gd name="T39" fmla="*/ 126 h 201"/>
              <a:gd name="T40" fmla="*/ 37 w 73"/>
              <a:gd name="T41" fmla="*/ 116 h 201"/>
              <a:gd name="T42" fmla="*/ 46 w 73"/>
              <a:gd name="T43" fmla="*/ 114 h 201"/>
              <a:gd name="T44" fmla="*/ 48 w 73"/>
              <a:gd name="T45" fmla="*/ 123 h 201"/>
              <a:gd name="T46" fmla="*/ 48 w 73"/>
              <a:gd name="T47" fmla="*/ 123 h 201"/>
              <a:gd name="T48" fmla="*/ 37 w 73"/>
              <a:gd name="T49" fmla="*/ 85 h 201"/>
              <a:gd name="T50" fmla="*/ 27 w 73"/>
              <a:gd name="T51" fmla="*/ 88 h 201"/>
              <a:gd name="T52" fmla="*/ 23 w 73"/>
              <a:gd name="T53" fmla="*/ 78 h 201"/>
              <a:gd name="T54" fmla="*/ 34 w 73"/>
              <a:gd name="T55" fmla="*/ 76 h 201"/>
              <a:gd name="T56" fmla="*/ 37 w 73"/>
              <a:gd name="T57" fmla="*/ 85 h 201"/>
              <a:gd name="T58" fmla="*/ 37 w 73"/>
              <a:gd name="T59" fmla="*/ 85 h 201"/>
              <a:gd name="T60" fmla="*/ 25 w 73"/>
              <a:gd name="T61" fmla="*/ 47 h 201"/>
              <a:gd name="T62" fmla="*/ 14 w 73"/>
              <a:gd name="T63" fmla="*/ 50 h 201"/>
              <a:gd name="T64" fmla="*/ 12 w 73"/>
              <a:gd name="T65" fmla="*/ 41 h 201"/>
              <a:gd name="T66" fmla="*/ 21 w 73"/>
              <a:gd name="T67" fmla="*/ 38 h 201"/>
              <a:gd name="T68" fmla="*/ 25 w 73"/>
              <a:gd name="T69" fmla="*/ 47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3" h="201">
                <a:moveTo>
                  <a:pt x="12" y="9"/>
                </a:moveTo>
                <a:lnTo>
                  <a:pt x="3" y="12"/>
                </a:lnTo>
                <a:lnTo>
                  <a:pt x="0" y="3"/>
                </a:lnTo>
                <a:lnTo>
                  <a:pt x="9" y="0"/>
                </a:lnTo>
                <a:lnTo>
                  <a:pt x="12" y="9"/>
                </a:lnTo>
                <a:lnTo>
                  <a:pt x="12" y="9"/>
                </a:lnTo>
                <a:close/>
                <a:moveTo>
                  <a:pt x="73" y="199"/>
                </a:moveTo>
                <a:lnTo>
                  <a:pt x="64" y="201"/>
                </a:lnTo>
                <a:lnTo>
                  <a:pt x="60" y="192"/>
                </a:lnTo>
                <a:lnTo>
                  <a:pt x="71" y="190"/>
                </a:lnTo>
                <a:lnTo>
                  <a:pt x="73" y="199"/>
                </a:lnTo>
                <a:lnTo>
                  <a:pt x="73" y="199"/>
                </a:lnTo>
                <a:close/>
                <a:moveTo>
                  <a:pt x="61" y="161"/>
                </a:moveTo>
                <a:lnTo>
                  <a:pt x="51" y="163"/>
                </a:lnTo>
                <a:lnTo>
                  <a:pt x="48" y="154"/>
                </a:lnTo>
                <a:lnTo>
                  <a:pt x="57" y="152"/>
                </a:lnTo>
                <a:lnTo>
                  <a:pt x="61" y="161"/>
                </a:lnTo>
                <a:lnTo>
                  <a:pt x="61" y="161"/>
                </a:lnTo>
                <a:close/>
                <a:moveTo>
                  <a:pt x="48" y="123"/>
                </a:moveTo>
                <a:lnTo>
                  <a:pt x="39" y="126"/>
                </a:lnTo>
                <a:lnTo>
                  <a:pt x="37" y="116"/>
                </a:lnTo>
                <a:lnTo>
                  <a:pt x="46" y="114"/>
                </a:lnTo>
                <a:lnTo>
                  <a:pt x="48" y="123"/>
                </a:lnTo>
                <a:lnTo>
                  <a:pt x="48" y="123"/>
                </a:lnTo>
                <a:close/>
                <a:moveTo>
                  <a:pt x="37" y="85"/>
                </a:moveTo>
                <a:lnTo>
                  <a:pt x="27" y="88"/>
                </a:lnTo>
                <a:lnTo>
                  <a:pt x="23" y="78"/>
                </a:lnTo>
                <a:lnTo>
                  <a:pt x="34" y="76"/>
                </a:lnTo>
                <a:lnTo>
                  <a:pt x="37" y="85"/>
                </a:lnTo>
                <a:lnTo>
                  <a:pt x="37" y="85"/>
                </a:lnTo>
                <a:close/>
                <a:moveTo>
                  <a:pt x="25" y="47"/>
                </a:moveTo>
                <a:lnTo>
                  <a:pt x="14" y="50"/>
                </a:lnTo>
                <a:lnTo>
                  <a:pt x="12" y="41"/>
                </a:lnTo>
                <a:lnTo>
                  <a:pt x="21" y="38"/>
                </a:lnTo>
                <a:lnTo>
                  <a:pt x="25" y="4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55" name="Freeform 291"/>
          <p:cNvSpPr>
            <a:spLocks noEditPoints="1"/>
          </p:cNvSpPr>
          <p:nvPr/>
        </p:nvSpPr>
        <p:spPr bwMode="auto">
          <a:xfrm>
            <a:off x="4094682" y="1447797"/>
            <a:ext cx="461963" cy="385763"/>
          </a:xfrm>
          <a:custGeom>
            <a:avLst/>
            <a:gdLst>
              <a:gd name="T0" fmla="*/ 283 w 291"/>
              <a:gd name="T1" fmla="*/ 13 h 243"/>
              <a:gd name="T2" fmla="*/ 276 w 291"/>
              <a:gd name="T3" fmla="*/ 7 h 243"/>
              <a:gd name="T4" fmla="*/ 284 w 291"/>
              <a:gd name="T5" fmla="*/ 0 h 243"/>
              <a:gd name="T6" fmla="*/ 291 w 291"/>
              <a:gd name="T7" fmla="*/ 8 h 243"/>
              <a:gd name="T8" fmla="*/ 283 w 291"/>
              <a:gd name="T9" fmla="*/ 13 h 243"/>
              <a:gd name="T10" fmla="*/ 283 w 291"/>
              <a:gd name="T11" fmla="*/ 13 h 243"/>
              <a:gd name="T12" fmla="*/ 7 w 291"/>
              <a:gd name="T13" fmla="*/ 243 h 243"/>
              <a:gd name="T14" fmla="*/ 0 w 291"/>
              <a:gd name="T15" fmla="*/ 235 h 243"/>
              <a:gd name="T16" fmla="*/ 8 w 291"/>
              <a:gd name="T17" fmla="*/ 229 h 243"/>
              <a:gd name="T18" fmla="*/ 15 w 291"/>
              <a:gd name="T19" fmla="*/ 237 h 243"/>
              <a:gd name="T20" fmla="*/ 7 w 291"/>
              <a:gd name="T21" fmla="*/ 243 h 243"/>
              <a:gd name="T22" fmla="*/ 7 w 291"/>
              <a:gd name="T23" fmla="*/ 243 h 243"/>
              <a:gd name="T24" fmla="*/ 37 w 291"/>
              <a:gd name="T25" fmla="*/ 217 h 243"/>
              <a:gd name="T26" fmla="*/ 30 w 291"/>
              <a:gd name="T27" fmla="*/ 209 h 243"/>
              <a:gd name="T28" fmla="*/ 38 w 291"/>
              <a:gd name="T29" fmla="*/ 204 h 243"/>
              <a:gd name="T30" fmla="*/ 45 w 291"/>
              <a:gd name="T31" fmla="*/ 211 h 243"/>
              <a:gd name="T32" fmla="*/ 37 w 291"/>
              <a:gd name="T33" fmla="*/ 217 h 243"/>
              <a:gd name="T34" fmla="*/ 37 w 291"/>
              <a:gd name="T35" fmla="*/ 217 h 243"/>
              <a:gd name="T36" fmla="*/ 68 w 291"/>
              <a:gd name="T37" fmla="*/ 192 h 243"/>
              <a:gd name="T38" fmla="*/ 62 w 291"/>
              <a:gd name="T39" fmla="*/ 184 h 243"/>
              <a:gd name="T40" fmla="*/ 70 w 291"/>
              <a:gd name="T41" fmla="*/ 178 h 243"/>
              <a:gd name="T42" fmla="*/ 75 w 291"/>
              <a:gd name="T43" fmla="*/ 186 h 243"/>
              <a:gd name="T44" fmla="*/ 68 w 291"/>
              <a:gd name="T45" fmla="*/ 192 h 243"/>
              <a:gd name="T46" fmla="*/ 68 w 291"/>
              <a:gd name="T47" fmla="*/ 192 h 243"/>
              <a:gd name="T48" fmla="*/ 98 w 291"/>
              <a:gd name="T49" fmla="*/ 166 h 243"/>
              <a:gd name="T50" fmla="*/ 92 w 291"/>
              <a:gd name="T51" fmla="*/ 158 h 243"/>
              <a:gd name="T52" fmla="*/ 100 w 291"/>
              <a:gd name="T53" fmla="*/ 153 h 243"/>
              <a:gd name="T54" fmla="*/ 106 w 291"/>
              <a:gd name="T55" fmla="*/ 160 h 243"/>
              <a:gd name="T56" fmla="*/ 98 w 291"/>
              <a:gd name="T57" fmla="*/ 166 h 243"/>
              <a:gd name="T58" fmla="*/ 98 w 291"/>
              <a:gd name="T59" fmla="*/ 166 h 243"/>
              <a:gd name="T60" fmla="*/ 129 w 291"/>
              <a:gd name="T61" fmla="*/ 141 h 243"/>
              <a:gd name="T62" fmla="*/ 123 w 291"/>
              <a:gd name="T63" fmla="*/ 134 h 243"/>
              <a:gd name="T64" fmla="*/ 130 w 291"/>
              <a:gd name="T65" fmla="*/ 127 h 243"/>
              <a:gd name="T66" fmla="*/ 136 w 291"/>
              <a:gd name="T67" fmla="*/ 135 h 243"/>
              <a:gd name="T68" fmla="*/ 129 w 291"/>
              <a:gd name="T69" fmla="*/ 141 h 243"/>
              <a:gd name="T70" fmla="*/ 129 w 291"/>
              <a:gd name="T71" fmla="*/ 141 h 243"/>
              <a:gd name="T72" fmla="*/ 160 w 291"/>
              <a:gd name="T73" fmla="*/ 115 h 243"/>
              <a:gd name="T74" fmla="*/ 153 w 291"/>
              <a:gd name="T75" fmla="*/ 107 h 243"/>
              <a:gd name="T76" fmla="*/ 161 w 291"/>
              <a:gd name="T77" fmla="*/ 102 h 243"/>
              <a:gd name="T78" fmla="*/ 168 w 291"/>
              <a:gd name="T79" fmla="*/ 109 h 243"/>
              <a:gd name="T80" fmla="*/ 160 w 291"/>
              <a:gd name="T81" fmla="*/ 115 h 243"/>
              <a:gd name="T82" fmla="*/ 160 w 291"/>
              <a:gd name="T83" fmla="*/ 115 h 243"/>
              <a:gd name="T84" fmla="*/ 190 w 291"/>
              <a:gd name="T85" fmla="*/ 90 h 243"/>
              <a:gd name="T86" fmla="*/ 183 w 291"/>
              <a:gd name="T87" fmla="*/ 83 h 243"/>
              <a:gd name="T88" fmla="*/ 191 w 291"/>
              <a:gd name="T89" fmla="*/ 76 h 243"/>
              <a:gd name="T90" fmla="*/ 198 w 291"/>
              <a:gd name="T91" fmla="*/ 84 h 243"/>
              <a:gd name="T92" fmla="*/ 190 w 291"/>
              <a:gd name="T93" fmla="*/ 90 h 243"/>
              <a:gd name="T94" fmla="*/ 190 w 291"/>
              <a:gd name="T95" fmla="*/ 90 h 243"/>
              <a:gd name="T96" fmla="*/ 221 w 291"/>
              <a:gd name="T97" fmla="*/ 64 h 243"/>
              <a:gd name="T98" fmla="*/ 215 w 291"/>
              <a:gd name="T99" fmla="*/ 56 h 243"/>
              <a:gd name="T100" fmla="*/ 223 w 291"/>
              <a:gd name="T101" fmla="*/ 51 h 243"/>
              <a:gd name="T102" fmla="*/ 229 w 291"/>
              <a:gd name="T103" fmla="*/ 58 h 243"/>
              <a:gd name="T104" fmla="*/ 221 w 291"/>
              <a:gd name="T105" fmla="*/ 64 h 243"/>
              <a:gd name="T106" fmla="*/ 221 w 291"/>
              <a:gd name="T107" fmla="*/ 64 h 243"/>
              <a:gd name="T108" fmla="*/ 251 w 291"/>
              <a:gd name="T109" fmla="*/ 39 h 243"/>
              <a:gd name="T110" fmla="*/ 245 w 291"/>
              <a:gd name="T111" fmla="*/ 32 h 243"/>
              <a:gd name="T112" fmla="*/ 253 w 291"/>
              <a:gd name="T113" fmla="*/ 25 h 243"/>
              <a:gd name="T114" fmla="*/ 259 w 291"/>
              <a:gd name="T115" fmla="*/ 33 h 243"/>
              <a:gd name="T116" fmla="*/ 251 w 291"/>
              <a:gd name="T117" fmla="*/ 39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43">
                <a:moveTo>
                  <a:pt x="283" y="13"/>
                </a:moveTo>
                <a:lnTo>
                  <a:pt x="276" y="7"/>
                </a:lnTo>
                <a:lnTo>
                  <a:pt x="284" y="0"/>
                </a:lnTo>
                <a:lnTo>
                  <a:pt x="291" y="8"/>
                </a:lnTo>
                <a:lnTo>
                  <a:pt x="283" y="13"/>
                </a:lnTo>
                <a:lnTo>
                  <a:pt x="283" y="13"/>
                </a:lnTo>
                <a:close/>
                <a:moveTo>
                  <a:pt x="7" y="243"/>
                </a:moveTo>
                <a:lnTo>
                  <a:pt x="0" y="235"/>
                </a:lnTo>
                <a:lnTo>
                  <a:pt x="8" y="229"/>
                </a:lnTo>
                <a:lnTo>
                  <a:pt x="15" y="237"/>
                </a:lnTo>
                <a:lnTo>
                  <a:pt x="7" y="243"/>
                </a:lnTo>
                <a:lnTo>
                  <a:pt x="7" y="243"/>
                </a:lnTo>
                <a:close/>
                <a:moveTo>
                  <a:pt x="37" y="217"/>
                </a:moveTo>
                <a:lnTo>
                  <a:pt x="30" y="209"/>
                </a:lnTo>
                <a:lnTo>
                  <a:pt x="38" y="204"/>
                </a:lnTo>
                <a:lnTo>
                  <a:pt x="45" y="211"/>
                </a:lnTo>
                <a:lnTo>
                  <a:pt x="37" y="217"/>
                </a:lnTo>
                <a:lnTo>
                  <a:pt x="37" y="217"/>
                </a:lnTo>
                <a:close/>
                <a:moveTo>
                  <a:pt x="68" y="192"/>
                </a:moveTo>
                <a:lnTo>
                  <a:pt x="62" y="184"/>
                </a:lnTo>
                <a:lnTo>
                  <a:pt x="70" y="178"/>
                </a:lnTo>
                <a:lnTo>
                  <a:pt x="75" y="186"/>
                </a:lnTo>
                <a:lnTo>
                  <a:pt x="68" y="192"/>
                </a:lnTo>
                <a:lnTo>
                  <a:pt x="68" y="192"/>
                </a:lnTo>
                <a:close/>
                <a:moveTo>
                  <a:pt x="98" y="166"/>
                </a:moveTo>
                <a:lnTo>
                  <a:pt x="92" y="158"/>
                </a:lnTo>
                <a:lnTo>
                  <a:pt x="100" y="153"/>
                </a:lnTo>
                <a:lnTo>
                  <a:pt x="106" y="160"/>
                </a:lnTo>
                <a:lnTo>
                  <a:pt x="98" y="166"/>
                </a:lnTo>
                <a:lnTo>
                  <a:pt x="98" y="166"/>
                </a:lnTo>
                <a:close/>
                <a:moveTo>
                  <a:pt x="129" y="141"/>
                </a:moveTo>
                <a:lnTo>
                  <a:pt x="123" y="134"/>
                </a:lnTo>
                <a:lnTo>
                  <a:pt x="130" y="127"/>
                </a:lnTo>
                <a:lnTo>
                  <a:pt x="136" y="135"/>
                </a:lnTo>
                <a:lnTo>
                  <a:pt x="129" y="141"/>
                </a:lnTo>
                <a:lnTo>
                  <a:pt x="129" y="141"/>
                </a:lnTo>
                <a:close/>
                <a:moveTo>
                  <a:pt x="160" y="115"/>
                </a:moveTo>
                <a:lnTo>
                  <a:pt x="153" y="107"/>
                </a:lnTo>
                <a:lnTo>
                  <a:pt x="161" y="102"/>
                </a:lnTo>
                <a:lnTo>
                  <a:pt x="168" y="109"/>
                </a:lnTo>
                <a:lnTo>
                  <a:pt x="160" y="115"/>
                </a:lnTo>
                <a:lnTo>
                  <a:pt x="160" y="115"/>
                </a:lnTo>
                <a:close/>
                <a:moveTo>
                  <a:pt x="190" y="90"/>
                </a:moveTo>
                <a:lnTo>
                  <a:pt x="183" y="83"/>
                </a:lnTo>
                <a:lnTo>
                  <a:pt x="191" y="76"/>
                </a:lnTo>
                <a:lnTo>
                  <a:pt x="198" y="84"/>
                </a:lnTo>
                <a:lnTo>
                  <a:pt x="190" y="90"/>
                </a:lnTo>
                <a:lnTo>
                  <a:pt x="190" y="90"/>
                </a:lnTo>
                <a:close/>
                <a:moveTo>
                  <a:pt x="221" y="64"/>
                </a:moveTo>
                <a:lnTo>
                  <a:pt x="215" y="56"/>
                </a:lnTo>
                <a:lnTo>
                  <a:pt x="223" y="51"/>
                </a:lnTo>
                <a:lnTo>
                  <a:pt x="229" y="58"/>
                </a:lnTo>
                <a:lnTo>
                  <a:pt x="221" y="64"/>
                </a:lnTo>
                <a:lnTo>
                  <a:pt x="221" y="64"/>
                </a:lnTo>
                <a:close/>
                <a:moveTo>
                  <a:pt x="251" y="39"/>
                </a:moveTo>
                <a:lnTo>
                  <a:pt x="245" y="32"/>
                </a:lnTo>
                <a:lnTo>
                  <a:pt x="253" y="25"/>
                </a:lnTo>
                <a:lnTo>
                  <a:pt x="259" y="33"/>
                </a:lnTo>
                <a:lnTo>
                  <a:pt x="251" y="3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56" name="Freeform 292"/>
          <p:cNvSpPr>
            <a:spLocks noEditPoints="1"/>
          </p:cNvSpPr>
          <p:nvPr/>
        </p:nvSpPr>
        <p:spPr bwMode="auto">
          <a:xfrm>
            <a:off x="6923607" y="1827209"/>
            <a:ext cx="603250" cy="266700"/>
          </a:xfrm>
          <a:custGeom>
            <a:avLst/>
            <a:gdLst>
              <a:gd name="T0" fmla="*/ 9 w 380"/>
              <a:gd name="T1" fmla="*/ 13 h 168"/>
              <a:gd name="T2" fmla="*/ 3 w 380"/>
              <a:gd name="T3" fmla="*/ 0 h 168"/>
              <a:gd name="T4" fmla="*/ 13 w 380"/>
              <a:gd name="T5" fmla="*/ 4 h 168"/>
              <a:gd name="T6" fmla="*/ 376 w 380"/>
              <a:gd name="T7" fmla="*/ 168 h 168"/>
              <a:gd name="T8" fmla="*/ 371 w 380"/>
              <a:gd name="T9" fmla="*/ 155 h 168"/>
              <a:gd name="T10" fmla="*/ 380 w 380"/>
              <a:gd name="T11" fmla="*/ 159 h 168"/>
              <a:gd name="T12" fmla="*/ 339 w 380"/>
              <a:gd name="T13" fmla="*/ 152 h 168"/>
              <a:gd name="T14" fmla="*/ 334 w 380"/>
              <a:gd name="T15" fmla="*/ 139 h 168"/>
              <a:gd name="T16" fmla="*/ 343 w 380"/>
              <a:gd name="T17" fmla="*/ 143 h 168"/>
              <a:gd name="T18" fmla="*/ 303 w 380"/>
              <a:gd name="T19" fmla="*/ 136 h 168"/>
              <a:gd name="T20" fmla="*/ 298 w 380"/>
              <a:gd name="T21" fmla="*/ 123 h 168"/>
              <a:gd name="T22" fmla="*/ 307 w 380"/>
              <a:gd name="T23" fmla="*/ 127 h 168"/>
              <a:gd name="T24" fmla="*/ 266 w 380"/>
              <a:gd name="T25" fmla="*/ 121 h 168"/>
              <a:gd name="T26" fmla="*/ 261 w 380"/>
              <a:gd name="T27" fmla="*/ 108 h 168"/>
              <a:gd name="T28" fmla="*/ 270 w 380"/>
              <a:gd name="T29" fmla="*/ 111 h 168"/>
              <a:gd name="T30" fmla="*/ 230 w 380"/>
              <a:gd name="T31" fmla="*/ 106 h 168"/>
              <a:gd name="T32" fmla="*/ 224 w 380"/>
              <a:gd name="T33" fmla="*/ 93 h 168"/>
              <a:gd name="T34" fmla="*/ 233 w 380"/>
              <a:gd name="T35" fmla="*/ 97 h 168"/>
              <a:gd name="T36" fmla="*/ 193 w 380"/>
              <a:gd name="T37" fmla="*/ 91 h 168"/>
              <a:gd name="T38" fmla="*/ 188 w 380"/>
              <a:gd name="T39" fmla="*/ 78 h 168"/>
              <a:gd name="T40" fmla="*/ 197 w 380"/>
              <a:gd name="T41" fmla="*/ 81 h 168"/>
              <a:gd name="T42" fmla="*/ 156 w 380"/>
              <a:gd name="T43" fmla="*/ 75 h 168"/>
              <a:gd name="T44" fmla="*/ 151 w 380"/>
              <a:gd name="T45" fmla="*/ 62 h 168"/>
              <a:gd name="T46" fmla="*/ 160 w 380"/>
              <a:gd name="T47" fmla="*/ 66 h 168"/>
              <a:gd name="T48" fmla="*/ 120 w 380"/>
              <a:gd name="T49" fmla="*/ 59 h 168"/>
              <a:gd name="T50" fmla="*/ 115 w 380"/>
              <a:gd name="T51" fmla="*/ 46 h 168"/>
              <a:gd name="T52" fmla="*/ 124 w 380"/>
              <a:gd name="T53" fmla="*/ 50 h 168"/>
              <a:gd name="T54" fmla="*/ 82 w 380"/>
              <a:gd name="T55" fmla="*/ 44 h 168"/>
              <a:gd name="T56" fmla="*/ 77 w 380"/>
              <a:gd name="T57" fmla="*/ 30 h 168"/>
              <a:gd name="T58" fmla="*/ 86 w 380"/>
              <a:gd name="T59" fmla="*/ 34 h 168"/>
              <a:gd name="T60" fmla="*/ 45 w 380"/>
              <a:gd name="T61" fmla="*/ 29 h 168"/>
              <a:gd name="T62" fmla="*/ 40 w 380"/>
              <a:gd name="T63" fmla="*/ 16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0" h="168">
                <a:moveTo>
                  <a:pt x="13" y="4"/>
                </a:moveTo>
                <a:lnTo>
                  <a:pt x="9" y="13"/>
                </a:lnTo>
                <a:lnTo>
                  <a:pt x="0" y="10"/>
                </a:lnTo>
                <a:lnTo>
                  <a:pt x="3" y="0"/>
                </a:lnTo>
                <a:lnTo>
                  <a:pt x="13" y="4"/>
                </a:lnTo>
                <a:lnTo>
                  <a:pt x="13" y="4"/>
                </a:lnTo>
                <a:close/>
                <a:moveTo>
                  <a:pt x="380" y="159"/>
                </a:moveTo>
                <a:lnTo>
                  <a:pt x="376" y="168"/>
                </a:lnTo>
                <a:lnTo>
                  <a:pt x="367" y="164"/>
                </a:lnTo>
                <a:lnTo>
                  <a:pt x="371" y="155"/>
                </a:lnTo>
                <a:lnTo>
                  <a:pt x="380" y="159"/>
                </a:lnTo>
                <a:lnTo>
                  <a:pt x="380" y="159"/>
                </a:lnTo>
                <a:close/>
                <a:moveTo>
                  <a:pt x="343" y="143"/>
                </a:moveTo>
                <a:lnTo>
                  <a:pt x="339" y="152"/>
                </a:lnTo>
                <a:lnTo>
                  <a:pt x="330" y="148"/>
                </a:lnTo>
                <a:lnTo>
                  <a:pt x="334" y="139"/>
                </a:lnTo>
                <a:lnTo>
                  <a:pt x="343" y="143"/>
                </a:lnTo>
                <a:lnTo>
                  <a:pt x="343" y="143"/>
                </a:lnTo>
                <a:close/>
                <a:moveTo>
                  <a:pt x="307" y="127"/>
                </a:moveTo>
                <a:lnTo>
                  <a:pt x="303" y="136"/>
                </a:lnTo>
                <a:lnTo>
                  <a:pt x="294" y="132"/>
                </a:lnTo>
                <a:lnTo>
                  <a:pt x="298" y="123"/>
                </a:lnTo>
                <a:lnTo>
                  <a:pt x="307" y="127"/>
                </a:lnTo>
                <a:lnTo>
                  <a:pt x="307" y="127"/>
                </a:lnTo>
                <a:close/>
                <a:moveTo>
                  <a:pt x="270" y="111"/>
                </a:moveTo>
                <a:lnTo>
                  <a:pt x="266" y="121"/>
                </a:lnTo>
                <a:lnTo>
                  <a:pt x="257" y="118"/>
                </a:lnTo>
                <a:lnTo>
                  <a:pt x="261" y="108"/>
                </a:lnTo>
                <a:lnTo>
                  <a:pt x="270" y="111"/>
                </a:lnTo>
                <a:lnTo>
                  <a:pt x="270" y="111"/>
                </a:lnTo>
                <a:close/>
                <a:moveTo>
                  <a:pt x="233" y="97"/>
                </a:moveTo>
                <a:lnTo>
                  <a:pt x="230" y="106"/>
                </a:lnTo>
                <a:lnTo>
                  <a:pt x="220" y="102"/>
                </a:lnTo>
                <a:lnTo>
                  <a:pt x="224" y="93"/>
                </a:lnTo>
                <a:lnTo>
                  <a:pt x="233" y="97"/>
                </a:lnTo>
                <a:lnTo>
                  <a:pt x="233" y="97"/>
                </a:lnTo>
                <a:close/>
                <a:moveTo>
                  <a:pt x="197" y="81"/>
                </a:moveTo>
                <a:lnTo>
                  <a:pt x="193" y="91"/>
                </a:lnTo>
                <a:lnTo>
                  <a:pt x="184" y="87"/>
                </a:lnTo>
                <a:lnTo>
                  <a:pt x="188" y="78"/>
                </a:lnTo>
                <a:lnTo>
                  <a:pt x="197" y="81"/>
                </a:lnTo>
                <a:lnTo>
                  <a:pt x="197" y="81"/>
                </a:lnTo>
                <a:close/>
                <a:moveTo>
                  <a:pt x="160" y="66"/>
                </a:moveTo>
                <a:lnTo>
                  <a:pt x="156" y="75"/>
                </a:lnTo>
                <a:lnTo>
                  <a:pt x="147" y="71"/>
                </a:lnTo>
                <a:lnTo>
                  <a:pt x="151" y="62"/>
                </a:lnTo>
                <a:lnTo>
                  <a:pt x="160" y="66"/>
                </a:lnTo>
                <a:lnTo>
                  <a:pt x="160" y="66"/>
                </a:lnTo>
                <a:close/>
                <a:moveTo>
                  <a:pt x="124" y="50"/>
                </a:moveTo>
                <a:lnTo>
                  <a:pt x="120" y="59"/>
                </a:lnTo>
                <a:lnTo>
                  <a:pt x="111" y="55"/>
                </a:lnTo>
                <a:lnTo>
                  <a:pt x="115" y="46"/>
                </a:lnTo>
                <a:lnTo>
                  <a:pt x="124" y="50"/>
                </a:lnTo>
                <a:lnTo>
                  <a:pt x="124" y="50"/>
                </a:lnTo>
                <a:close/>
                <a:moveTo>
                  <a:pt x="86" y="34"/>
                </a:moveTo>
                <a:lnTo>
                  <a:pt x="82" y="44"/>
                </a:lnTo>
                <a:lnTo>
                  <a:pt x="73" y="41"/>
                </a:lnTo>
                <a:lnTo>
                  <a:pt x="77" y="30"/>
                </a:lnTo>
                <a:lnTo>
                  <a:pt x="86" y="34"/>
                </a:lnTo>
                <a:lnTo>
                  <a:pt x="86" y="34"/>
                </a:lnTo>
                <a:close/>
                <a:moveTo>
                  <a:pt x="49" y="20"/>
                </a:moveTo>
                <a:lnTo>
                  <a:pt x="45" y="29"/>
                </a:lnTo>
                <a:lnTo>
                  <a:pt x="36" y="25"/>
                </a:lnTo>
                <a:lnTo>
                  <a:pt x="40" y="16"/>
                </a:lnTo>
                <a:lnTo>
                  <a:pt x="49" y="2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57" name="Freeform 293"/>
          <p:cNvSpPr>
            <a:spLocks noEditPoints="1"/>
          </p:cNvSpPr>
          <p:nvPr/>
        </p:nvSpPr>
        <p:spPr bwMode="auto">
          <a:xfrm>
            <a:off x="7560194" y="1641472"/>
            <a:ext cx="298450" cy="442913"/>
          </a:xfrm>
          <a:custGeom>
            <a:avLst/>
            <a:gdLst>
              <a:gd name="T0" fmla="*/ 183 w 188"/>
              <a:gd name="T1" fmla="*/ 13 h 279"/>
              <a:gd name="T2" fmla="*/ 175 w 188"/>
              <a:gd name="T3" fmla="*/ 8 h 279"/>
              <a:gd name="T4" fmla="*/ 180 w 188"/>
              <a:gd name="T5" fmla="*/ 0 h 279"/>
              <a:gd name="T6" fmla="*/ 188 w 188"/>
              <a:gd name="T7" fmla="*/ 5 h 279"/>
              <a:gd name="T8" fmla="*/ 183 w 188"/>
              <a:gd name="T9" fmla="*/ 13 h 279"/>
              <a:gd name="T10" fmla="*/ 183 w 188"/>
              <a:gd name="T11" fmla="*/ 13 h 279"/>
              <a:gd name="T12" fmla="*/ 8 w 188"/>
              <a:gd name="T13" fmla="*/ 279 h 279"/>
              <a:gd name="T14" fmla="*/ 0 w 188"/>
              <a:gd name="T15" fmla="*/ 274 h 279"/>
              <a:gd name="T16" fmla="*/ 5 w 188"/>
              <a:gd name="T17" fmla="*/ 266 h 279"/>
              <a:gd name="T18" fmla="*/ 13 w 188"/>
              <a:gd name="T19" fmla="*/ 272 h 279"/>
              <a:gd name="T20" fmla="*/ 8 w 188"/>
              <a:gd name="T21" fmla="*/ 279 h 279"/>
              <a:gd name="T22" fmla="*/ 8 w 188"/>
              <a:gd name="T23" fmla="*/ 279 h 279"/>
              <a:gd name="T24" fmla="*/ 30 w 188"/>
              <a:gd name="T25" fmla="*/ 247 h 279"/>
              <a:gd name="T26" fmla="*/ 22 w 188"/>
              <a:gd name="T27" fmla="*/ 240 h 279"/>
              <a:gd name="T28" fmla="*/ 27 w 188"/>
              <a:gd name="T29" fmla="*/ 232 h 279"/>
              <a:gd name="T30" fmla="*/ 35 w 188"/>
              <a:gd name="T31" fmla="*/ 238 h 279"/>
              <a:gd name="T32" fmla="*/ 30 w 188"/>
              <a:gd name="T33" fmla="*/ 247 h 279"/>
              <a:gd name="T34" fmla="*/ 30 w 188"/>
              <a:gd name="T35" fmla="*/ 247 h 279"/>
              <a:gd name="T36" fmla="*/ 52 w 188"/>
              <a:gd name="T37" fmla="*/ 213 h 279"/>
              <a:gd name="T38" fmla="*/ 43 w 188"/>
              <a:gd name="T39" fmla="*/ 208 h 279"/>
              <a:gd name="T40" fmla="*/ 48 w 188"/>
              <a:gd name="T41" fmla="*/ 200 h 279"/>
              <a:gd name="T42" fmla="*/ 57 w 188"/>
              <a:gd name="T43" fmla="*/ 205 h 279"/>
              <a:gd name="T44" fmla="*/ 52 w 188"/>
              <a:gd name="T45" fmla="*/ 213 h 279"/>
              <a:gd name="T46" fmla="*/ 52 w 188"/>
              <a:gd name="T47" fmla="*/ 213 h 279"/>
              <a:gd name="T48" fmla="*/ 73 w 188"/>
              <a:gd name="T49" fmla="*/ 180 h 279"/>
              <a:gd name="T50" fmla="*/ 65 w 188"/>
              <a:gd name="T51" fmla="*/ 174 h 279"/>
              <a:gd name="T52" fmla="*/ 70 w 188"/>
              <a:gd name="T53" fmla="*/ 166 h 279"/>
              <a:gd name="T54" fmla="*/ 79 w 188"/>
              <a:gd name="T55" fmla="*/ 171 h 279"/>
              <a:gd name="T56" fmla="*/ 73 w 188"/>
              <a:gd name="T57" fmla="*/ 180 h 279"/>
              <a:gd name="T58" fmla="*/ 73 w 188"/>
              <a:gd name="T59" fmla="*/ 180 h 279"/>
              <a:gd name="T60" fmla="*/ 95 w 188"/>
              <a:gd name="T61" fmla="*/ 146 h 279"/>
              <a:gd name="T62" fmla="*/ 87 w 188"/>
              <a:gd name="T63" fmla="*/ 141 h 279"/>
              <a:gd name="T64" fmla="*/ 93 w 188"/>
              <a:gd name="T65" fmla="*/ 133 h 279"/>
              <a:gd name="T66" fmla="*/ 100 w 188"/>
              <a:gd name="T67" fmla="*/ 138 h 279"/>
              <a:gd name="T68" fmla="*/ 95 w 188"/>
              <a:gd name="T69" fmla="*/ 146 h 279"/>
              <a:gd name="T70" fmla="*/ 95 w 188"/>
              <a:gd name="T71" fmla="*/ 146 h 279"/>
              <a:gd name="T72" fmla="*/ 117 w 188"/>
              <a:gd name="T73" fmla="*/ 113 h 279"/>
              <a:gd name="T74" fmla="*/ 108 w 188"/>
              <a:gd name="T75" fmla="*/ 108 h 279"/>
              <a:gd name="T76" fmla="*/ 115 w 188"/>
              <a:gd name="T77" fmla="*/ 99 h 279"/>
              <a:gd name="T78" fmla="*/ 123 w 188"/>
              <a:gd name="T79" fmla="*/ 104 h 279"/>
              <a:gd name="T80" fmla="*/ 117 w 188"/>
              <a:gd name="T81" fmla="*/ 113 h 279"/>
              <a:gd name="T82" fmla="*/ 117 w 188"/>
              <a:gd name="T83" fmla="*/ 113 h 279"/>
              <a:gd name="T84" fmla="*/ 140 w 188"/>
              <a:gd name="T85" fmla="*/ 79 h 279"/>
              <a:gd name="T86" fmla="*/ 130 w 188"/>
              <a:gd name="T87" fmla="*/ 74 h 279"/>
              <a:gd name="T88" fmla="*/ 136 w 188"/>
              <a:gd name="T89" fmla="*/ 66 h 279"/>
              <a:gd name="T90" fmla="*/ 145 w 188"/>
              <a:gd name="T91" fmla="*/ 72 h 279"/>
              <a:gd name="T92" fmla="*/ 140 w 188"/>
              <a:gd name="T93" fmla="*/ 79 h 279"/>
              <a:gd name="T94" fmla="*/ 140 w 188"/>
              <a:gd name="T95" fmla="*/ 79 h 279"/>
              <a:gd name="T96" fmla="*/ 160 w 188"/>
              <a:gd name="T97" fmla="*/ 47 h 279"/>
              <a:gd name="T98" fmla="*/ 153 w 188"/>
              <a:gd name="T99" fmla="*/ 42 h 279"/>
              <a:gd name="T100" fmla="*/ 158 w 188"/>
              <a:gd name="T101" fmla="*/ 32 h 279"/>
              <a:gd name="T102" fmla="*/ 166 w 188"/>
              <a:gd name="T103" fmla="*/ 38 h 279"/>
              <a:gd name="T104" fmla="*/ 160 w 188"/>
              <a:gd name="T105" fmla="*/ 47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8" h="279">
                <a:moveTo>
                  <a:pt x="183" y="13"/>
                </a:moveTo>
                <a:lnTo>
                  <a:pt x="175" y="8"/>
                </a:lnTo>
                <a:lnTo>
                  <a:pt x="180" y="0"/>
                </a:lnTo>
                <a:lnTo>
                  <a:pt x="188" y="5"/>
                </a:lnTo>
                <a:lnTo>
                  <a:pt x="183" y="13"/>
                </a:lnTo>
                <a:lnTo>
                  <a:pt x="183" y="13"/>
                </a:lnTo>
                <a:close/>
                <a:moveTo>
                  <a:pt x="8" y="279"/>
                </a:moveTo>
                <a:lnTo>
                  <a:pt x="0" y="274"/>
                </a:lnTo>
                <a:lnTo>
                  <a:pt x="5" y="266"/>
                </a:lnTo>
                <a:lnTo>
                  <a:pt x="13" y="272"/>
                </a:lnTo>
                <a:lnTo>
                  <a:pt x="8" y="279"/>
                </a:lnTo>
                <a:lnTo>
                  <a:pt x="8" y="279"/>
                </a:lnTo>
                <a:close/>
                <a:moveTo>
                  <a:pt x="30" y="247"/>
                </a:moveTo>
                <a:lnTo>
                  <a:pt x="22" y="240"/>
                </a:lnTo>
                <a:lnTo>
                  <a:pt x="27" y="232"/>
                </a:lnTo>
                <a:lnTo>
                  <a:pt x="35" y="238"/>
                </a:lnTo>
                <a:lnTo>
                  <a:pt x="30" y="247"/>
                </a:lnTo>
                <a:lnTo>
                  <a:pt x="30" y="247"/>
                </a:lnTo>
                <a:close/>
                <a:moveTo>
                  <a:pt x="52" y="213"/>
                </a:moveTo>
                <a:lnTo>
                  <a:pt x="43" y="208"/>
                </a:lnTo>
                <a:lnTo>
                  <a:pt x="48" y="200"/>
                </a:lnTo>
                <a:lnTo>
                  <a:pt x="57" y="205"/>
                </a:lnTo>
                <a:lnTo>
                  <a:pt x="52" y="213"/>
                </a:lnTo>
                <a:lnTo>
                  <a:pt x="52" y="213"/>
                </a:lnTo>
                <a:close/>
                <a:moveTo>
                  <a:pt x="73" y="180"/>
                </a:moveTo>
                <a:lnTo>
                  <a:pt x="65" y="174"/>
                </a:lnTo>
                <a:lnTo>
                  <a:pt x="70" y="166"/>
                </a:lnTo>
                <a:lnTo>
                  <a:pt x="79" y="171"/>
                </a:lnTo>
                <a:lnTo>
                  <a:pt x="73" y="180"/>
                </a:lnTo>
                <a:lnTo>
                  <a:pt x="73" y="180"/>
                </a:lnTo>
                <a:close/>
                <a:moveTo>
                  <a:pt x="95" y="146"/>
                </a:moveTo>
                <a:lnTo>
                  <a:pt x="87" y="141"/>
                </a:lnTo>
                <a:lnTo>
                  <a:pt x="93" y="133"/>
                </a:lnTo>
                <a:lnTo>
                  <a:pt x="100" y="138"/>
                </a:lnTo>
                <a:lnTo>
                  <a:pt x="95" y="146"/>
                </a:lnTo>
                <a:lnTo>
                  <a:pt x="95" y="146"/>
                </a:lnTo>
                <a:close/>
                <a:moveTo>
                  <a:pt x="117" y="113"/>
                </a:moveTo>
                <a:lnTo>
                  <a:pt x="108" y="108"/>
                </a:lnTo>
                <a:lnTo>
                  <a:pt x="115" y="99"/>
                </a:lnTo>
                <a:lnTo>
                  <a:pt x="123" y="104"/>
                </a:lnTo>
                <a:lnTo>
                  <a:pt x="117" y="113"/>
                </a:lnTo>
                <a:lnTo>
                  <a:pt x="117" y="113"/>
                </a:lnTo>
                <a:close/>
                <a:moveTo>
                  <a:pt x="140" y="79"/>
                </a:moveTo>
                <a:lnTo>
                  <a:pt x="130" y="74"/>
                </a:lnTo>
                <a:lnTo>
                  <a:pt x="136" y="66"/>
                </a:lnTo>
                <a:lnTo>
                  <a:pt x="145" y="72"/>
                </a:lnTo>
                <a:lnTo>
                  <a:pt x="140" y="79"/>
                </a:lnTo>
                <a:lnTo>
                  <a:pt x="140" y="79"/>
                </a:lnTo>
                <a:close/>
                <a:moveTo>
                  <a:pt x="160" y="47"/>
                </a:moveTo>
                <a:lnTo>
                  <a:pt x="153" y="42"/>
                </a:lnTo>
                <a:lnTo>
                  <a:pt x="158" y="32"/>
                </a:lnTo>
                <a:lnTo>
                  <a:pt x="166" y="38"/>
                </a:lnTo>
                <a:lnTo>
                  <a:pt x="160" y="4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58" name="Freeform 294"/>
          <p:cNvSpPr>
            <a:spLocks noEditPoints="1"/>
          </p:cNvSpPr>
          <p:nvPr/>
        </p:nvSpPr>
        <p:spPr bwMode="auto">
          <a:xfrm>
            <a:off x="7433193" y="1300160"/>
            <a:ext cx="407988" cy="349250"/>
          </a:xfrm>
          <a:custGeom>
            <a:avLst/>
            <a:gdLst>
              <a:gd name="T0" fmla="*/ 243 w 257"/>
              <a:gd name="T1" fmla="*/ 213 h 220"/>
              <a:gd name="T2" fmla="*/ 250 w 257"/>
              <a:gd name="T3" fmla="*/ 207 h 220"/>
              <a:gd name="T4" fmla="*/ 257 w 257"/>
              <a:gd name="T5" fmla="*/ 212 h 220"/>
              <a:gd name="T6" fmla="*/ 251 w 257"/>
              <a:gd name="T7" fmla="*/ 220 h 220"/>
              <a:gd name="T8" fmla="*/ 243 w 257"/>
              <a:gd name="T9" fmla="*/ 213 h 220"/>
              <a:gd name="T10" fmla="*/ 243 w 257"/>
              <a:gd name="T11" fmla="*/ 213 h 220"/>
              <a:gd name="T12" fmla="*/ 0 w 257"/>
              <a:gd name="T13" fmla="*/ 8 h 220"/>
              <a:gd name="T14" fmla="*/ 7 w 257"/>
              <a:gd name="T15" fmla="*/ 0 h 220"/>
              <a:gd name="T16" fmla="*/ 14 w 257"/>
              <a:gd name="T17" fmla="*/ 7 h 220"/>
              <a:gd name="T18" fmla="*/ 8 w 257"/>
              <a:gd name="T19" fmla="*/ 15 h 220"/>
              <a:gd name="T20" fmla="*/ 0 w 257"/>
              <a:gd name="T21" fmla="*/ 8 h 220"/>
              <a:gd name="T22" fmla="*/ 0 w 257"/>
              <a:gd name="T23" fmla="*/ 8 h 220"/>
              <a:gd name="T24" fmla="*/ 31 w 257"/>
              <a:gd name="T25" fmla="*/ 33 h 220"/>
              <a:gd name="T26" fmla="*/ 38 w 257"/>
              <a:gd name="T27" fmla="*/ 27 h 220"/>
              <a:gd name="T28" fmla="*/ 44 w 257"/>
              <a:gd name="T29" fmla="*/ 33 h 220"/>
              <a:gd name="T30" fmla="*/ 38 w 257"/>
              <a:gd name="T31" fmla="*/ 40 h 220"/>
              <a:gd name="T32" fmla="*/ 31 w 257"/>
              <a:gd name="T33" fmla="*/ 33 h 220"/>
              <a:gd name="T34" fmla="*/ 31 w 257"/>
              <a:gd name="T35" fmla="*/ 33 h 220"/>
              <a:gd name="T36" fmla="*/ 61 w 257"/>
              <a:gd name="T37" fmla="*/ 59 h 220"/>
              <a:gd name="T38" fmla="*/ 68 w 257"/>
              <a:gd name="T39" fmla="*/ 51 h 220"/>
              <a:gd name="T40" fmla="*/ 76 w 257"/>
              <a:gd name="T41" fmla="*/ 58 h 220"/>
              <a:gd name="T42" fmla="*/ 69 w 257"/>
              <a:gd name="T43" fmla="*/ 66 h 220"/>
              <a:gd name="T44" fmla="*/ 61 w 257"/>
              <a:gd name="T45" fmla="*/ 59 h 220"/>
              <a:gd name="T46" fmla="*/ 61 w 257"/>
              <a:gd name="T47" fmla="*/ 59 h 220"/>
              <a:gd name="T48" fmla="*/ 92 w 257"/>
              <a:gd name="T49" fmla="*/ 85 h 220"/>
              <a:gd name="T50" fmla="*/ 98 w 257"/>
              <a:gd name="T51" fmla="*/ 78 h 220"/>
              <a:gd name="T52" fmla="*/ 106 w 257"/>
              <a:gd name="T53" fmla="*/ 84 h 220"/>
              <a:gd name="T54" fmla="*/ 99 w 257"/>
              <a:gd name="T55" fmla="*/ 92 h 220"/>
              <a:gd name="T56" fmla="*/ 92 w 257"/>
              <a:gd name="T57" fmla="*/ 85 h 220"/>
              <a:gd name="T58" fmla="*/ 92 w 257"/>
              <a:gd name="T59" fmla="*/ 85 h 220"/>
              <a:gd name="T60" fmla="*/ 122 w 257"/>
              <a:gd name="T61" fmla="*/ 111 h 220"/>
              <a:gd name="T62" fmla="*/ 128 w 257"/>
              <a:gd name="T63" fmla="*/ 104 h 220"/>
              <a:gd name="T64" fmla="*/ 136 w 257"/>
              <a:gd name="T65" fmla="*/ 110 h 220"/>
              <a:gd name="T66" fmla="*/ 129 w 257"/>
              <a:gd name="T67" fmla="*/ 117 h 220"/>
              <a:gd name="T68" fmla="*/ 122 w 257"/>
              <a:gd name="T69" fmla="*/ 111 h 220"/>
              <a:gd name="T70" fmla="*/ 122 w 257"/>
              <a:gd name="T71" fmla="*/ 111 h 220"/>
              <a:gd name="T72" fmla="*/ 153 w 257"/>
              <a:gd name="T73" fmla="*/ 136 h 220"/>
              <a:gd name="T74" fmla="*/ 159 w 257"/>
              <a:gd name="T75" fmla="*/ 128 h 220"/>
              <a:gd name="T76" fmla="*/ 166 w 257"/>
              <a:gd name="T77" fmla="*/ 135 h 220"/>
              <a:gd name="T78" fmla="*/ 159 w 257"/>
              <a:gd name="T79" fmla="*/ 143 h 220"/>
              <a:gd name="T80" fmla="*/ 153 w 257"/>
              <a:gd name="T81" fmla="*/ 136 h 220"/>
              <a:gd name="T82" fmla="*/ 153 w 257"/>
              <a:gd name="T83" fmla="*/ 136 h 220"/>
              <a:gd name="T84" fmla="*/ 183 w 257"/>
              <a:gd name="T85" fmla="*/ 162 h 220"/>
              <a:gd name="T86" fmla="*/ 190 w 257"/>
              <a:gd name="T87" fmla="*/ 155 h 220"/>
              <a:gd name="T88" fmla="*/ 197 w 257"/>
              <a:gd name="T89" fmla="*/ 161 h 220"/>
              <a:gd name="T90" fmla="*/ 191 w 257"/>
              <a:gd name="T91" fmla="*/ 169 h 220"/>
              <a:gd name="T92" fmla="*/ 183 w 257"/>
              <a:gd name="T93" fmla="*/ 162 h 220"/>
              <a:gd name="T94" fmla="*/ 183 w 257"/>
              <a:gd name="T95" fmla="*/ 162 h 220"/>
              <a:gd name="T96" fmla="*/ 213 w 257"/>
              <a:gd name="T97" fmla="*/ 189 h 220"/>
              <a:gd name="T98" fmla="*/ 220 w 257"/>
              <a:gd name="T99" fmla="*/ 181 h 220"/>
              <a:gd name="T100" fmla="*/ 227 w 257"/>
              <a:gd name="T101" fmla="*/ 187 h 220"/>
              <a:gd name="T102" fmla="*/ 221 w 257"/>
              <a:gd name="T103" fmla="*/ 195 h 220"/>
              <a:gd name="T104" fmla="*/ 213 w 257"/>
              <a:gd name="T105" fmla="*/ 18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57" h="220">
                <a:moveTo>
                  <a:pt x="243" y="213"/>
                </a:moveTo>
                <a:lnTo>
                  <a:pt x="250" y="207"/>
                </a:lnTo>
                <a:lnTo>
                  <a:pt x="257" y="212"/>
                </a:lnTo>
                <a:lnTo>
                  <a:pt x="251" y="220"/>
                </a:lnTo>
                <a:lnTo>
                  <a:pt x="243" y="213"/>
                </a:lnTo>
                <a:lnTo>
                  <a:pt x="243" y="213"/>
                </a:lnTo>
                <a:close/>
                <a:moveTo>
                  <a:pt x="0" y="8"/>
                </a:moveTo>
                <a:lnTo>
                  <a:pt x="7" y="0"/>
                </a:lnTo>
                <a:lnTo>
                  <a:pt x="14" y="7"/>
                </a:lnTo>
                <a:lnTo>
                  <a:pt x="8" y="15"/>
                </a:lnTo>
                <a:lnTo>
                  <a:pt x="0" y="8"/>
                </a:lnTo>
                <a:lnTo>
                  <a:pt x="0" y="8"/>
                </a:lnTo>
                <a:close/>
                <a:moveTo>
                  <a:pt x="31" y="33"/>
                </a:moveTo>
                <a:lnTo>
                  <a:pt x="38" y="27"/>
                </a:lnTo>
                <a:lnTo>
                  <a:pt x="44" y="33"/>
                </a:lnTo>
                <a:lnTo>
                  <a:pt x="38" y="40"/>
                </a:lnTo>
                <a:lnTo>
                  <a:pt x="31" y="33"/>
                </a:lnTo>
                <a:lnTo>
                  <a:pt x="31" y="33"/>
                </a:lnTo>
                <a:close/>
                <a:moveTo>
                  <a:pt x="61" y="59"/>
                </a:moveTo>
                <a:lnTo>
                  <a:pt x="68" y="51"/>
                </a:lnTo>
                <a:lnTo>
                  <a:pt x="76" y="58"/>
                </a:lnTo>
                <a:lnTo>
                  <a:pt x="69" y="66"/>
                </a:lnTo>
                <a:lnTo>
                  <a:pt x="61" y="59"/>
                </a:lnTo>
                <a:lnTo>
                  <a:pt x="61" y="59"/>
                </a:lnTo>
                <a:close/>
                <a:moveTo>
                  <a:pt x="92" y="85"/>
                </a:moveTo>
                <a:lnTo>
                  <a:pt x="98" y="78"/>
                </a:lnTo>
                <a:lnTo>
                  <a:pt x="106" y="84"/>
                </a:lnTo>
                <a:lnTo>
                  <a:pt x="99" y="92"/>
                </a:lnTo>
                <a:lnTo>
                  <a:pt x="92" y="85"/>
                </a:lnTo>
                <a:lnTo>
                  <a:pt x="92" y="85"/>
                </a:lnTo>
                <a:close/>
                <a:moveTo>
                  <a:pt x="122" y="111"/>
                </a:moveTo>
                <a:lnTo>
                  <a:pt x="128" y="104"/>
                </a:lnTo>
                <a:lnTo>
                  <a:pt x="136" y="110"/>
                </a:lnTo>
                <a:lnTo>
                  <a:pt x="129" y="117"/>
                </a:lnTo>
                <a:lnTo>
                  <a:pt x="122" y="111"/>
                </a:lnTo>
                <a:lnTo>
                  <a:pt x="122" y="111"/>
                </a:lnTo>
                <a:close/>
                <a:moveTo>
                  <a:pt x="153" y="136"/>
                </a:moveTo>
                <a:lnTo>
                  <a:pt x="159" y="128"/>
                </a:lnTo>
                <a:lnTo>
                  <a:pt x="166" y="135"/>
                </a:lnTo>
                <a:lnTo>
                  <a:pt x="159" y="143"/>
                </a:lnTo>
                <a:lnTo>
                  <a:pt x="153" y="136"/>
                </a:lnTo>
                <a:lnTo>
                  <a:pt x="153" y="136"/>
                </a:lnTo>
                <a:close/>
                <a:moveTo>
                  <a:pt x="183" y="162"/>
                </a:moveTo>
                <a:lnTo>
                  <a:pt x="190" y="155"/>
                </a:lnTo>
                <a:lnTo>
                  <a:pt x="197" y="161"/>
                </a:lnTo>
                <a:lnTo>
                  <a:pt x="191" y="169"/>
                </a:lnTo>
                <a:lnTo>
                  <a:pt x="183" y="162"/>
                </a:lnTo>
                <a:lnTo>
                  <a:pt x="183" y="162"/>
                </a:lnTo>
                <a:close/>
                <a:moveTo>
                  <a:pt x="213" y="189"/>
                </a:moveTo>
                <a:lnTo>
                  <a:pt x="220" y="181"/>
                </a:lnTo>
                <a:lnTo>
                  <a:pt x="227" y="187"/>
                </a:lnTo>
                <a:lnTo>
                  <a:pt x="221" y="195"/>
                </a:lnTo>
                <a:lnTo>
                  <a:pt x="213" y="18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59" name="Freeform 295"/>
          <p:cNvSpPr>
            <a:spLocks noEditPoints="1"/>
          </p:cNvSpPr>
          <p:nvPr/>
        </p:nvSpPr>
        <p:spPr bwMode="auto">
          <a:xfrm>
            <a:off x="6615631" y="1154110"/>
            <a:ext cx="769938" cy="109538"/>
          </a:xfrm>
          <a:custGeom>
            <a:avLst/>
            <a:gdLst>
              <a:gd name="T0" fmla="*/ 9 w 485"/>
              <a:gd name="T1" fmla="*/ 10 h 69"/>
              <a:gd name="T2" fmla="*/ 0 w 485"/>
              <a:gd name="T3" fmla="*/ 0 h 69"/>
              <a:gd name="T4" fmla="*/ 11 w 485"/>
              <a:gd name="T5" fmla="*/ 1 h 69"/>
              <a:gd name="T6" fmla="*/ 484 w 485"/>
              <a:gd name="T7" fmla="*/ 69 h 69"/>
              <a:gd name="T8" fmla="*/ 475 w 485"/>
              <a:gd name="T9" fmla="*/ 58 h 69"/>
              <a:gd name="T10" fmla="*/ 485 w 485"/>
              <a:gd name="T11" fmla="*/ 58 h 69"/>
              <a:gd name="T12" fmla="*/ 444 w 485"/>
              <a:gd name="T13" fmla="*/ 64 h 69"/>
              <a:gd name="T14" fmla="*/ 435 w 485"/>
              <a:gd name="T15" fmla="*/ 53 h 69"/>
              <a:gd name="T16" fmla="*/ 446 w 485"/>
              <a:gd name="T17" fmla="*/ 54 h 69"/>
              <a:gd name="T18" fmla="*/ 405 w 485"/>
              <a:gd name="T19" fmla="*/ 60 h 69"/>
              <a:gd name="T20" fmla="*/ 396 w 485"/>
              <a:gd name="T21" fmla="*/ 48 h 69"/>
              <a:gd name="T22" fmla="*/ 407 w 485"/>
              <a:gd name="T23" fmla="*/ 49 h 69"/>
              <a:gd name="T24" fmla="*/ 365 w 485"/>
              <a:gd name="T25" fmla="*/ 54 h 69"/>
              <a:gd name="T26" fmla="*/ 357 w 485"/>
              <a:gd name="T27" fmla="*/ 43 h 69"/>
              <a:gd name="T28" fmla="*/ 366 w 485"/>
              <a:gd name="T29" fmla="*/ 44 h 69"/>
              <a:gd name="T30" fmla="*/ 326 w 485"/>
              <a:gd name="T31" fmla="*/ 49 h 69"/>
              <a:gd name="T32" fmla="*/ 316 w 485"/>
              <a:gd name="T33" fmla="*/ 39 h 69"/>
              <a:gd name="T34" fmla="*/ 327 w 485"/>
              <a:gd name="T35" fmla="*/ 40 h 69"/>
              <a:gd name="T36" fmla="*/ 286 w 485"/>
              <a:gd name="T37" fmla="*/ 44 h 69"/>
              <a:gd name="T38" fmla="*/ 277 w 485"/>
              <a:gd name="T39" fmla="*/ 34 h 69"/>
              <a:gd name="T40" fmla="*/ 288 w 485"/>
              <a:gd name="T41" fmla="*/ 35 h 69"/>
              <a:gd name="T42" fmla="*/ 247 w 485"/>
              <a:gd name="T43" fmla="*/ 40 h 69"/>
              <a:gd name="T44" fmla="*/ 238 w 485"/>
              <a:gd name="T45" fmla="*/ 28 h 69"/>
              <a:gd name="T46" fmla="*/ 248 w 485"/>
              <a:gd name="T47" fmla="*/ 30 h 69"/>
              <a:gd name="T48" fmla="*/ 207 w 485"/>
              <a:gd name="T49" fmla="*/ 35 h 69"/>
              <a:gd name="T50" fmla="*/ 199 w 485"/>
              <a:gd name="T51" fmla="*/ 23 h 69"/>
              <a:gd name="T52" fmla="*/ 208 w 485"/>
              <a:gd name="T53" fmla="*/ 24 h 69"/>
              <a:gd name="T54" fmla="*/ 167 w 485"/>
              <a:gd name="T55" fmla="*/ 30 h 69"/>
              <a:gd name="T56" fmla="*/ 158 w 485"/>
              <a:gd name="T57" fmla="*/ 19 h 69"/>
              <a:gd name="T58" fmla="*/ 169 w 485"/>
              <a:gd name="T59" fmla="*/ 21 h 69"/>
              <a:gd name="T60" fmla="*/ 128 w 485"/>
              <a:gd name="T61" fmla="*/ 26 h 69"/>
              <a:gd name="T62" fmla="*/ 119 w 485"/>
              <a:gd name="T63" fmla="*/ 14 h 69"/>
              <a:gd name="T64" fmla="*/ 130 w 485"/>
              <a:gd name="T65" fmla="*/ 15 h 69"/>
              <a:gd name="T66" fmla="*/ 89 w 485"/>
              <a:gd name="T67" fmla="*/ 21 h 69"/>
              <a:gd name="T68" fmla="*/ 80 w 485"/>
              <a:gd name="T69" fmla="*/ 9 h 69"/>
              <a:gd name="T70" fmla="*/ 90 w 485"/>
              <a:gd name="T71" fmla="*/ 10 h 69"/>
              <a:gd name="T72" fmla="*/ 49 w 485"/>
              <a:gd name="T73" fmla="*/ 15 h 69"/>
              <a:gd name="T74" fmla="*/ 41 w 485"/>
              <a:gd name="T75" fmla="*/ 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85" h="69">
                <a:moveTo>
                  <a:pt x="11" y="1"/>
                </a:moveTo>
                <a:lnTo>
                  <a:pt x="9" y="10"/>
                </a:lnTo>
                <a:lnTo>
                  <a:pt x="0" y="9"/>
                </a:lnTo>
                <a:lnTo>
                  <a:pt x="0" y="0"/>
                </a:lnTo>
                <a:lnTo>
                  <a:pt x="11" y="1"/>
                </a:lnTo>
                <a:lnTo>
                  <a:pt x="11" y="1"/>
                </a:lnTo>
                <a:close/>
                <a:moveTo>
                  <a:pt x="485" y="58"/>
                </a:moveTo>
                <a:lnTo>
                  <a:pt x="484" y="69"/>
                </a:lnTo>
                <a:lnTo>
                  <a:pt x="475" y="68"/>
                </a:lnTo>
                <a:lnTo>
                  <a:pt x="475" y="58"/>
                </a:lnTo>
                <a:lnTo>
                  <a:pt x="485" y="58"/>
                </a:lnTo>
                <a:lnTo>
                  <a:pt x="485" y="58"/>
                </a:lnTo>
                <a:close/>
                <a:moveTo>
                  <a:pt x="446" y="54"/>
                </a:moveTo>
                <a:lnTo>
                  <a:pt x="444" y="64"/>
                </a:lnTo>
                <a:lnTo>
                  <a:pt x="434" y="62"/>
                </a:lnTo>
                <a:lnTo>
                  <a:pt x="435" y="53"/>
                </a:lnTo>
                <a:lnTo>
                  <a:pt x="446" y="54"/>
                </a:lnTo>
                <a:lnTo>
                  <a:pt x="446" y="54"/>
                </a:lnTo>
                <a:close/>
                <a:moveTo>
                  <a:pt x="407" y="49"/>
                </a:moveTo>
                <a:lnTo>
                  <a:pt x="405" y="60"/>
                </a:lnTo>
                <a:lnTo>
                  <a:pt x="395" y="58"/>
                </a:lnTo>
                <a:lnTo>
                  <a:pt x="396" y="48"/>
                </a:lnTo>
                <a:lnTo>
                  <a:pt x="407" y="49"/>
                </a:lnTo>
                <a:lnTo>
                  <a:pt x="407" y="49"/>
                </a:lnTo>
                <a:close/>
                <a:moveTo>
                  <a:pt x="366" y="44"/>
                </a:moveTo>
                <a:lnTo>
                  <a:pt x="365" y="54"/>
                </a:lnTo>
                <a:lnTo>
                  <a:pt x="356" y="53"/>
                </a:lnTo>
                <a:lnTo>
                  <a:pt x="357" y="43"/>
                </a:lnTo>
                <a:lnTo>
                  <a:pt x="366" y="44"/>
                </a:lnTo>
                <a:lnTo>
                  <a:pt x="366" y="44"/>
                </a:lnTo>
                <a:close/>
                <a:moveTo>
                  <a:pt x="327" y="40"/>
                </a:moveTo>
                <a:lnTo>
                  <a:pt x="326" y="49"/>
                </a:lnTo>
                <a:lnTo>
                  <a:pt x="316" y="48"/>
                </a:lnTo>
                <a:lnTo>
                  <a:pt x="316" y="39"/>
                </a:lnTo>
                <a:lnTo>
                  <a:pt x="327" y="40"/>
                </a:lnTo>
                <a:lnTo>
                  <a:pt x="327" y="40"/>
                </a:lnTo>
                <a:close/>
                <a:moveTo>
                  <a:pt x="288" y="35"/>
                </a:moveTo>
                <a:lnTo>
                  <a:pt x="286" y="44"/>
                </a:lnTo>
                <a:lnTo>
                  <a:pt x="276" y="43"/>
                </a:lnTo>
                <a:lnTo>
                  <a:pt x="277" y="34"/>
                </a:lnTo>
                <a:lnTo>
                  <a:pt x="288" y="35"/>
                </a:lnTo>
                <a:lnTo>
                  <a:pt x="288" y="35"/>
                </a:lnTo>
                <a:close/>
                <a:moveTo>
                  <a:pt x="248" y="30"/>
                </a:moveTo>
                <a:lnTo>
                  <a:pt x="247" y="40"/>
                </a:lnTo>
                <a:lnTo>
                  <a:pt x="237" y="39"/>
                </a:lnTo>
                <a:lnTo>
                  <a:pt x="238" y="28"/>
                </a:lnTo>
                <a:lnTo>
                  <a:pt x="248" y="30"/>
                </a:lnTo>
                <a:lnTo>
                  <a:pt x="248" y="30"/>
                </a:lnTo>
                <a:close/>
                <a:moveTo>
                  <a:pt x="208" y="24"/>
                </a:moveTo>
                <a:lnTo>
                  <a:pt x="207" y="35"/>
                </a:lnTo>
                <a:lnTo>
                  <a:pt x="197" y="34"/>
                </a:lnTo>
                <a:lnTo>
                  <a:pt x="199" y="23"/>
                </a:lnTo>
                <a:lnTo>
                  <a:pt x="208" y="24"/>
                </a:lnTo>
                <a:lnTo>
                  <a:pt x="208" y="24"/>
                </a:lnTo>
                <a:close/>
                <a:moveTo>
                  <a:pt x="169" y="21"/>
                </a:moveTo>
                <a:lnTo>
                  <a:pt x="167" y="30"/>
                </a:lnTo>
                <a:lnTo>
                  <a:pt x="158" y="28"/>
                </a:lnTo>
                <a:lnTo>
                  <a:pt x="158" y="19"/>
                </a:lnTo>
                <a:lnTo>
                  <a:pt x="169" y="21"/>
                </a:lnTo>
                <a:lnTo>
                  <a:pt x="169" y="21"/>
                </a:lnTo>
                <a:close/>
                <a:moveTo>
                  <a:pt x="130" y="15"/>
                </a:moveTo>
                <a:lnTo>
                  <a:pt x="128" y="26"/>
                </a:lnTo>
                <a:lnTo>
                  <a:pt x="118" y="24"/>
                </a:lnTo>
                <a:lnTo>
                  <a:pt x="119" y="14"/>
                </a:lnTo>
                <a:lnTo>
                  <a:pt x="130" y="15"/>
                </a:lnTo>
                <a:lnTo>
                  <a:pt x="130" y="15"/>
                </a:lnTo>
                <a:close/>
                <a:moveTo>
                  <a:pt x="90" y="10"/>
                </a:moveTo>
                <a:lnTo>
                  <a:pt x="89" y="21"/>
                </a:lnTo>
                <a:lnTo>
                  <a:pt x="79" y="19"/>
                </a:lnTo>
                <a:lnTo>
                  <a:pt x="80" y="9"/>
                </a:lnTo>
                <a:lnTo>
                  <a:pt x="90" y="10"/>
                </a:lnTo>
                <a:lnTo>
                  <a:pt x="90" y="10"/>
                </a:lnTo>
                <a:close/>
                <a:moveTo>
                  <a:pt x="50" y="6"/>
                </a:moveTo>
                <a:lnTo>
                  <a:pt x="49" y="15"/>
                </a:lnTo>
                <a:lnTo>
                  <a:pt x="39" y="14"/>
                </a:lnTo>
                <a:lnTo>
                  <a:pt x="41" y="5"/>
                </a:lnTo>
                <a:lnTo>
                  <a:pt x="50" y="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60" name="Freeform 296"/>
          <p:cNvSpPr>
            <a:spLocks noEditPoints="1"/>
          </p:cNvSpPr>
          <p:nvPr/>
        </p:nvSpPr>
        <p:spPr bwMode="auto">
          <a:xfrm>
            <a:off x="6107632" y="1171571"/>
            <a:ext cx="493713" cy="617538"/>
          </a:xfrm>
          <a:custGeom>
            <a:avLst/>
            <a:gdLst>
              <a:gd name="T0" fmla="*/ 298 w 311"/>
              <a:gd name="T1" fmla="*/ 8 h 389"/>
              <a:gd name="T2" fmla="*/ 311 w 311"/>
              <a:gd name="T3" fmla="*/ 7 h 389"/>
              <a:gd name="T4" fmla="*/ 306 w 311"/>
              <a:gd name="T5" fmla="*/ 15 h 389"/>
              <a:gd name="T6" fmla="*/ 0 w 311"/>
              <a:gd name="T7" fmla="*/ 382 h 389"/>
              <a:gd name="T8" fmla="*/ 14 w 311"/>
              <a:gd name="T9" fmla="*/ 381 h 389"/>
              <a:gd name="T10" fmla="*/ 8 w 311"/>
              <a:gd name="T11" fmla="*/ 389 h 389"/>
              <a:gd name="T12" fmla="*/ 25 w 311"/>
              <a:gd name="T13" fmla="*/ 351 h 389"/>
              <a:gd name="T14" fmla="*/ 39 w 311"/>
              <a:gd name="T15" fmla="*/ 349 h 389"/>
              <a:gd name="T16" fmla="*/ 33 w 311"/>
              <a:gd name="T17" fmla="*/ 357 h 389"/>
              <a:gd name="T18" fmla="*/ 50 w 311"/>
              <a:gd name="T19" fmla="*/ 319 h 389"/>
              <a:gd name="T20" fmla="*/ 64 w 311"/>
              <a:gd name="T21" fmla="*/ 318 h 389"/>
              <a:gd name="T22" fmla="*/ 58 w 311"/>
              <a:gd name="T23" fmla="*/ 326 h 389"/>
              <a:gd name="T24" fmla="*/ 74 w 311"/>
              <a:gd name="T25" fmla="*/ 289 h 389"/>
              <a:gd name="T26" fmla="*/ 89 w 311"/>
              <a:gd name="T27" fmla="*/ 287 h 389"/>
              <a:gd name="T28" fmla="*/ 82 w 311"/>
              <a:gd name="T29" fmla="*/ 294 h 389"/>
              <a:gd name="T30" fmla="*/ 99 w 311"/>
              <a:gd name="T31" fmla="*/ 258 h 389"/>
              <a:gd name="T32" fmla="*/ 112 w 311"/>
              <a:gd name="T33" fmla="*/ 257 h 389"/>
              <a:gd name="T34" fmla="*/ 107 w 311"/>
              <a:gd name="T35" fmla="*/ 264 h 389"/>
              <a:gd name="T36" fmla="*/ 124 w 311"/>
              <a:gd name="T37" fmla="*/ 226 h 389"/>
              <a:gd name="T38" fmla="*/ 137 w 311"/>
              <a:gd name="T39" fmla="*/ 225 h 389"/>
              <a:gd name="T40" fmla="*/ 132 w 311"/>
              <a:gd name="T41" fmla="*/ 233 h 389"/>
              <a:gd name="T42" fmla="*/ 149 w 311"/>
              <a:gd name="T43" fmla="*/ 195 h 389"/>
              <a:gd name="T44" fmla="*/ 162 w 311"/>
              <a:gd name="T45" fmla="*/ 194 h 389"/>
              <a:gd name="T46" fmla="*/ 157 w 311"/>
              <a:gd name="T47" fmla="*/ 202 h 389"/>
              <a:gd name="T48" fmla="*/ 174 w 311"/>
              <a:gd name="T49" fmla="*/ 164 h 389"/>
              <a:gd name="T50" fmla="*/ 187 w 311"/>
              <a:gd name="T51" fmla="*/ 162 h 389"/>
              <a:gd name="T52" fmla="*/ 182 w 311"/>
              <a:gd name="T53" fmla="*/ 170 h 389"/>
              <a:gd name="T54" fmla="*/ 199 w 311"/>
              <a:gd name="T55" fmla="*/ 132 h 389"/>
              <a:gd name="T56" fmla="*/ 212 w 311"/>
              <a:gd name="T57" fmla="*/ 131 h 389"/>
              <a:gd name="T58" fmla="*/ 206 w 311"/>
              <a:gd name="T59" fmla="*/ 139 h 389"/>
              <a:gd name="T60" fmla="*/ 223 w 311"/>
              <a:gd name="T61" fmla="*/ 102 h 389"/>
              <a:gd name="T62" fmla="*/ 237 w 311"/>
              <a:gd name="T63" fmla="*/ 100 h 389"/>
              <a:gd name="T64" fmla="*/ 231 w 311"/>
              <a:gd name="T65" fmla="*/ 108 h 389"/>
              <a:gd name="T66" fmla="*/ 248 w 311"/>
              <a:gd name="T67" fmla="*/ 71 h 389"/>
              <a:gd name="T68" fmla="*/ 261 w 311"/>
              <a:gd name="T69" fmla="*/ 68 h 389"/>
              <a:gd name="T70" fmla="*/ 256 w 311"/>
              <a:gd name="T71" fmla="*/ 76 h 389"/>
              <a:gd name="T72" fmla="*/ 273 w 311"/>
              <a:gd name="T73" fmla="*/ 40 h 389"/>
              <a:gd name="T74" fmla="*/ 286 w 311"/>
              <a:gd name="T75" fmla="*/ 38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1" h="389">
                <a:moveTo>
                  <a:pt x="306" y="15"/>
                </a:moveTo>
                <a:lnTo>
                  <a:pt x="298" y="8"/>
                </a:lnTo>
                <a:lnTo>
                  <a:pt x="303" y="0"/>
                </a:lnTo>
                <a:lnTo>
                  <a:pt x="311" y="7"/>
                </a:lnTo>
                <a:lnTo>
                  <a:pt x="306" y="15"/>
                </a:lnTo>
                <a:lnTo>
                  <a:pt x="306" y="15"/>
                </a:lnTo>
                <a:close/>
                <a:moveTo>
                  <a:pt x="8" y="389"/>
                </a:moveTo>
                <a:lnTo>
                  <a:pt x="0" y="382"/>
                </a:lnTo>
                <a:lnTo>
                  <a:pt x="7" y="374"/>
                </a:lnTo>
                <a:lnTo>
                  <a:pt x="14" y="381"/>
                </a:lnTo>
                <a:lnTo>
                  <a:pt x="8" y="389"/>
                </a:lnTo>
                <a:lnTo>
                  <a:pt x="8" y="389"/>
                </a:lnTo>
                <a:close/>
                <a:moveTo>
                  <a:pt x="33" y="357"/>
                </a:moveTo>
                <a:lnTo>
                  <a:pt x="25" y="351"/>
                </a:lnTo>
                <a:lnTo>
                  <a:pt x="31" y="343"/>
                </a:lnTo>
                <a:lnTo>
                  <a:pt x="39" y="349"/>
                </a:lnTo>
                <a:lnTo>
                  <a:pt x="33" y="357"/>
                </a:lnTo>
                <a:lnTo>
                  <a:pt x="33" y="357"/>
                </a:lnTo>
                <a:close/>
                <a:moveTo>
                  <a:pt x="58" y="326"/>
                </a:moveTo>
                <a:lnTo>
                  <a:pt x="50" y="319"/>
                </a:lnTo>
                <a:lnTo>
                  <a:pt x="56" y="313"/>
                </a:lnTo>
                <a:lnTo>
                  <a:pt x="64" y="318"/>
                </a:lnTo>
                <a:lnTo>
                  <a:pt x="58" y="326"/>
                </a:lnTo>
                <a:lnTo>
                  <a:pt x="58" y="326"/>
                </a:lnTo>
                <a:close/>
                <a:moveTo>
                  <a:pt x="82" y="294"/>
                </a:moveTo>
                <a:lnTo>
                  <a:pt x="74" y="289"/>
                </a:lnTo>
                <a:lnTo>
                  <a:pt x="81" y="281"/>
                </a:lnTo>
                <a:lnTo>
                  <a:pt x="89" y="287"/>
                </a:lnTo>
                <a:lnTo>
                  <a:pt x="82" y="294"/>
                </a:lnTo>
                <a:lnTo>
                  <a:pt x="82" y="294"/>
                </a:lnTo>
                <a:close/>
                <a:moveTo>
                  <a:pt x="107" y="264"/>
                </a:moveTo>
                <a:lnTo>
                  <a:pt x="99" y="258"/>
                </a:lnTo>
                <a:lnTo>
                  <a:pt x="106" y="250"/>
                </a:lnTo>
                <a:lnTo>
                  <a:pt x="112" y="257"/>
                </a:lnTo>
                <a:lnTo>
                  <a:pt x="107" y="264"/>
                </a:lnTo>
                <a:lnTo>
                  <a:pt x="107" y="264"/>
                </a:lnTo>
                <a:close/>
                <a:moveTo>
                  <a:pt x="132" y="233"/>
                </a:moveTo>
                <a:lnTo>
                  <a:pt x="124" y="226"/>
                </a:lnTo>
                <a:lnTo>
                  <a:pt x="131" y="219"/>
                </a:lnTo>
                <a:lnTo>
                  <a:pt x="137" y="225"/>
                </a:lnTo>
                <a:lnTo>
                  <a:pt x="132" y="233"/>
                </a:lnTo>
                <a:lnTo>
                  <a:pt x="132" y="233"/>
                </a:lnTo>
                <a:close/>
                <a:moveTo>
                  <a:pt x="157" y="202"/>
                </a:moveTo>
                <a:lnTo>
                  <a:pt x="149" y="195"/>
                </a:lnTo>
                <a:lnTo>
                  <a:pt x="154" y="187"/>
                </a:lnTo>
                <a:lnTo>
                  <a:pt x="162" y="194"/>
                </a:lnTo>
                <a:lnTo>
                  <a:pt x="157" y="202"/>
                </a:lnTo>
                <a:lnTo>
                  <a:pt x="157" y="202"/>
                </a:lnTo>
                <a:close/>
                <a:moveTo>
                  <a:pt x="182" y="170"/>
                </a:moveTo>
                <a:lnTo>
                  <a:pt x="174" y="164"/>
                </a:lnTo>
                <a:lnTo>
                  <a:pt x="179" y="156"/>
                </a:lnTo>
                <a:lnTo>
                  <a:pt x="187" y="162"/>
                </a:lnTo>
                <a:lnTo>
                  <a:pt x="182" y="170"/>
                </a:lnTo>
                <a:lnTo>
                  <a:pt x="182" y="170"/>
                </a:lnTo>
                <a:close/>
                <a:moveTo>
                  <a:pt x="206" y="139"/>
                </a:moveTo>
                <a:lnTo>
                  <a:pt x="199" y="132"/>
                </a:lnTo>
                <a:lnTo>
                  <a:pt x="204" y="125"/>
                </a:lnTo>
                <a:lnTo>
                  <a:pt x="212" y="131"/>
                </a:lnTo>
                <a:lnTo>
                  <a:pt x="206" y="139"/>
                </a:lnTo>
                <a:lnTo>
                  <a:pt x="206" y="139"/>
                </a:lnTo>
                <a:close/>
                <a:moveTo>
                  <a:pt x="231" y="108"/>
                </a:moveTo>
                <a:lnTo>
                  <a:pt x="223" y="102"/>
                </a:lnTo>
                <a:lnTo>
                  <a:pt x="229" y="94"/>
                </a:lnTo>
                <a:lnTo>
                  <a:pt x="237" y="100"/>
                </a:lnTo>
                <a:lnTo>
                  <a:pt x="231" y="108"/>
                </a:lnTo>
                <a:lnTo>
                  <a:pt x="231" y="108"/>
                </a:lnTo>
                <a:close/>
                <a:moveTo>
                  <a:pt x="256" y="76"/>
                </a:moveTo>
                <a:lnTo>
                  <a:pt x="248" y="71"/>
                </a:lnTo>
                <a:lnTo>
                  <a:pt x="254" y="63"/>
                </a:lnTo>
                <a:lnTo>
                  <a:pt x="261" y="68"/>
                </a:lnTo>
                <a:lnTo>
                  <a:pt x="256" y="76"/>
                </a:lnTo>
                <a:lnTo>
                  <a:pt x="256" y="76"/>
                </a:lnTo>
                <a:close/>
                <a:moveTo>
                  <a:pt x="281" y="46"/>
                </a:moveTo>
                <a:lnTo>
                  <a:pt x="273" y="40"/>
                </a:lnTo>
                <a:lnTo>
                  <a:pt x="278" y="32"/>
                </a:lnTo>
                <a:lnTo>
                  <a:pt x="286" y="38"/>
                </a:lnTo>
                <a:lnTo>
                  <a:pt x="281" y="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61" name="Freeform 297"/>
          <p:cNvSpPr>
            <a:spLocks noEditPoints="1"/>
          </p:cNvSpPr>
          <p:nvPr/>
        </p:nvSpPr>
        <p:spPr bwMode="auto">
          <a:xfrm>
            <a:off x="6166368" y="752472"/>
            <a:ext cx="427038" cy="409575"/>
          </a:xfrm>
          <a:custGeom>
            <a:avLst/>
            <a:gdLst>
              <a:gd name="T0" fmla="*/ 256 w 269"/>
              <a:gd name="T1" fmla="*/ 251 h 258"/>
              <a:gd name="T2" fmla="*/ 262 w 269"/>
              <a:gd name="T3" fmla="*/ 243 h 258"/>
              <a:gd name="T4" fmla="*/ 269 w 269"/>
              <a:gd name="T5" fmla="*/ 251 h 258"/>
              <a:gd name="T6" fmla="*/ 262 w 269"/>
              <a:gd name="T7" fmla="*/ 258 h 258"/>
              <a:gd name="T8" fmla="*/ 256 w 269"/>
              <a:gd name="T9" fmla="*/ 251 h 258"/>
              <a:gd name="T10" fmla="*/ 256 w 269"/>
              <a:gd name="T11" fmla="*/ 251 h 258"/>
              <a:gd name="T12" fmla="*/ 0 w 269"/>
              <a:gd name="T13" fmla="*/ 8 h 258"/>
              <a:gd name="T14" fmla="*/ 2 w 269"/>
              <a:gd name="T15" fmla="*/ 11 h 258"/>
              <a:gd name="T16" fmla="*/ 10 w 269"/>
              <a:gd name="T17" fmla="*/ 4 h 258"/>
              <a:gd name="T18" fmla="*/ 7 w 269"/>
              <a:gd name="T19" fmla="*/ 0 h 258"/>
              <a:gd name="T20" fmla="*/ 0 w 269"/>
              <a:gd name="T21" fmla="*/ 8 h 258"/>
              <a:gd name="T22" fmla="*/ 0 w 269"/>
              <a:gd name="T23" fmla="*/ 8 h 258"/>
              <a:gd name="T24" fmla="*/ 24 w 269"/>
              <a:gd name="T25" fmla="*/ 32 h 258"/>
              <a:gd name="T26" fmla="*/ 31 w 269"/>
              <a:gd name="T27" fmla="*/ 24 h 258"/>
              <a:gd name="T28" fmla="*/ 39 w 269"/>
              <a:gd name="T29" fmla="*/ 32 h 258"/>
              <a:gd name="T30" fmla="*/ 32 w 269"/>
              <a:gd name="T31" fmla="*/ 38 h 258"/>
              <a:gd name="T32" fmla="*/ 24 w 269"/>
              <a:gd name="T33" fmla="*/ 32 h 258"/>
              <a:gd name="T34" fmla="*/ 24 w 269"/>
              <a:gd name="T35" fmla="*/ 32 h 258"/>
              <a:gd name="T36" fmla="*/ 53 w 269"/>
              <a:gd name="T37" fmla="*/ 59 h 258"/>
              <a:gd name="T38" fmla="*/ 60 w 269"/>
              <a:gd name="T39" fmla="*/ 51 h 258"/>
              <a:gd name="T40" fmla="*/ 68 w 269"/>
              <a:gd name="T41" fmla="*/ 59 h 258"/>
              <a:gd name="T42" fmla="*/ 61 w 269"/>
              <a:gd name="T43" fmla="*/ 66 h 258"/>
              <a:gd name="T44" fmla="*/ 53 w 269"/>
              <a:gd name="T45" fmla="*/ 59 h 258"/>
              <a:gd name="T46" fmla="*/ 53 w 269"/>
              <a:gd name="T47" fmla="*/ 59 h 258"/>
              <a:gd name="T48" fmla="*/ 82 w 269"/>
              <a:gd name="T49" fmla="*/ 87 h 258"/>
              <a:gd name="T50" fmla="*/ 88 w 269"/>
              <a:gd name="T51" fmla="*/ 79 h 258"/>
              <a:gd name="T52" fmla="*/ 96 w 269"/>
              <a:gd name="T53" fmla="*/ 87 h 258"/>
              <a:gd name="T54" fmla="*/ 90 w 269"/>
              <a:gd name="T55" fmla="*/ 93 h 258"/>
              <a:gd name="T56" fmla="*/ 82 w 269"/>
              <a:gd name="T57" fmla="*/ 87 h 258"/>
              <a:gd name="T58" fmla="*/ 82 w 269"/>
              <a:gd name="T59" fmla="*/ 87 h 258"/>
              <a:gd name="T60" fmla="*/ 111 w 269"/>
              <a:gd name="T61" fmla="*/ 114 h 258"/>
              <a:gd name="T62" fmla="*/ 117 w 269"/>
              <a:gd name="T63" fmla="*/ 106 h 258"/>
              <a:gd name="T64" fmla="*/ 125 w 269"/>
              <a:gd name="T65" fmla="*/ 114 h 258"/>
              <a:gd name="T66" fmla="*/ 119 w 269"/>
              <a:gd name="T67" fmla="*/ 121 h 258"/>
              <a:gd name="T68" fmla="*/ 111 w 269"/>
              <a:gd name="T69" fmla="*/ 114 h 258"/>
              <a:gd name="T70" fmla="*/ 111 w 269"/>
              <a:gd name="T71" fmla="*/ 114 h 258"/>
              <a:gd name="T72" fmla="*/ 139 w 269"/>
              <a:gd name="T73" fmla="*/ 141 h 258"/>
              <a:gd name="T74" fmla="*/ 147 w 269"/>
              <a:gd name="T75" fmla="*/ 134 h 258"/>
              <a:gd name="T76" fmla="*/ 154 w 269"/>
              <a:gd name="T77" fmla="*/ 141 h 258"/>
              <a:gd name="T78" fmla="*/ 147 w 269"/>
              <a:gd name="T79" fmla="*/ 148 h 258"/>
              <a:gd name="T80" fmla="*/ 139 w 269"/>
              <a:gd name="T81" fmla="*/ 141 h 258"/>
              <a:gd name="T82" fmla="*/ 139 w 269"/>
              <a:gd name="T83" fmla="*/ 141 h 258"/>
              <a:gd name="T84" fmla="*/ 168 w 269"/>
              <a:gd name="T85" fmla="*/ 169 h 258"/>
              <a:gd name="T86" fmla="*/ 176 w 269"/>
              <a:gd name="T87" fmla="*/ 161 h 258"/>
              <a:gd name="T88" fmla="*/ 183 w 269"/>
              <a:gd name="T89" fmla="*/ 169 h 258"/>
              <a:gd name="T90" fmla="*/ 176 w 269"/>
              <a:gd name="T91" fmla="*/ 175 h 258"/>
              <a:gd name="T92" fmla="*/ 168 w 269"/>
              <a:gd name="T93" fmla="*/ 169 h 258"/>
              <a:gd name="T94" fmla="*/ 168 w 269"/>
              <a:gd name="T95" fmla="*/ 169 h 258"/>
              <a:gd name="T96" fmla="*/ 197 w 269"/>
              <a:gd name="T97" fmla="*/ 196 h 258"/>
              <a:gd name="T98" fmla="*/ 205 w 269"/>
              <a:gd name="T99" fmla="*/ 189 h 258"/>
              <a:gd name="T100" fmla="*/ 211 w 269"/>
              <a:gd name="T101" fmla="*/ 196 h 258"/>
              <a:gd name="T102" fmla="*/ 205 w 269"/>
              <a:gd name="T103" fmla="*/ 203 h 258"/>
              <a:gd name="T104" fmla="*/ 197 w 269"/>
              <a:gd name="T105" fmla="*/ 196 h 258"/>
              <a:gd name="T106" fmla="*/ 197 w 269"/>
              <a:gd name="T107" fmla="*/ 196 h 258"/>
              <a:gd name="T108" fmla="*/ 226 w 269"/>
              <a:gd name="T109" fmla="*/ 224 h 258"/>
              <a:gd name="T110" fmla="*/ 234 w 269"/>
              <a:gd name="T111" fmla="*/ 216 h 258"/>
              <a:gd name="T112" fmla="*/ 240 w 269"/>
              <a:gd name="T113" fmla="*/ 224 h 258"/>
              <a:gd name="T114" fmla="*/ 234 w 269"/>
              <a:gd name="T115" fmla="*/ 230 h 258"/>
              <a:gd name="T116" fmla="*/ 226 w 269"/>
              <a:gd name="T117" fmla="*/ 224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9" h="258">
                <a:moveTo>
                  <a:pt x="256" y="251"/>
                </a:moveTo>
                <a:lnTo>
                  <a:pt x="262" y="243"/>
                </a:lnTo>
                <a:lnTo>
                  <a:pt x="269" y="251"/>
                </a:lnTo>
                <a:lnTo>
                  <a:pt x="262" y="258"/>
                </a:lnTo>
                <a:lnTo>
                  <a:pt x="256" y="251"/>
                </a:lnTo>
                <a:lnTo>
                  <a:pt x="256" y="251"/>
                </a:lnTo>
                <a:close/>
                <a:moveTo>
                  <a:pt x="0" y="8"/>
                </a:moveTo>
                <a:lnTo>
                  <a:pt x="2" y="11"/>
                </a:lnTo>
                <a:lnTo>
                  <a:pt x="10" y="4"/>
                </a:lnTo>
                <a:lnTo>
                  <a:pt x="7" y="0"/>
                </a:lnTo>
                <a:lnTo>
                  <a:pt x="0" y="8"/>
                </a:lnTo>
                <a:lnTo>
                  <a:pt x="0" y="8"/>
                </a:lnTo>
                <a:close/>
                <a:moveTo>
                  <a:pt x="24" y="32"/>
                </a:moveTo>
                <a:lnTo>
                  <a:pt x="31" y="24"/>
                </a:lnTo>
                <a:lnTo>
                  <a:pt x="39" y="32"/>
                </a:lnTo>
                <a:lnTo>
                  <a:pt x="32" y="38"/>
                </a:lnTo>
                <a:lnTo>
                  <a:pt x="24" y="32"/>
                </a:lnTo>
                <a:lnTo>
                  <a:pt x="24" y="32"/>
                </a:lnTo>
                <a:close/>
                <a:moveTo>
                  <a:pt x="53" y="59"/>
                </a:moveTo>
                <a:lnTo>
                  <a:pt x="60" y="51"/>
                </a:lnTo>
                <a:lnTo>
                  <a:pt x="68" y="59"/>
                </a:lnTo>
                <a:lnTo>
                  <a:pt x="61" y="66"/>
                </a:lnTo>
                <a:lnTo>
                  <a:pt x="53" y="59"/>
                </a:lnTo>
                <a:lnTo>
                  <a:pt x="53" y="59"/>
                </a:lnTo>
                <a:close/>
                <a:moveTo>
                  <a:pt x="82" y="87"/>
                </a:moveTo>
                <a:lnTo>
                  <a:pt x="88" y="79"/>
                </a:lnTo>
                <a:lnTo>
                  <a:pt x="96" y="87"/>
                </a:lnTo>
                <a:lnTo>
                  <a:pt x="90" y="93"/>
                </a:lnTo>
                <a:lnTo>
                  <a:pt x="82" y="87"/>
                </a:lnTo>
                <a:lnTo>
                  <a:pt x="82" y="87"/>
                </a:lnTo>
                <a:close/>
                <a:moveTo>
                  <a:pt x="111" y="114"/>
                </a:moveTo>
                <a:lnTo>
                  <a:pt x="117" y="106"/>
                </a:lnTo>
                <a:lnTo>
                  <a:pt x="125" y="114"/>
                </a:lnTo>
                <a:lnTo>
                  <a:pt x="119" y="121"/>
                </a:lnTo>
                <a:lnTo>
                  <a:pt x="111" y="114"/>
                </a:lnTo>
                <a:lnTo>
                  <a:pt x="111" y="114"/>
                </a:lnTo>
                <a:close/>
                <a:moveTo>
                  <a:pt x="139" y="141"/>
                </a:moveTo>
                <a:lnTo>
                  <a:pt x="147" y="134"/>
                </a:lnTo>
                <a:lnTo>
                  <a:pt x="154" y="141"/>
                </a:lnTo>
                <a:lnTo>
                  <a:pt x="147" y="148"/>
                </a:lnTo>
                <a:lnTo>
                  <a:pt x="139" y="141"/>
                </a:lnTo>
                <a:lnTo>
                  <a:pt x="139" y="141"/>
                </a:lnTo>
                <a:close/>
                <a:moveTo>
                  <a:pt x="168" y="169"/>
                </a:moveTo>
                <a:lnTo>
                  <a:pt x="176" y="161"/>
                </a:lnTo>
                <a:lnTo>
                  <a:pt x="183" y="169"/>
                </a:lnTo>
                <a:lnTo>
                  <a:pt x="176" y="175"/>
                </a:lnTo>
                <a:lnTo>
                  <a:pt x="168" y="169"/>
                </a:lnTo>
                <a:lnTo>
                  <a:pt x="168" y="169"/>
                </a:lnTo>
                <a:close/>
                <a:moveTo>
                  <a:pt x="197" y="196"/>
                </a:moveTo>
                <a:lnTo>
                  <a:pt x="205" y="189"/>
                </a:lnTo>
                <a:lnTo>
                  <a:pt x="211" y="196"/>
                </a:lnTo>
                <a:lnTo>
                  <a:pt x="205" y="203"/>
                </a:lnTo>
                <a:lnTo>
                  <a:pt x="197" y="196"/>
                </a:lnTo>
                <a:lnTo>
                  <a:pt x="197" y="196"/>
                </a:lnTo>
                <a:close/>
                <a:moveTo>
                  <a:pt x="226" y="224"/>
                </a:moveTo>
                <a:lnTo>
                  <a:pt x="234" y="216"/>
                </a:lnTo>
                <a:lnTo>
                  <a:pt x="240" y="224"/>
                </a:lnTo>
                <a:lnTo>
                  <a:pt x="234" y="230"/>
                </a:lnTo>
                <a:lnTo>
                  <a:pt x="226" y="2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62" name="Freeform 298"/>
          <p:cNvSpPr>
            <a:spLocks noEditPoints="1"/>
          </p:cNvSpPr>
          <p:nvPr/>
        </p:nvSpPr>
        <p:spPr bwMode="auto">
          <a:xfrm>
            <a:off x="5628207" y="752472"/>
            <a:ext cx="546100" cy="214313"/>
          </a:xfrm>
          <a:custGeom>
            <a:avLst/>
            <a:gdLst>
              <a:gd name="T0" fmla="*/ 9 w 344"/>
              <a:gd name="T1" fmla="*/ 122 h 135"/>
              <a:gd name="T2" fmla="*/ 13 w 344"/>
              <a:gd name="T3" fmla="*/ 131 h 135"/>
              <a:gd name="T4" fmla="*/ 4 w 344"/>
              <a:gd name="T5" fmla="*/ 135 h 135"/>
              <a:gd name="T6" fmla="*/ 0 w 344"/>
              <a:gd name="T7" fmla="*/ 124 h 135"/>
              <a:gd name="T8" fmla="*/ 9 w 344"/>
              <a:gd name="T9" fmla="*/ 122 h 135"/>
              <a:gd name="T10" fmla="*/ 9 w 344"/>
              <a:gd name="T11" fmla="*/ 122 h 135"/>
              <a:gd name="T12" fmla="*/ 341 w 344"/>
              <a:gd name="T13" fmla="*/ 0 h 135"/>
              <a:gd name="T14" fmla="*/ 337 w 344"/>
              <a:gd name="T15" fmla="*/ 2 h 135"/>
              <a:gd name="T16" fmla="*/ 340 w 344"/>
              <a:gd name="T17" fmla="*/ 11 h 135"/>
              <a:gd name="T18" fmla="*/ 344 w 344"/>
              <a:gd name="T19" fmla="*/ 9 h 135"/>
              <a:gd name="T20" fmla="*/ 341 w 344"/>
              <a:gd name="T21" fmla="*/ 0 h 135"/>
              <a:gd name="T22" fmla="*/ 341 w 344"/>
              <a:gd name="T23" fmla="*/ 0 h 135"/>
              <a:gd name="T24" fmla="*/ 309 w 344"/>
              <a:gd name="T25" fmla="*/ 12 h 135"/>
              <a:gd name="T26" fmla="*/ 312 w 344"/>
              <a:gd name="T27" fmla="*/ 21 h 135"/>
              <a:gd name="T28" fmla="*/ 303 w 344"/>
              <a:gd name="T29" fmla="*/ 24 h 135"/>
              <a:gd name="T30" fmla="*/ 299 w 344"/>
              <a:gd name="T31" fmla="*/ 15 h 135"/>
              <a:gd name="T32" fmla="*/ 309 w 344"/>
              <a:gd name="T33" fmla="*/ 12 h 135"/>
              <a:gd name="T34" fmla="*/ 309 w 344"/>
              <a:gd name="T35" fmla="*/ 12 h 135"/>
              <a:gd name="T36" fmla="*/ 272 w 344"/>
              <a:gd name="T37" fmla="*/ 25 h 135"/>
              <a:gd name="T38" fmla="*/ 275 w 344"/>
              <a:gd name="T39" fmla="*/ 34 h 135"/>
              <a:gd name="T40" fmla="*/ 265 w 344"/>
              <a:gd name="T41" fmla="*/ 38 h 135"/>
              <a:gd name="T42" fmla="*/ 263 w 344"/>
              <a:gd name="T43" fmla="*/ 29 h 135"/>
              <a:gd name="T44" fmla="*/ 272 w 344"/>
              <a:gd name="T45" fmla="*/ 25 h 135"/>
              <a:gd name="T46" fmla="*/ 272 w 344"/>
              <a:gd name="T47" fmla="*/ 25 h 135"/>
              <a:gd name="T48" fmla="*/ 234 w 344"/>
              <a:gd name="T49" fmla="*/ 40 h 135"/>
              <a:gd name="T50" fmla="*/ 238 w 344"/>
              <a:gd name="T51" fmla="*/ 49 h 135"/>
              <a:gd name="T52" fmla="*/ 229 w 344"/>
              <a:gd name="T53" fmla="*/ 51 h 135"/>
              <a:gd name="T54" fmla="*/ 225 w 344"/>
              <a:gd name="T55" fmla="*/ 42 h 135"/>
              <a:gd name="T56" fmla="*/ 234 w 344"/>
              <a:gd name="T57" fmla="*/ 40 h 135"/>
              <a:gd name="T58" fmla="*/ 234 w 344"/>
              <a:gd name="T59" fmla="*/ 40 h 135"/>
              <a:gd name="T60" fmla="*/ 196 w 344"/>
              <a:gd name="T61" fmla="*/ 53 h 135"/>
              <a:gd name="T62" fmla="*/ 200 w 344"/>
              <a:gd name="T63" fmla="*/ 62 h 135"/>
              <a:gd name="T64" fmla="*/ 191 w 344"/>
              <a:gd name="T65" fmla="*/ 66 h 135"/>
              <a:gd name="T66" fmla="*/ 187 w 344"/>
              <a:gd name="T67" fmla="*/ 57 h 135"/>
              <a:gd name="T68" fmla="*/ 196 w 344"/>
              <a:gd name="T69" fmla="*/ 53 h 135"/>
              <a:gd name="T70" fmla="*/ 196 w 344"/>
              <a:gd name="T71" fmla="*/ 53 h 135"/>
              <a:gd name="T72" fmla="*/ 160 w 344"/>
              <a:gd name="T73" fmla="*/ 67 h 135"/>
              <a:gd name="T74" fmla="*/ 162 w 344"/>
              <a:gd name="T75" fmla="*/ 76 h 135"/>
              <a:gd name="T76" fmla="*/ 153 w 344"/>
              <a:gd name="T77" fmla="*/ 79 h 135"/>
              <a:gd name="T78" fmla="*/ 150 w 344"/>
              <a:gd name="T79" fmla="*/ 70 h 135"/>
              <a:gd name="T80" fmla="*/ 160 w 344"/>
              <a:gd name="T81" fmla="*/ 67 h 135"/>
              <a:gd name="T82" fmla="*/ 160 w 344"/>
              <a:gd name="T83" fmla="*/ 67 h 135"/>
              <a:gd name="T84" fmla="*/ 122 w 344"/>
              <a:gd name="T85" fmla="*/ 80 h 135"/>
              <a:gd name="T86" fmla="*/ 126 w 344"/>
              <a:gd name="T87" fmla="*/ 89 h 135"/>
              <a:gd name="T88" fmla="*/ 116 w 344"/>
              <a:gd name="T89" fmla="*/ 93 h 135"/>
              <a:gd name="T90" fmla="*/ 113 w 344"/>
              <a:gd name="T91" fmla="*/ 84 h 135"/>
              <a:gd name="T92" fmla="*/ 122 w 344"/>
              <a:gd name="T93" fmla="*/ 80 h 135"/>
              <a:gd name="T94" fmla="*/ 122 w 344"/>
              <a:gd name="T95" fmla="*/ 80 h 135"/>
              <a:gd name="T96" fmla="*/ 85 w 344"/>
              <a:gd name="T97" fmla="*/ 94 h 135"/>
              <a:gd name="T98" fmla="*/ 88 w 344"/>
              <a:gd name="T99" fmla="*/ 104 h 135"/>
              <a:gd name="T100" fmla="*/ 79 w 344"/>
              <a:gd name="T101" fmla="*/ 108 h 135"/>
              <a:gd name="T102" fmla="*/ 76 w 344"/>
              <a:gd name="T103" fmla="*/ 97 h 135"/>
              <a:gd name="T104" fmla="*/ 85 w 344"/>
              <a:gd name="T105" fmla="*/ 94 h 135"/>
              <a:gd name="T106" fmla="*/ 85 w 344"/>
              <a:gd name="T107" fmla="*/ 94 h 135"/>
              <a:gd name="T108" fmla="*/ 47 w 344"/>
              <a:gd name="T109" fmla="*/ 108 h 135"/>
              <a:gd name="T110" fmla="*/ 51 w 344"/>
              <a:gd name="T111" fmla="*/ 117 h 135"/>
              <a:gd name="T112" fmla="*/ 42 w 344"/>
              <a:gd name="T113" fmla="*/ 121 h 135"/>
              <a:gd name="T114" fmla="*/ 38 w 344"/>
              <a:gd name="T115" fmla="*/ 111 h 135"/>
              <a:gd name="T116" fmla="*/ 47 w 344"/>
              <a:gd name="T117" fmla="*/ 108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44" h="135">
                <a:moveTo>
                  <a:pt x="9" y="122"/>
                </a:moveTo>
                <a:lnTo>
                  <a:pt x="13" y="131"/>
                </a:lnTo>
                <a:lnTo>
                  <a:pt x="4" y="135"/>
                </a:lnTo>
                <a:lnTo>
                  <a:pt x="0" y="124"/>
                </a:lnTo>
                <a:lnTo>
                  <a:pt x="9" y="122"/>
                </a:lnTo>
                <a:lnTo>
                  <a:pt x="9" y="122"/>
                </a:lnTo>
                <a:close/>
                <a:moveTo>
                  <a:pt x="341" y="0"/>
                </a:moveTo>
                <a:lnTo>
                  <a:pt x="337" y="2"/>
                </a:lnTo>
                <a:lnTo>
                  <a:pt x="340" y="11"/>
                </a:lnTo>
                <a:lnTo>
                  <a:pt x="344" y="9"/>
                </a:lnTo>
                <a:lnTo>
                  <a:pt x="341" y="0"/>
                </a:lnTo>
                <a:lnTo>
                  <a:pt x="341" y="0"/>
                </a:lnTo>
                <a:close/>
                <a:moveTo>
                  <a:pt x="309" y="12"/>
                </a:moveTo>
                <a:lnTo>
                  <a:pt x="312" y="21"/>
                </a:lnTo>
                <a:lnTo>
                  <a:pt x="303" y="24"/>
                </a:lnTo>
                <a:lnTo>
                  <a:pt x="299" y="15"/>
                </a:lnTo>
                <a:lnTo>
                  <a:pt x="309" y="12"/>
                </a:lnTo>
                <a:lnTo>
                  <a:pt x="309" y="12"/>
                </a:lnTo>
                <a:close/>
                <a:moveTo>
                  <a:pt x="272" y="25"/>
                </a:moveTo>
                <a:lnTo>
                  <a:pt x="275" y="34"/>
                </a:lnTo>
                <a:lnTo>
                  <a:pt x="265" y="38"/>
                </a:lnTo>
                <a:lnTo>
                  <a:pt x="263" y="29"/>
                </a:lnTo>
                <a:lnTo>
                  <a:pt x="272" y="25"/>
                </a:lnTo>
                <a:lnTo>
                  <a:pt x="272" y="25"/>
                </a:lnTo>
                <a:close/>
                <a:moveTo>
                  <a:pt x="234" y="40"/>
                </a:moveTo>
                <a:lnTo>
                  <a:pt x="238" y="49"/>
                </a:lnTo>
                <a:lnTo>
                  <a:pt x="229" y="51"/>
                </a:lnTo>
                <a:lnTo>
                  <a:pt x="225" y="42"/>
                </a:lnTo>
                <a:lnTo>
                  <a:pt x="234" y="40"/>
                </a:lnTo>
                <a:lnTo>
                  <a:pt x="234" y="40"/>
                </a:lnTo>
                <a:close/>
                <a:moveTo>
                  <a:pt x="196" y="53"/>
                </a:moveTo>
                <a:lnTo>
                  <a:pt x="200" y="62"/>
                </a:lnTo>
                <a:lnTo>
                  <a:pt x="191" y="66"/>
                </a:lnTo>
                <a:lnTo>
                  <a:pt x="187" y="57"/>
                </a:lnTo>
                <a:lnTo>
                  <a:pt x="196" y="53"/>
                </a:lnTo>
                <a:lnTo>
                  <a:pt x="196" y="53"/>
                </a:lnTo>
                <a:close/>
                <a:moveTo>
                  <a:pt x="160" y="67"/>
                </a:moveTo>
                <a:lnTo>
                  <a:pt x="162" y="76"/>
                </a:lnTo>
                <a:lnTo>
                  <a:pt x="153" y="79"/>
                </a:lnTo>
                <a:lnTo>
                  <a:pt x="150" y="70"/>
                </a:lnTo>
                <a:lnTo>
                  <a:pt x="160" y="67"/>
                </a:lnTo>
                <a:lnTo>
                  <a:pt x="160" y="67"/>
                </a:lnTo>
                <a:close/>
                <a:moveTo>
                  <a:pt x="122" y="80"/>
                </a:moveTo>
                <a:lnTo>
                  <a:pt x="126" y="89"/>
                </a:lnTo>
                <a:lnTo>
                  <a:pt x="116" y="93"/>
                </a:lnTo>
                <a:lnTo>
                  <a:pt x="113" y="84"/>
                </a:lnTo>
                <a:lnTo>
                  <a:pt x="122" y="80"/>
                </a:lnTo>
                <a:lnTo>
                  <a:pt x="122" y="80"/>
                </a:lnTo>
                <a:close/>
                <a:moveTo>
                  <a:pt x="85" y="94"/>
                </a:moveTo>
                <a:lnTo>
                  <a:pt x="88" y="104"/>
                </a:lnTo>
                <a:lnTo>
                  <a:pt x="79" y="108"/>
                </a:lnTo>
                <a:lnTo>
                  <a:pt x="76" y="97"/>
                </a:lnTo>
                <a:lnTo>
                  <a:pt x="85" y="94"/>
                </a:lnTo>
                <a:lnTo>
                  <a:pt x="85" y="94"/>
                </a:lnTo>
                <a:close/>
                <a:moveTo>
                  <a:pt x="47" y="108"/>
                </a:moveTo>
                <a:lnTo>
                  <a:pt x="51" y="117"/>
                </a:lnTo>
                <a:lnTo>
                  <a:pt x="42" y="121"/>
                </a:lnTo>
                <a:lnTo>
                  <a:pt x="38" y="111"/>
                </a:lnTo>
                <a:lnTo>
                  <a:pt x="47" y="1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63" name="Freeform 299"/>
          <p:cNvSpPr>
            <a:spLocks noEditPoints="1"/>
          </p:cNvSpPr>
          <p:nvPr/>
        </p:nvSpPr>
        <p:spPr bwMode="auto">
          <a:xfrm>
            <a:off x="6213994" y="609597"/>
            <a:ext cx="765175" cy="149225"/>
          </a:xfrm>
          <a:custGeom>
            <a:avLst/>
            <a:gdLst>
              <a:gd name="T0" fmla="*/ 470 w 482"/>
              <a:gd name="T1" fmla="*/ 1 h 94"/>
              <a:gd name="T2" fmla="*/ 482 w 482"/>
              <a:gd name="T3" fmla="*/ 11 h 94"/>
              <a:gd name="T4" fmla="*/ 471 w 482"/>
              <a:gd name="T5" fmla="*/ 12 h 94"/>
              <a:gd name="T6" fmla="*/ 0 w 482"/>
              <a:gd name="T7" fmla="*/ 85 h 94"/>
              <a:gd name="T8" fmla="*/ 11 w 482"/>
              <a:gd name="T9" fmla="*/ 93 h 94"/>
              <a:gd name="T10" fmla="*/ 1 w 482"/>
              <a:gd name="T11" fmla="*/ 94 h 94"/>
              <a:gd name="T12" fmla="*/ 39 w 482"/>
              <a:gd name="T13" fmla="*/ 79 h 94"/>
              <a:gd name="T14" fmla="*/ 51 w 482"/>
              <a:gd name="T15" fmla="*/ 86 h 94"/>
              <a:gd name="T16" fmla="*/ 40 w 482"/>
              <a:gd name="T17" fmla="*/ 88 h 94"/>
              <a:gd name="T18" fmla="*/ 78 w 482"/>
              <a:gd name="T19" fmla="*/ 71 h 94"/>
              <a:gd name="T20" fmla="*/ 90 w 482"/>
              <a:gd name="T21" fmla="*/ 79 h 94"/>
              <a:gd name="T22" fmla="*/ 79 w 482"/>
              <a:gd name="T23" fmla="*/ 81 h 94"/>
              <a:gd name="T24" fmla="*/ 117 w 482"/>
              <a:gd name="T25" fmla="*/ 64 h 94"/>
              <a:gd name="T26" fmla="*/ 129 w 482"/>
              <a:gd name="T27" fmla="*/ 72 h 94"/>
              <a:gd name="T28" fmla="*/ 119 w 482"/>
              <a:gd name="T29" fmla="*/ 73 h 94"/>
              <a:gd name="T30" fmla="*/ 156 w 482"/>
              <a:gd name="T31" fmla="*/ 58 h 94"/>
              <a:gd name="T32" fmla="*/ 168 w 482"/>
              <a:gd name="T33" fmla="*/ 65 h 94"/>
              <a:gd name="T34" fmla="*/ 158 w 482"/>
              <a:gd name="T35" fmla="*/ 67 h 94"/>
              <a:gd name="T36" fmla="*/ 196 w 482"/>
              <a:gd name="T37" fmla="*/ 50 h 94"/>
              <a:gd name="T38" fmla="*/ 207 w 482"/>
              <a:gd name="T39" fmla="*/ 59 h 94"/>
              <a:gd name="T40" fmla="*/ 197 w 482"/>
              <a:gd name="T41" fmla="*/ 60 h 94"/>
              <a:gd name="T42" fmla="*/ 235 w 482"/>
              <a:gd name="T43" fmla="*/ 43 h 94"/>
              <a:gd name="T44" fmla="*/ 247 w 482"/>
              <a:gd name="T45" fmla="*/ 51 h 94"/>
              <a:gd name="T46" fmla="*/ 236 w 482"/>
              <a:gd name="T47" fmla="*/ 54 h 94"/>
              <a:gd name="T48" fmla="*/ 274 w 482"/>
              <a:gd name="T49" fmla="*/ 37 h 94"/>
              <a:gd name="T50" fmla="*/ 286 w 482"/>
              <a:gd name="T51" fmla="*/ 45 h 94"/>
              <a:gd name="T52" fmla="*/ 275 w 482"/>
              <a:gd name="T53" fmla="*/ 46 h 94"/>
              <a:gd name="T54" fmla="*/ 313 w 482"/>
              <a:gd name="T55" fmla="*/ 30 h 94"/>
              <a:gd name="T56" fmla="*/ 325 w 482"/>
              <a:gd name="T57" fmla="*/ 38 h 94"/>
              <a:gd name="T58" fmla="*/ 315 w 482"/>
              <a:gd name="T59" fmla="*/ 39 h 94"/>
              <a:gd name="T60" fmla="*/ 352 w 482"/>
              <a:gd name="T61" fmla="*/ 22 h 94"/>
              <a:gd name="T62" fmla="*/ 364 w 482"/>
              <a:gd name="T63" fmla="*/ 30 h 94"/>
              <a:gd name="T64" fmla="*/ 354 w 482"/>
              <a:gd name="T65" fmla="*/ 33 h 94"/>
              <a:gd name="T66" fmla="*/ 392 w 482"/>
              <a:gd name="T67" fmla="*/ 16 h 94"/>
              <a:gd name="T68" fmla="*/ 403 w 482"/>
              <a:gd name="T69" fmla="*/ 24 h 94"/>
              <a:gd name="T70" fmla="*/ 393 w 482"/>
              <a:gd name="T71" fmla="*/ 26 h 94"/>
              <a:gd name="T72" fmla="*/ 431 w 482"/>
              <a:gd name="T73" fmla="*/ 9 h 94"/>
              <a:gd name="T74" fmla="*/ 443 w 482"/>
              <a:gd name="T75" fmla="*/ 17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82" h="94">
                <a:moveTo>
                  <a:pt x="471" y="12"/>
                </a:moveTo>
                <a:lnTo>
                  <a:pt x="470" y="1"/>
                </a:lnTo>
                <a:lnTo>
                  <a:pt x="481" y="0"/>
                </a:lnTo>
                <a:lnTo>
                  <a:pt x="482" y="11"/>
                </a:lnTo>
                <a:lnTo>
                  <a:pt x="471" y="12"/>
                </a:lnTo>
                <a:lnTo>
                  <a:pt x="471" y="12"/>
                </a:lnTo>
                <a:close/>
                <a:moveTo>
                  <a:pt x="1" y="94"/>
                </a:moveTo>
                <a:lnTo>
                  <a:pt x="0" y="85"/>
                </a:lnTo>
                <a:lnTo>
                  <a:pt x="9" y="82"/>
                </a:lnTo>
                <a:lnTo>
                  <a:pt x="11" y="93"/>
                </a:lnTo>
                <a:lnTo>
                  <a:pt x="1" y="94"/>
                </a:lnTo>
                <a:lnTo>
                  <a:pt x="1" y="94"/>
                </a:lnTo>
                <a:close/>
                <a:moveTo>
                  <a:pt x="40" y="88"/>
                </a:moveTo>
                <a:lnTo>
                  <a:pt x="39" y="79"/>
                </a:lnTo>
                <a:lnTo>
                  <a:pt x="48" y="76"/>
                </a:lnTo>
                <a:lnTo>
                  <a:pt x="51" y="86"/>
                </a:lnTo>
                <a:lnTo>
                  <a:pt x="40" y="88"/>
                </a:lnTo>
                <a:lnTo>
                  <a:pt x="40" y="88"/>
                </a:lnTo>
                <a:close/>
                <a:moveTo>
                  <a:pt x="79" y="81"/>
                </a:moveTo>
                <a:lnTo>
                  <a:pt x="78" y="71"/>
                </a:lnTo>
                <a:lnTo>
                  <a:pt x="87" y="69"/>
                </a:lnTo>
                <a:lnTo>
                  <a:pt x="90" y="79"/>
                </a:lnTo>
                <a:lnTo>
                  <a:pt x="79" y="81"/>
                </a:lnTo>
                <a:lnTo>
                  <a:pt x="79" y="81"/>
                </a:lnTo>
                <a:close/>
                <a:moveTo>
                  <a:pt x="119" y="73"/>
                </a:moveTo>
                <a:lnTo>
                  <a:pt x="117" y="64"/>
                </a:lnTo>
                <a:lnTo>
                  <a:pt x="126" y="63"/>
                </a:lnTo>
                <a:lnTo>
                  <a:pt x="129" y="72"/>
                </a:lnTo>
                <a:lnTo>
                  <a:pt x="119" y="73"/>
                </a:lnTo>
                <a:lnTo>
                  <a:pt x="119" y="73"/>
                </a:lnTo>
                <a:close/>
                <a:moveTo>
                  <a:pt x="158" y="67"/>
                </a:moveTo>
                <a:lnTo>
                  <a:pt x="156" y="58"/>
                </a:lnTo>
                <a:lnTo>
                  <a:pt x="166" y="55"/>
                </a:lnTo>
                <a:lnTo>
                  <a:pt x="168" y="65"/>
                </a:lnTo>
                <a:lnTo>
                  <a:pt x="158" y="67"/>
                </a:lnTo>
                <a:lnTo>
                  <a:pt x="158" y="67"/>
                </a:lnTo>
                <a:close/>
                <a:moveTo>
                  <a:pt x="197" y="60"/>
                </a:moveTo>
                <a:lnTo>
                  <a:pt x="196" y="50"/>
                </a:lnTo>
                <a:lnTo>
                  <a:pt x="205" y="48"/>
                </a:lnTo>
                <a:lnTo>
                  <a:pt x="207" y="59"/>
                </a:lnTo>
                <a:lnTo>
                  <a:pt x="197" y="60"/>
                </a:lnTo>
                <a:lnTo>
                  <a:pt x="197" y="60"/>
                </a:lnTo>
                <a:close/>
                <a:moveTo>
                  <a:pt x="236" y="54"/>
                </a:moveTo>
                <a:lnTo>
                  <a:pt x="235" y="43"/>
                </a:lnTo>
                <a:lnTo>
                  <a:pt x="244" y="42"/>
                </a:lnTo>
                <a:lnTo>
                  <a:pt x="247" y="51"/>
                </a:lnTo>
                <a:lnTo>
                  <a:pt x="236" y="54"/>
                </a:lnTo>
                <a:lnTo>
                  <a:pt x="236" y="54"/>
                </a:lnTo>
                <a:close/>
                <a:moveTo>
                  <a:pt x="275" y="46"/>
                </a:moveTo>
                <a:lnTo>
                  <a:pt x="274" y="37"/>
                </a:lnTo>
                <a:lnTo>
                  <a:pt x="283" y="35"/>
                </a:lnTo>
                <a:lnTo>
                  <a:pt x="286" y="45"/>
                </a:lnTo>
                <a:lnTo>
                  <a:pt x="275" y="46"/>
                </a:lnTo>
                <a:lnTo>
                  <a:pt x="275" y="46"/>
                </a:lnTo>
                <a:close/>
                <a:moveTo>
                  <a:pt x="315" y="39"/>
                </a:moveTo>
                <a:lnTo>
                  <a:pt x="313" y="30"/>
                </a:lnTo>
                <a:lnTo>
                  <a:pt x="322" y="28"/>
                </a:lnTo>
                <a:lnTo>
                  <a:pt x="325" y="38"/>
                </a:lnTo>
                <a:lnTo>
                  <a:pt x="315" y="39"/>
                </a:lnTo>
                <a:lnTo>
                  <a:pt x="315" y="39"/>
                </a:lnTo>
                <a:close/>
                <a:moveTo>
                  <a:pt x="354" y="33"/>
                </a:moveTo>
                <a:lnTo>
                  <a:pt x="352" y="22"/>
                </a:lnTo>
                <a:lnTo>
                  <a:pt x="362" y="21"/>
                </a:lnTo>
                <a:lnTo>
                  <a:pt x="364" y="30"/>
                </a:lnTo>
                <a:lnTo>
                  <a:pt x="354" y="33"/>
                </a:lnTo>
                <a:lnTo>
                  <a:pt x="354" y="33"/>
                </a:lnTo>
                <a:close/>
                <a:moveTo>
                  <a:pt x="393" y="26"/>
                </a:moveTo>
                <a:lnTo>
                  <a:pt x="392" y="16"/>
                </a:lnTo>
                <a:lnTo>
                  <a:pt x="401" y="15"/>
                </a:lnTo>
                <a:lnTo>
                  <a:pt x="403" y="24"/>
                </a:lnTo>
                <a:lnTo>
                  <a:pt x="393" y="26"/>
                </a:lnTo>
                <a:lnTo>
                  <a:pt x="393" y="26"/>
                </a:lnTo>
                <a:close/>
                <a:moveTo>
                  <a:pt x="432" y="18"/>
                </a:moveTo>
                <a:lnTo>
                  <a:pt x="431" y="9"/>
                </a:lnTo>
                <a:lnTo>
                  <a:pt x="441" y="7"/>
                </a:lnTo>
                <a:lnTo>
                  <a:pt x="443" y="17"/>
                </a:lnTo>
                <a:lnTo>
                  <a:pt x="432" y="1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64" name="Freeform 300"/>
          <p:cNvSpPr>
            <a:spLocks noEditPoints="1"/>
          </p:cNvSpPr>
          <p:nvPr/>
        </p:nvSpPr>
        <p:spPr bwMode="auto">
          <a:xfrm>
            <a:off x="5207519" y="609597"/>
            <a:ext cx="955675" cy="155575"/>
          </a:xfrm>
          <a:custGeom>
            <a:avLst/>
            <a:gdLst>
              <a:gd name="T0" fmla="*/ 9 w 602"/>
              <a:gd name="T1" fmla="*/ 12 h 98"/>
              <a:gd name="T2" fmla="*/ 1 w 602"/>
              <a:gd name="T3" fmla="*/ 0 h 98"/>
              <a:gd name="T4" fmla="*/ 12 w 602"/>
              <a:gd name="T5" fmla="*/ 1 h 98"/>
              <a:gd name="T6" fmla="*/ 601 w 602"/>
              <a:gd name="T7" fmla="*/ 98 h 98"/>
              <a:gd name="T8" fmla="*/ 592 w 602"/>
              <a:gd name="T9" fmla="*/ 88 h 98"/>
              <a:gd name="T10" fmla="*/ 602 w 602"/>
              <a:gd name="T11" fmla="*/ 89 h 98"/>
              <a:gd name="T12" fmla="*/ 562 w 602"/>
              <a:gd name="T13" fmla="*/ 93 h 98"/>
              <a:gd name="T14" fmla="*/ 553 w 602"/>
              <a:gd name="T15" fmla="*/ 81 h 98"/>
              <a:gd name="T16" fmla="*/ 563 w 602"/>
              <a:gd name="T17" fmla="*/ 82 h 98"/>
              <a:gd name="T18" fmla="*/ 521 w 602"/>
              <a:gd name="T19" fmla="*/ 86 h 98"/>
              <a:gd name="T20" fmla="*/ 513 w 602"/>
              <a:gd name="T21" fmla="*/ 76 h 98"/>
              <a:gd name="T22" fmla="*/ 524 w 602"/>
              <a:gd name="T23" fmla="*/ 77 h 98"/>
              <a:gd name="T24" fmla="*/ 482 w 602"/>
              <a:gd name="T25" fmla="*/ 81 h 98"/>
              <a:gd name="T26" fmla="*/ 474 w 602"/>
              <a:gd name="T27" fmla="*/ 69 h 98"/>
              <a:gd name="T28" fmla="*/ 483 w 602"/>
              <a:gd name="T29" fmla="*/ 71 h 98"/>
              <a:gd name="T30" fmla="*/ 443 w 602"/>
              <a:gd name="T31" fmla="*/ 76 h 98"/>
              <a:gd name="T32" fmla="*/ 435 w 602"/>
              <a:gd name="T33" fmla="*/ 64 h 98"/>
              <a:gd name="T34" fmla="*/ 444 w 602"/>
              <a:gd name="T35" fmla="*/ 65 h 98"/>
              <a:gd name="T36" fmla="*/ 404 w 602"/>
              <a:gd name="T37" fmla="*/ 69 h 98"/>
              <a:gd name="T38" fmla="*/ 396 w 602"/>
              <a:gd name="T39" fmla="*/ 58 h 98"/>
              <a:gd name="T40" fmla="*/ 405 w 602"/>
              <a:gd name="T41" fmla="*/ 60 h 98"/>
              <a:gd name="T42" fmla="*/ 364 w 602"/>
              <a:gd name="T43" fmla="*/ 64 h 98"/>
              <a:gd name="T44" fmla="*/ 355 w 602"/>
              <a:gd name="T45" fmla="*/ 52 h 98"/>
              <a:gd name="T46" fmla="*/ 366 w 602"/>
              <a:gd name="T47" fmla="*/ 54 h 98"/>
              <a:gd name="T48" fmla="*/ 325 w 602"/>
              <a:gd name="T49" fmla="*/ 58 h 98"/>
              <a:gd name="T50" fmla="*/ 316 w 602"/>
              <a:gd name="T51" fmla="*/ 47 h 98"/>
              <a:gd name="T52" fmla="*/ 327 w 602"/>
              <a:gd name="T53" fmla="*/ 48 h 98"/>
              <a:gd name="T54" fmla="*/ 286 w 602"/>
              <a:gd name="T55" fmla="*/ 52 h 98"/>
              <a:gd name="T56" fmla="*/ 277 w 602"/>
              <a:gd name="T57" fmla="*/ 41 h 98"/>
              <a:gd name="T58" fmla="*/ 287 w 602"/>
              <a:gd name="T59" fmla="*/ 42 h 98"/>
              <a:gd name="T60" fmla="*/ 246 w 602"/>
              <a:gd name="T61" fmla="*/ 46 h 98"/>
              <a:gd name="T62" fmla="*/ 238 w 602"/>
              <a:gd name="T63" fmla="*/ 35 h 98"/>
              <a:gd name="T64" fmla="*/ 248 w 602"/>
              <a:gd name="T65" fmla="*/ 37 h 98"/>
              <a:gd name="T66" fmla="*/ 206 w 602"/>
              <a:gd name="T67" fmla="*/ 41 h 98"/>
              <a:gd name="T68" fmla="*/ 199 w 602"/>
              <a:gd name="T69" fmla="*/ 29 h 98"/>
              <a:gd name="T70" fmla="*/ 208 w 602"/>
              <a:gd name="T71" fmla="*/ 30 h 98"/>
              <a:gd name="T72" fmla="*/ 167 w 602"/>
              <a:gd name="T73" fmla="*/ 35 h 98"/>
              <a:gd name="T74" fmla="*/ 159 w 602"/>
              <a:gd name="T75" fmla="*/ 24 h 98"/>
              <a:gd name="T76" fmla="*/ 168 w 602"/>
              <a:gd name="T77" fmla="*/ 25 h 98"/>
              <a:gd name="T78" fmla="*/ 128 w 602"/>
              <a:gd name="T79" fmla="*/ 29 h 98"/>
              <a:gd name="T80" fmla="*/ 120 w 602"/>
              <a:gd name="T81" fmla="*/ 17 h 98"/>
              <a:gd name="T82" fmla="*/ 129 w 602"/>
              <a:gd name="T83" fmla="*/ 20 h 98"/>
              <a:gd name="T84" fmla="*/ 89 w 602"/>
              <a:gd name="T85" fmla="*/ 24 h 98"/>
              <a:gd name="T86" fmla="*/ 80 w 602"/>
              <a:gd name="T87" fmla="*/ 12 h 98"/>
              <a:gd name="T88" fmla="*/ 90 w 602"/>
              <a:gd name="T89" fmla="*/ 13 h 98"/>
              <a:gd name="T90" fmla="*/ 50 w 602"/>
              <a:gd name="T91" fmla="*/ 17 h 98"/>
              <a:gd name="T92" fmla="*/ 40 w 602"/>
              <a:gd name="T93" fmla="*/ 7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02" h="98">
                <a:moveTo>
                  <a:pt x="12" y="1"/>
                </a:moveTo>
                <a:lnTo>
                  <a:pt x="9" y="12"/>
                </a:lnTo>
                <a:lnTo>
                  <a:pt x="0" y="11"/>
                </a:lnTo>
                <a:lnTo>
                  <a:pt x="1" y="0"/>
                </a:lnTo>
                <a:lnTo>
                  <a:pt x="12" y="1"/>
                </a:lnTo>
                <a:lnTo>
                  <a:pt x="12" y="1"/>
                </a:lnTo>
                <a:close/>
                <a:moveTo>
                  <a:pt x="602" y="89"/>
                </a:moveTo>
                <a:lnTo>
                  <a:pt x="601" y="98"/>
                </a:lnTo>
                <a:lnTo>
                  <a:pt x="591" y="97"/>
                </a:lnTo>
                <a:lnTo>
                  <a:pt x="592" y="88"/>
                </a:lnTo>
                <a:lnTo>
                  <a:pt x="602" y="89"/>
                </a:lnTo>
                <a:lnTo>
                  <a:pt x="602" y="89"/>
                </a:lnTo>
                <a:close/>
                <a:moveTo>
                  <a:pt x="563" y="82"/>
                </a:moveTo>
                <a:lnTo>
                  <a:pt x="562" y="93"/>
                </a:lnTo>
                <a:lnTo>
                  <a:pt x="551" y="92"/>
                </a:lnTo>
                <a:lnTo>
                  <a:pt x="553" y="81"/>
                </a:lnTo>
                <a:lnTo>
                  <a:pt x="563" y="82"/>
                </a:lnTo>
                <a:lnTo>
                  <a:pt x="563" y="82"/>
                </a:lnTo>
                <a:close/>
                <a:moveTo>
                  <a:pt x="524" y="77"/>
                </a:moveTo>
                <a:lnTo>
                  <a:pt x="521" y="86"/>
                </a:lnTo>
                <a:lnTo>
                  <a:pt x="512" y="85"/>
                </a:lnTo>
                <a:lnTo>
                  <a:pt x="513" y="76"/>
                </a:lnTo>
                <a:lnTo>
                  <a:pt x="524" y="77"/>
                </a:lnTo>
                <a:lnTo>
                  <a:pt x="524" y="77"/>
                </a:lnTo>
                <a:close/>
                <a:moveTo>
                  <a:pt x="483" y="71"/>
                </a:moveTo>
                <a:lnTo>
                  <a:pt x="482" y="81"/>
                </a:lnTo>
                <a:lnTo>
                  <a:pt x="473" y="80"/>
                </a:lnTo>
                <a:lnTo>
                  <a:pt x="474" y="69"/>
                </a:lnTo>
                <a:lnTo>
                  <a:pt x="483" y="71"/>
                </a:lnTo>
                <a:lnTo>
                  <a:pt x="483" y="71"/>
                </a:lnTo>
                <a:close/>
                <a:moveTo>
                  <a:pt x="444" y="65"/>
                </a:moveTo>
                <a:lnTo>
                  <a:pt x="443" y="76"/>
                </a:lnTo>
                <a:lnTo>
                  <a:pt x="434" y="73"/>
                </a:lnTo>
                <a:lnTo>
                  <a:pt x="435" y="64"/>
                </a:lnTo>
                <a:lnTo>
                  <a:pt x="444" y="65"/>
                </a:lnTo>
                <a:lnTo>
                  <a:pt x="444" y="65"/>
                </a:lnTo>
                <a:close/>
                <a:moveTo>
                  <a:pt x="405" y="60"/>
                </a:moveTo>
                <a:lnTo>
                  <a:pt x="404" y="69"/>
                </a:lnTo>
                <a:lnTo>
                  <a:pt x="393" y="68"/>
                </a:lnTo>
                <a:lnTo>
                  <a:pt x="396" y="58"/>
                </a:lnTo>
                <a:lnTo>
                  <a:pt x="405" y="60"/>
                </a:lnTo>
                <a:lnTo>
                  <a:pt x="405" y="60"/>
                </a:lnTo>
                <a:close/>
                <a:moveTo>
                  <a:pt x="366" y="54"/>
                </a:moveTo>
                <a:lnTo>
                  <a:pt x="364" y="64"/>
                </a:lnTo>
                <a:lnTo>
                  <a:pt x="354" y="63"/>
                </a:lnTo>
                <a:lnTo>
                  <a:pt x="355" y="52"/>
                </a:lnTo>
                <a:lnTo>
                  <a:pt x="366" y="54"/>
                </a:lnTo>
                <a:lnTo>
                  <a:pt x="366" y="54"/>
                </a:lnTo>
                <a:close/>
                <a:moveTo>
                  <a:pt x="327" y="48"/>
                </a:moveTo>
                <a:lnTo>
                  <a:pt x="325" y="58"/>
                </a:lnTo>
                <a:lnTo>
                  <a:pt x="315" y="56"/>
                </a:lnTo>
                <a:lnTo>
                  <a:pt x="316" y="47"/>
                </a:lnTo>
                <a:lnTo>
                  <a:pt x="327" y="48"/>
                </a:lnTo>
                <a:lnTo>
                  <a:pt x="327" y="48"/>
                </a:lnTo>
                <a:close/>
                <a:moveTo>
                  <a:pt x="287" y="42"/>
                </a:moveTo>
                <a:lnTo>
                  <a:pt x="286" y="52"/>
                </a:lnTo>
                <a:lnTo>
                  <a:pt x="276" y="51"/>
                </a:lnTo>
                <a:lnTo>
                  <a:pt x="277" y="41"/>
                </a:lnTo>
                <a:lnTo>
                  <a:pt x="287" y="42"/>
                </a:lnTo>
                <a:lnTo>
                  <a:pt x="287" y="42"/>
                </a:lnTo>
                <a:close/>
                <a:moveTo>
                  <a:pt x="248" y="37"/>
                </a:moveTo>
                <a:lnTo>
                  <a:pt x="246" y="46"/>
                </a:lnTo>
                <a:lnTo>
                  <a:pt x="236" y="45"/>
                </a:lnTo>
                <a:lnTo>
                  <a:pt x="238" y="35"/>
                </a:lnTo>
                <a:lnTo>
                  <a:pt x="248" y="37"/>
                </a:lnTo>
                <a:lnTo>
                  <a:pt x="248" y="37"/>
                </a:lnTo>
                <a:close/>
                <a:moveTo>
                  <a:pt x="208" y="30"/>
                </a:moveTo>
                <a:lnTo>
                  <a:pt x="206" y="41"/>
                </a:lnTo>
                <a:lnTo>
                  <a:pt x="197" y="39"/>
                </a:lnTo>
                <a:lnTo>
                  <a:pt x="199" y="29"/>
                </a:lnTo>
                <a:lnTo>
                  <a:pt x="208" y="30"/>
                </a:lnTo>
                <a:lnTo>
                  <a:pt x="208" y="30"/>
                </a:lnTo>
                <a:close/>
                <a:moveTo>
                  <a:pt x="168" y="25"/>
                </a:moveTo>
                <a:lnTo>
                  <a:pt x="167" y="35"/>
                </a:lnTo>
                <a:lnTo>
                  <a:pt x="158" y="33"/>
                </a:lnTo>
                <a:lnTo>
                  <a:pt x="159" y="24"/>
                </a:lnTo>
                <a:lnTo>
                  <a:pt x="168" y="25"/>
                </a:lnTo>
                <a:lnTo>
                  <a:pt x="168" y="25"/>
                </a:lnTo>
                <a:close/>
                <a:moveTo>
                  <a:pt x="129" y="20"/>
                </a:moveTo>
                <a:lnTo>
                  <a:pt x="128" y="29"/>
                </a:lnTo>
                <a:lnTo>
                  <a:pt x="117" y="28"/>
                </a:lnTo>
                <a:lnTo>
                  <a:pt x="120" y="17"/>
                </a:lnTo>
                <a:lnTo>
                  <a:pt x="129" y="20"/>
                </a:lnTo>
                <a:lnTo>
                  <a:pt x="129" y="20"/>
                </a:lnTo>
                <a:close/>
                <a:moveTo>
                  <a:pt x="90" y="13"/>
                </a:moveTo>
                <a:lnTo>
                  <a:pt x="89" y="24"/>
                </a:lnTo>
                <a:lnTo>
                  <a:pt x="78" y="22"/>
                </a:lnTo>
                <a:lnTo>
                  <a:pt x="80" y="12"/>
                </a:lnTo>
                <a:lnTo>
                  <a:pt x="90" y="13"/>
                </a:lnTo>
                <a:lnTo>
                  <a:pt x="90" y="13"/>
                </a:lnTo>
                <a:close/>
                <a:moveTo>
                  <a:pt x="51" y="8"/>
                </a:moveTo>
                <a:lnTo>
                  <a:pt x="50" y="17"/>
                </a:lnTo>
                <a:lnTo>
                  <a:pt x="39" y="16"/>
                </a:lnTo>
                <a:lnTo>
                  <a:pt x="40" y="7"/>
                </a:lnTo>
                <a:lnTo>
                  <a:pt x="51" y="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65" name="Freeform 301"/>
          <p:cNvSpPr>
            <a:spLocks noEditPoints="1"/>
          </p:cNvSpPr>
          <p:nvPr/>
        </p:nvSpPr>
        <p:spPr bwMode="auto">
          <a:xfrm>
            <a:off x="6971232" y="614359"/>
            <a:ext cx="407988" cy="674688"/>
          </a:xfrm>
          <a:custGeom>
            <a:avLst/>
            <a:gdLst>
              <a:gd name="T0" fmla="*/ 5 w 257"/>
              <a:gd name="T1" fmla="*/ 13 h 425"/>
              <a:gd name="T2" fmla="*/ 7 w 257"/>
              <a:gd name="T3" fmla="*/ 0 h 425"/>
              <a:gd name="T4" fmla="*/ 13 w 257"/>
              <a:gd name="T5" fmla="*/ 9 h 425"/>
              <a:gd name="T6" fmla="*/ 248 w 257"/>
              <a:gd name="T7" fmla="*/ 425 h 425"/>
              <a:gd name="T8" fmla="*/ 252 w 257"/>
              <a:gd name="T9" fmla="*/ 411 h 425"/>
              <a:gd name="T10" fmla="*/ 257 w 257"/>
              <a:gd name="T11" fmla="*/ 419 h 425"/>
              <a:gd name="T12" fmla="*/ 228 w 257"/>
              <a:gd name="T13" fmla="*/ 391 h 425"/>
              <a:gd name="T14" fmla="*/ 231 w 257"/>
              <a:gd name="T15" fmla="*/ 376 h 425"/>
              <a:gd name="T16" fmla="*/ 236 w 257"/>
              <a:gd name="T17" fmla="*/ 385 h 425"/>
              <a:gd name="T18" fmla="*/ 207 w 257"/>
              <a:gd name="T19" fmla="*/ 357 h 425"/>
              <a:gd name="T20" fmla="*/ 211 w 257"/>
              <a:gd name="T21" fmla="*/ 342 h 425"/>
              <a:gd name="T22" fmla="*/ 217 w 257"/>
              <a:gd name="T23" fmla="*/ 351 h 425"/>
              <a:gd name="T24" fmla="*/ 188 w 257"/>
              <a:gd name="T25" fmla="*/ 321 h 425"/>
              <a:gd name="T26" fmla="*/ 190 w 257"/>
              <a:gd name="T27" fmla="*/ 308 h 425"/>
              <a:gd name="T28" fmla="*/ 196 w 257"/>
              <a:gd name="T29" fmla="*/ 316 h 425"/>
              <a:gd name="T30" fmla="*/ 167 w 257"/>
              <a:gd name="T31" fmla="*/ 287 h 425"/>
              <a:gd name="T32" fmla="*/ 171 w 257"/>
              <a:gd name="T33" fmla="*/ 274 h 425"/>
              <a:gd name="T34" fmla="*/ 176 w 257"/>
              <a:gd name="T35" fmla="*/ 282 h 425"/>
              <a:gd name="T36" fmla="*/ 147 w 257"/>
              <a:gd name="T37" fmla="*/ 253 h 425"/>
              <a:gd name="T38" fmla="*/ 150 w 257"/>
              <a:gd name="T39" fmla="*/ 239 h 425"/>
              <a:gd name="T40" fmla="*/ 155 w 257"/>
              <a:gd name="T41" fmla="*/ 248 h 425"/>
              <a:gd name="T42" fmla="*/ 126 w 257"/>
              <a:gd name="T43" fmla="*/ 219 h 425"/>
              <a:gd name="T44" fmla="*/ 130 w 257"/>
              <a:gd name="T45" fmla="*/ 205 h 425"/>
              <a:gd name="T46" fmla="*/ 136 w 257"/>
              <a:gd name="T47" fmla="*/ 214 h 425"/>
              <a:gd name="T48" fmla="*/ 107 w 257"/>
              <a:gd name="T49" fmla="*/ 184 h 425"/>
              <a:gd name="T50" fmla="*/ 109 w 257"/>
              <a:gd name="T51" fmla="*/ 171 h 425"/>
              <a:gd name="T52" fmla="*/ 115 w 257"/>
              <a:gd name="T53" fmla="*/ 180 h 425"/>
              <a:gd name="T54" fmla="*/ 86 w 257"/>
              <a:gd name="T55" fmla="*/ 150 h 425"/>
              <a:gd name="T56" fmla="*/ 90 w 257"/>
              <a:gd name="T57" fmla="*/ 137 h 425"/>
              <a:gd name="T58" fmla="*/ 95 w 257"/>
              <a:gd name="T59" fmla="*/ 145 h 425"/>
              <a:gd name="T60" fmla="*/ 65 w 257"/>
              <a:gd name="T61" fmla="*/ 116 h 425"/>
              <a:gd name="T62" fmla="*/ 69 w 257"/>
              <a:gd name="T63" fmla="*/ 103 h 425"/>
              <a:gd name="T64" fmla="*/ 74 w 257"/>
              <a:gd name="T65" fmla="*/ 111 h 425"/>
              <a:gd name="T66" fmla="*/ 45 w 257"/>
              <a:gd name="T67" fmla="*/ 82 h 425"/>
              <a:gd name="T68" fmla="*/ 49 w 257"/>
              <a:gd name="T69" fmla="*/ 68 h 425"/>
              <a:gd name="T70" fmla="*/ 53 w 257"/>
              <a:gd name="T71" fmla="*/ 77 h 425"/>
              <a:gd name="T72" fmla="*/ 24 w 257"/>
              <a:gd name="T73" fmla="*/ 48 h 425"/>
              <a:gd name="T74" fmla="*/ 28 w 257"/>
              <a:gd name="T75" fmla="*/ 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57" h="425">
                <a:moveTo>
                  <a:pt x="13" y="9"/>
                </a:moveTo>
                <a:lnTo>
                  <a:pt x="5" y="13"/>
                </a:lnTo>
                <a:lnTo>
                  <a:pt x="0" y="5"/>
                </a:lnTo>
                <a:lnTo>
                  <a:pt x="7" y="0"/>
                </a:lnTo>
                <a:lnTo>
                  <a:pt x="13" y="9"/>
                </a:lnTo>
                <a:lnTo>
                  <a:pt x="13" y="9"/>
                </a:lnTo>
                <a:close/>
                <a:moveTo>
                  <a:pt x="257" y="419"/>
                </a:moveTo>
                <a:lnTo>
                  <a:pt x="248" y="425"/>
                </a:lnTo>
                <a:lnTo>
                  <a:pt x="243" y="415"/>
                </a:lnTo>
                <a:lnTo>
                  <a:pt x="252" y="411"/>
                </a:lnTo>
                <a:lnTo>
                  <a:pt x="257" y="419"/>
                </a:lnTo>
                <a:lnTo>
                  <a:pt x="257" y="419"/>
                </a:lnTo>
                <a:close/>
                <a:moveTo>
                  <a:pt x="236" y="385"/>
                </a:moveTo>
                <a:lnTo>
                  <a:pt x="228" y="391"/>
                </a:lnTo>
                <a:lnTo>
                  <a:pt x="223" y="381"/>
                </a:lnTo>
                <a:lnTo>
                  <a:pt x="231" y="376"/>
                </a:lnTo>
                <a:lnTo>
                  <a:pt x="236" y="385"/>
                </a:lnTo>
                <a:lnTo>
                  <a:pt x="236" y="385"/>
                </a:lnTo>
                <a:close/>
                <a:moveTo>
                  <a:pt x="217" y="351"/>
                </a:moveTo>
                <a:lnTo>
                  <a:pt x="207" y="357"/>
                </a:lnTo>
                <a:lnTo>
                  <a:pt x="202" y="347"/>
                </a:lnTo>
                <a:lnTo>
                  <a:pt x="211" y="342"/>
                </a:lnTo>
                <a:lnTo>
                  <a:pt x="217" y="351"/>
                </a:lnTo>
                <a:lnTo>
                  <a:pt x="217" y="351"/>
                </a:lnTo>
                <a:close/>
                <a:moveTo>
                  <a:pt x="196" y="316"/>
                </a:moveTo>
                <a:lnTo>
                  <a:pt x="188" y="321"/>
                </a:lnTo>
                <a:lnTo>
                  <a:pt x="183" y="313"/>
                </a:lnTo>
                <a:lnTo>
                  <a:pt x="190" y="308"/>
                </a:lnTo>
                <a:lnTo>
                  <a:pt x="196" y="316"/>
                </a:lnTo>
                <a:lnTo>
                  <a:pt x="196" y="316"/>
                </a:lnTo>
                <a:close/>
                <a:moveTo>
                  <a:pt x="176" y="282"/>
                </a:moveTo>
                <a:lnTo>
                  <a:pt x="167" y="287"/>
                </a:lnTo>
                <a:lnTo>
                  <a:pt x="162" y="279"/>
                </a:lnTo>
                <a:lnTo>
                  <a:pt x="171" y="274"/>
                </a:lnTo>
                <a:lnTo>
                  <a:pt x="176" y="282"/>
                </a:lnTo>
                <a:lnTo>
                  <a:pt x="176" y="282"/>
                </a:lnTo>
                <a:close/>
                <a:moveTo>
                  <a:pt x="155" y="248"/>
                </a:moveTo>
                <a:lnTo>
                  <a:pt x="147" y="253"/>
                </a:lnTo>
                <a:lnTo>
                  <a:pt x="142" y="244"/>
                </a:lnTo>
                <a:lnTo>
                  <a:pt x="150" y="239"/>
                </a:lnTo>
                <a:lnTo>
                  <a:pt x="155" y="248"/>
                </a:lnTo>
                <a:lnTo>
                  <a:pt x="155" y="248"/>
                </a:lnTo>
                <a:close/>
                <a:moveTo>
                  <a:pt x="136" y="214"/>
                </a:moveTo>
                <a:lnTo>
                  <a:pt x="126" y="219"/>
                </a:lnTo>
                <a:lnTo>
                  <a:pt x="121" y="210"/>
                </a:lnTo>
                <a:lnTo>
                  <a:pt x="130" y="205"/>
                </a:lnTo>
                <a:lnTo>
                  <a:pt x="136" y="214"/>
                </a:lnTo>
                <a:lnTo>
                  <a:pt x="136" y="214"/>
                </a:lnTo>
                <a:close/>
                <a:moveTo>
                  <a:pt x="115" y="180"/>
                </a:moveTo>
                <a:lnTo>
                  <a:pt x="107" y="184"/>
                </a:lnTo>
                <a:lnTo>
                  <a:pt x="102" y="176"/>
                </a:lnTo>
                <a:lnTo>
                  <a:pt x="109" y="171"/>
                </a:lnTo>
                <a:lnTo>
                  <a:pt x="115" y="180"/>
                </a:lnTo>
                <a:lnTo>
                  <a:pt x="115" y="180"/>
                </a:lnTo>
                <a:close/>
                <a:moveTo>
                  <a:pt x="95" y="145"/>
                </a:moveTo>
                <a:lnTo>
                  <a:pt x="86" y="150"/>
                </a:lnTo>
                <a:lnTo>
                  <a:pt x="81" y="142"/>
                </a:lnTo>
                <a:lnTo>
                  <a:pt x="90" y="137"/>
                </a:lnTo>
                <a:lnTo>
                  <a:pt x="95" y="145"/>
                </a:lnTo>
                <a:lnTo>
                  <a:pt x="95" y="145"/>
                </a:lnTo>
                <a:close/>
                <a:moveTo>
                  <a:pt x="74" y="111"/>
                </a:moveTo>
                <a:lnTo>
                  <a:pt x="65" y="116"/>
                </a:lnTo>
                <a:lnTo>
                  <a:pt x="61" y="107"/>
                </a:lnTo>
                <a:lnTo>
                  <a:pt x="69" y="103"/>
                </a:lnTo>
                <a:lnTo>
                  <a:pt x="74" y="111"/>
                </a:lnTo>
                <a:lnTo>
                  <a:pt x="74" y="111"/>
                </a:lnTo>
                <a:close/>
                <a:moveTo>
                  <a:pt x="53" y="77"/>
                </a:moveTo>
                <a:lnTo>
                  <a:pt x="45" y="82"/>
                </a:lnTo>
                <a:lnTo>
                  <a:pt x="40" y="73"/>
                </a:lnTo>
                <a:lnTo>
                  <a:pt x="49" y="68"/>
                </a:lnTo>
                <a:lnTo>
                  <a:pt x="53" y="77"/>
                </a:lnTo>
                <a:lnTo>
                  <a:pt x="53" y="77"/>
                </a:lnTo>
                <a:close/>
                <a:moveTo>
                  <a:pt x="34" y="43"/>
                </a:moveTo>
                <a:lnTo>
                  <a:pt x="24" y="48"/>
                </a:lnTo>
                <a:lnTo>
                  <a:pt x="19" y="39"/>
                </a:lnTo>
                <a:lnTo>
                  <a:pt x="28" y="34"/>
                </a:lnTo>
                <a:lnTo>
                  <a:pt x="34" y="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66" name="Freeform 302"/>
          <p:cNvSpPr>
            <a:spLocks noEditPoints="1"/>
          </p:cNvSpPr>
          <p:nvPr/>
        </p:nvSpPr>
        <p:spPr bwMode="auto">
          <a:xfrm>
            <a:off x="7742758" y="1062035"/>
            <a:ext cx="98425" cy="576263"/>
          </a:xfrm>
          <a:custGeom>
            <a:avLst/>
            <a:gdLst>
              <a:gd name="T0" fmla="*/ 52 w 62"/>
              <a:gd name="T1" fmla="*/ 353 h 363"/>
              <a:gd name="T2" fmla="*/ 61 w 62"/>
              <a:gd name="T3" fmla="*/ 352 h 363"/>
              <a:gd name="T4" fmla="*/ 62 w 62"/>
              <a:gd name="T5" fmla="*/ 362 h 363"/>
              <a:gd name="T6" fmla="*/ 53 w 62"/>
              <a:gd name="T7" fmla="*/ 363 h 363"/>
              <a:gd name="T8" fmla="*/ 52 w 62"/>
              <a:gd name="T9" fmla="*/ 353 h 363"/>
              <a:gd name="T10" fmla="*/ 52 w 62"/>
              <a:gd name="T11" fmla="*/ 353 h 363"/>
              <a:gd name="T12" fmla="*/ 0 w 62"/>
              <a:gd name="T13" fmla="*/ 1 h 363"/>
              <a:gd name="T14" fmla="*/ 0 w 62"/>
              <a:gd name="T15" fmla="*/ 8 h 363"/>
              <a:gd name="T16" fmla="*/ 10 w 62"/>
              <a:gd name="T17" fmla="*/ 7 h 363"/>
              <a:gd name="T18" fmla="*/ 9 w 62"/>
              <a:gd name="T19" fmla="*/ 0 h 363"/>
              <a:gd name="T20" fmla="*/ 0 w 62"/>
              <a:gd name="T21" fmla="*/ 1 h 363"/>
              <a:gd name="T22" fmla="*/ 0 w 62"/>
              <a:gd name="T23" fmla="*/ 1 h 363"/>
              <a:gd name="T24" fmla="*/ 5 w 62"/>
              <a:gd name="T25" fmla="*/ 38 h 363"/>
              <a:gd name="T26" fmla="*/ 14 w 62"/>
              <a:gd name="T27" fmla="*/ 37 h 363"/>
              <a:gd name="T28" fmla="*/ 15 w 62"/>
              <a:gd name="T29" fmla="*/ 46 h 363"/>
              <a:gd name="T30" fmla="*/ 6 w 62"/>
              <a:gd name="T31" fmla="*/ 48 h 363"/>
              <a:gd name="T32" fmla="*/ 5 w 62"/>
              <a:gd name="T33" fmla="*/ 38 h 363"/>
              <a:gd name="T34" fmla="*/ 5 w 62"/>
              <a:gd name="T35" fmla="*/ 38 h 363"/>
              <a:gd name="T36" fmla="*/ 10 w 62"/>
              <a:gd name="T37" fmla="*/ 77 h 363"/>
              <a:gd name="T38" fmla="*/ 21 w 62"/>
              <a:gd name="T39" fmla="*/ 76 h 363"/>
              <a:gd name="T40" fmla="*/ 22 w 62"/>
              <a:gd name="T41" fmla="*/ 86 h 363"/>
              <a:gd name="T42" fmla="*/ 12 w 62"/>
              <a:gd name="T43" fmla="*/ 88 h 363"/>
              <a:gd name="T44" fmla="*/ 10 w 62"/>
              <a:gd name="T45" fmla="*/ 77 h 363"/>
              <a:gd name="T46" fmla="*/ 10 w 62"/>
              <a:gd name="T47" fmla="*/ 77 h 363"/>
              <a:gd name="T48" fmla="*/ 17 w 62"/>
              <a:gd name="T49" fmla="*/ 116 h 363"/>
              <a:gd name="T50" fmla="*/ 26 w 62"/>
              <a:gd name="T51" fmla="*/ 115 h 363"/>
              <a:gd name="T52" fmla="*/ 27 w 62"/>
              <a:gd name="T53" fmla="*/ 126 h 363"/>
              <a:gd name="T54" fmla="*/ 18 w 62"/>
              <a:gd name="T55" fmla="*/ 127 h 363"/>
              <a:gd name="T56" fmla="*/ 17 w 62"/>
              <a:gd name="T57" fmla="*/ 116 h 363"/>
              <a:gd name="T58" fmla="*/ 17 w 62"/>
              <a:gd name="T59" fmla="*/ 116 h 363"/>
              <a:gd name="T60" fmla="*/ 22 w 62"/>
              <a:gd name="T61" fmla="*/ 156 h 363"/>
              <a:gd name="T62" fmla="*/ 32 w 62"/>
              <a:gd name="T63" fmla="*/ 154 h 363"/>
              <a:gd name="T64" fmla="*/ 34 w 62"/>
              <a:gd name="T65" fmla="*/ 165 h 363"/>
              <a:gd name="T66" fmla="*/ 23 w 62"/>
              <a:gd name="T67" fmla="*/ 166 h 363"/>
              <a:gd name="T68" fmla="*/ 22 w 62"/>
              <a:gd name="T69" fmla="*/ 156 h 363"/>
              <a:gd name="T70" fmla="*/ 22 w 62"/>
              <a:gd name="T71" fmla="*/ 156 h 363"/>
              <a:gd name="T72" fmla="*/ 28 w 62"/>
              <a:gd name="T73" fmla="*/ 196 h 363"/>
              <a:gd name="T74" fmla="*/ 38 w 62"/>
              <a:gd name="T75" fmla="*/ 194 h 363"/>
              <a:gd name="T76" fmla="*/ 39 w 62"/>
              <a:gd name="T77" fmla="*/ 204 h 363"/>
              <a:gd name="T78" fmla="*/ 30 w 62"/>
              <a:gd name="T79" fmla="*/ 205 h 363"/>
              <a:gd name="T80" fmla="*/ 28 w 62"/>
              <a:gd name="T81" fmla="*/ 196 h 363"/>
              <a:gd name="T82" fmla="*/ 28 w 62"/>
              <a:gd name="T83" fmla="*/ 196 h 363"/>
              <a:gd name="T84" fmla="*/ 34 w 62"/>
              <a:gd name="T85" fmla="*/ 235 h 363"/>
              <a:gd name="T86" fmla="*/ 44 w 62"/>
              <a:gd name="T87" fmla="*/ 234 h 363"/>
              <a:gd name="T88" fmla="*/ 45 w 62"/>
              <a:gd name="T89" fmla="*/ 243 h 363"/>
              <a:gd name="T90" fmla="*/ 35 w 62"/>
              <a:gd name="T91" fmla="*/ 244 h 363"/>
              <a:gd name="T92" fmla="*/ 34 w 62"/>
              <a:gd name="T93" fmla="*/ 235 h 363"/>
              <a:gd name="T94" fmla="*/ 34 w 62"/>
              <a:gd name="T95" fmla="*/ 235 h 363"/>
              <a:gd name="T96" fmla="*/ 40 w 62"/>
              <a:gd name="T97" fmla="*/ 275 h 363"/>
              <a:gd name="T98" fmla="*/ 49 w 62"/>
              <a:gd name="T99" fmla="*/ 273 h 363"/>
              <a:gd name="T100" fmla="*/ 51 w 62"/>
              <a:gd name="T101" fmla="*/ 282 h 363"/>
              <a:gd name="T102" fmla="*/ 42 w 62"/>
              <a:gd name="T103" fmla="*/ 284 h 363"/>
              <a:gd name="T104" fmla="*/ 40 w 62"/>
              <a:gd name="T105" fmla="*/ 275 h 363"/>
              <a:gd name="T106" fmla="*/ 40 w 62"/>
              <a:gd name="T107" fmla="*/ 275 h 363"/>
              <a:gd name="T108" fmla="*/ 45 w 62"/>
              <a:gd name="T109" fmla="*/ 314 h 363"/>
              <a:gd name="T110" fmla="*/ 56 w 62"/>
              <a:gd name="T111" fmla="*/ 312 h 363"/>
              <a:gd name="T112" fmla="*/ 57 w 62"/>
              <a:gd name="T113" fmla="*/ 322 h 363"/>
              <a:gd name="T114" fmla="*/ 47 w 62"/>
              <a:gd name="T115" fmla="*/ 324 h 363"/>
              <a:gd name="T116" fmla="*/ 45 w 62"/>
              <a:gd name="T117" fmla="*/ 314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2" h="363">
                <a:moveTo>
                  <a:pt x="52" y="353"/>
                </a:moveTo>
                <a:lnTo>
                  <a:pt x="61" y="352"/>
                </a:lnTo>
                <a:lnTo>
                  <a:pt x="62" y="362"/>
                </a:lnTo>
                <a:lnTo>
                  <a:pt x="53" y="363"/>
                </a:lnTo>
                <a:lnTo>
                  <a:pt x="52" y="353"/>
                </a:lnTo>
                <a:lnTo>
                  <a:pt x="52" y="353"/>
                </a:lnTo>
                <a:close/>
                <a:moveTo>
                  <a:pt x="0" y="1"/>
                </a:moveTo>
                <a:lnTo>
                  <a:pt x="0" y="8"/>
                </a:lnTo>
                <a:lnTo>
                  <a:pt x="10" y="7"/>
                </a:lnTo>
                <a:lnTo>
                  <a:pt x="9" y="0"/>
                </a:lnTo>
                <a:lnTo>
                  <a:pt x="0" y="1"/>
                </a:lnTo>
                <a:lnTo>
                  <a:pt x="0" y="1"/>
                </a:lnTo>
                <a:close/>
                <a:moveTo>
                  <a:pt x="5" y="38"/>
                </a:moveTo>
                <a:lnTo>
                  <a:pt x="14" y="37"/>
                </a:lnTo>
                <a:lnTo>
                  <a:pt x="15" y="46"/>
                </a:lnTo>
                <a:lnTo>
                  <a:pt x="6" y="48"/>
                </a:lnTo>
                <a:lnTo>
                  <a:pt x="5" y="38"/>
                </a:lnTo>
                <a:lnTo>
                  <a:pt x="5" y="38"/>
                </a:lnTo>
                <a:close/>
                <a:moveTo>
                  <a:pt x="10" y="77"/>
                </a:moveTo>
                <a:lnTo>
                  <a:pt x="21" y="76"/>
                </a:lnTo>
                <a:lnTo>
                  <a:pt x="22" y="86"/>
                </a:lnTo>
                <a:lnTo>
                  <a:pt x="12" y="88"/>
                </a:lnTo>
                <a:lnTo>
                  <a:pt x="10" y="77"/>
                </a:lnTo>
                <a:lnTo>
                  <a:pt x="10" y="77"/>
                </a:lnTo>
                <a:close/>
                <a:moveTo>
                  <a:pt x="17" y="116"/>
                </a:moveTo>
                <a:lnTo>
                  <a:pt x="26" y="115"/>
                </a:lnTo>
                <a:lnTo>
                  <a:pt x="27" y="126"/>
                </a:lnTo>
                <a:lnTo>
                  <a:pt x="18" y="127"/>
                </a:lnTo>
                <a:lnTo>
                  <a:pt x="17" y="116"/>
                </a:lnTo>
                <a:lnTo>
                  <a:pt x="17" y="116"/>
                </a:lnTo>
                <a:close/>
                <a:moveTo>
                  <a:pt x="22" y="156"/>
                </a:moveTo>
                <a:lnTo>
                  <a:pt x="32" y="154"/>
                </a:lnTo>
                <a:lnTo>
                  <a:pt x="34" y="165"/>
                </a:lnTo>
                <a:lnTo>
                  <a:pt x="23" y="166"/>
                </a:lnTo>
                <a:lnTo>
                  <a:pt x="22" y="156"/>
                </a:lnTo>
                <a:lnTo>
                  <a:pt x="22" y="156"/>
                </a:lnTo>
                <a:close/>
                <a:moveTo>
                  <a:pt x="28" y="196"/>
                </a:moveTo>
                <a:lnTo>
                  <a:pt x="38" y="194"/>
                </a:lnTo>
                <a:lnTo>
                  <a:pt x="39" y="204"/>
                </a:lnTo>
                <a:lnTo>
                  <a:pt x="30" y="205"/>
                </a:lnTo>
                <a:lnTo>
                  <a:pt x="28" y="196"/>
                </a:lnTo>
                <a:lnTo>
                  <a:pt x="28" y="196"/>
                </a:lnTo>
                <a:close/>
                <a:moveTo>
                  <a:pt x="34" y="235"/>
                </a:moveTo>
                <a:lnTo>
                  <a:pt x="44" y="234"/>
                </a:lnTo>
                <a:lnTo>
                  <a:pt x="45" y="243"/>
                </a:lnTo>
                <a:lnTo>
                  <a:pt x="35" y="244"/>
                </a:lnTo>
                <a:lnTo>
                  <a:pt x="34" y="235"/>
                </a:lnTo>
                <a:lnTo>
                  <a:pt x="34" y="235"/>
                </a:lnTo>
                <a:close/>
                <a:moveTo>
                  <a:pt x="40" y="275"/>
                </a:moveTo>
                <a:lnTo>
                  <a:pt x="49" y="273"/>
                </a:lnTo>
                <a:lnTo>
                  <a:pt x="51" y="282"/>
                </a:lnTo>
                <a:lnTo>
                  <a:pt x="42" y="284"/>
                </a:lnTo>
                <a:lnTo>
                  <a:pt x="40" y="275"/>
                </a:lnTo>
                <a:lnTo>
                  <a:pt x="40" y="275"/>
                </a:lnTo>
                <a:close/>
                <a:moveTo>
                  <a:pt x="45" y="314"/>
                </a:moveTo>
                <a:lnTo>
                  <a:pt x="56" y="312"/>
                </a:lnTo>
                <a:lnTo>
                  <a:pt x="57" y="322"/>
                </a:lnTo>
                <a:lnTo>
                  <a:pt x="47" y="324"/>
                </a:lnTo>
                <a:lnTo>
                  <a:pt x="45" y="3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67" name="Freeform 303"/>
          <p:cNvSpPr>
            <a:spLocks noEditPoints="1"/>
          </p:cNvSpPr>
          <p:nvPr/>
        </p:nvSpPr>
        <p:spPr bwMode="auto">
          <a:xfrm>
            <a:off x="7582419" y="1847846"/>
            <a:ext cx="539750" cy="254000"/>
          </a:xfrm>
          <a:custGeom>
            <a:avLst/>
            <a:gdLst>
              <a:gd name="T0" fmla="*/ 331 w 340"/>
              <a:gd name="T1" fmla="*/ 14 h 160"/>
              <a:gd name="T2" fmla="*/ 327 w 340"/>
              <a:gd name="T3" fmla="*/ 4 h 160"/>
              <a:gd name="T4" fmla="*/ 336 w 340"/>
              <a:gd name="T5" fmla="*/ 0 h 160"/>
              <a:gd name="T6" fmla="*/ 340 w 340"/>
              <a:gd name="T7" fmla="*/ 10 h 160"/>
              <a:gd name="T8" fmla="*/ 331 w 340"/>
              <a:gd name="T9" fmla="*/ 14 h 160"/>
              <a:gd name="T10" fmla="*/ 331 w 340"/>
              <a:gd name="T11" fmla="*/ 14 h 160"/>
              <a:gd name="T12" fmla="*/ 4 w 340"/>
              <a:gd name="T13" fmla="*/ 160 h 160"/>
              <a:gd name="T14" fmla="*/ 0 w 340"/>
              <a:gd name="T15" fmla="*/ 152 h 160"/>
              <a:gd name="T16" fmla="*/ 9 w 340"/>
              <a:gd name="T17" fmla="*/ 147 h 160"/>
              <a:gd name="T18" fmla="*/ 13 w 340"/>
              <a:gd name="T19" fmla="*/ 156 h 160"/>
              <a:gd name="T20" fmla="*/ 4 w 340"/>
              <a:gd name="T21" fmla="*/ 160 h 160"/>
              <a:gd name="T22" fmla="*/ 4 w 340"/>
              <a:gd name="T23" fmla="*/ 160 h 160"/>
              <a:gd name="T24" fmla="*/ 41 w 340"/>
              <a:gd name="T25" fmla="*/ 144 h 160"/>
              <a:gd name="T26" fmla="*/ 37 w 340"/>
              <a:gd name="T27" fmla="*/ 135 h 160"/>
              <a:gd name="T28" fmla="*/ 46 w 340"/>
              <a:gd name="T29" fmla="*/ 131 h 160"/>
              <a:gd name="T30" fmla="*/ 50 w 340"/>
              <a:gd name="T31" fmla="*/ 140 h 160"/>
              <a:gd name="T32" fmla="*/ 41 w 340"/>
              <a:gd name="T33" fmla="*/ 144 h 160"/>
              <a:gd name="T34" fmla="*/ 41 w 340"/>
              <a:gd name="T35" fmla="*/ 144 h 160"/>
              <a:gd name="T36" fmla="*/ 77 w 340"/>
              <a:gd name="T37" fmla="*/ 129 h 160"/>
              <a:gd name="T38" fmla="*/ 73 w 340"/>
              <a:gd name="T39" fmla="*/ 119 h 160"/>
              <a:gd name="T40" fmla="*/ 82 w 340"/>
              <a:gd name="T41" fmla="*/ 114 h 160"/>
              <a:gd name="T42" fmla="*/ 86 w 340"/>
              <a:gd name="T43" fmla="*/ 123 h 160"/>
              <a:gd name="T44" fmla="*/ 77 w 340"/>
              <a:gd name="T45" fmla="*/ 129 h 160"/>
              <a:gd name="T46" fmla="*/ 77 w 340"/>
              <a:gd name="T47" fmla="*/ 129 h 160"/>
              <a:gd name="T48" fmla="*/ 114 w 340"/>
              <a:gd name="T49" fmla="*/ 112 h 160"/>
              <a:gd name="T50" fmla="*/ 109 w 340"/>
              <a:gd name="T51" fmla="*/ 102 h 160"/>
              <a:gd name="T52" fmla="*/ 118 w 340"/>
              <a:gd name="T53" fmla="*/ 98 h 160"/>
              <a:gd name="T54" fmla="*/ 123 w 340"/>
              <a:gd name="T55" fmla="*/ 108 h 160"/>
              <a:gd name="T56" fmla="*/ 114 w 340"/>
              <a:gd name="T57" fmla="*/ 112 h 160"/>
              <a:gd name="T58" fmla="*/ 114 w 340"/>
              <a:gd name="T59" fmla="*/ 112 h 160"/>
              <a:gd name="T60" fmla="*/ 149 w 340"/>
              <a:gd name="T61" fmla="*/ 96 h 160"/>
              <a:gd name="T62" fmla="*/ 145 w 340"/>
              <a:gd name="T63" fmla="*/ 87 h 160"/>
              <a:gd name="T64" fmla="*/ 154 w 340"/>
              <a:gd name="T65" fmla="*/ 81 h 160"/>
              <a:gd name="T66" fmla="*/ 158 w 340"/>
              <a:gd name="T67" fmla="*/ 91 h 160"/>
              <a:gd name="T68" fmla="*/ 149 w 340"/>
              <a:gd name="T69" fmla="*/ 96 h 160"/>
              <a:gd name="T70" fmla="*/ 149 w 340"/>
              <a:gd name="T71" fmla="*/ 96 h 160"/>
              <a:gd name="T72" fmla="*/ 186 w 340"/>
              <a:gd name="T73" fmla="*/ 79 h 160"/>
              <a:gd name="T74" fmla="*/ 182 w 340"/>
              <a:gd name="T75" fmla="*/ 70 h 160"/>
              <a:gd name="T76" fmla="*/ 191 w 340"/>
              <a:gd name="T77" fmla="*/ 66 h 160"/>
              <a:gd name="T78" fmla="*/ 195 w 340"/>
              <a:gd name="T79" fmla="*/ 75 h 160"/>
              <a:gd name="T80" fmla="*/ 186 w 340"/>
              <a:gd name="T81" fmla="*/ 79 h 160"/>
              <a:gd name="T82" fmla="*/ 186 w 340"/>
              <a:gd name="T83" fmla="*/ 79 h 160"/>
              <a:gd name="T84" fmla="*/ 222 w 340"/>
              <a:gd name="T85" fmla="*/ 63 h 160"/>
              <a:gd name="T86" fmla="*/ 218 w 340"/>
              <a:gd name="T87" fmla="*/ 54 h 160"/>
              <a:gd name="T88" fmla="*/ 228 w 340"/>
              <a:gd name="T89" fmla="*/ 49 h 160"/>
              <a:gd name="T90" fmla="*/ 231 w 340"/>
              <a:gd name="T91" fmla="*/ 58 h 160"/>
              <a:gd name="T92" fmla="*/ 222 w 340"/>
              <a:gd name="T93" fmla="*/ 63 h 160"/>
              <a:gd name="T94" fmla="*/ 222 w 340"/>
              <a:gd name="T95" fmla="*/ 63 h 160"/>
              <a:gd name="T96" fmla="*/ 259 w 340"/>
              <a:gd name="T97" fmla="*/ 46 h 160"/>
              <a:gd name="T98" fmla="*/ 255 w 340"/>
              <a:gd name="T99" fmla="*/ 37 h 160"/>
              <a:gd name="T100" fmla="*/ 264 w 340"/>
              <a:gd name="T101" fmla="*/ 33 h 160"/>
              <a:gd name="T102" fmla="*/ 268 w 340"/>
              <a:gd name="T103" fmla="*/ 42 h 160"/>
              <a:gd name="T104" fmla="*/ 259 w 340"/>
              <a:gd name="T105" fmla="*/ 46 h 160"/>
              <a:gd name="T106" fmla="*/ 259 w 340"/>
              <a:gd name="T107" fmla="*/ 46 h 160"/>
              <a:gd name="T108" fmla="*/ 295 w 340"/>
              <a:gd name="T109" fmla="*/ 31 h 160"/>
              <a:gd name="T110" fmla="*/ 290 w 340"/>
              <a:gd name="T111" fmla="*/ 21 h 160"/>
              <a:gd name="T112" fmla="*/ 299 w 340"/>
              <a:gd name="T113" fmla="*/ 16 h 160"/>
              <a:gd name="T114" fmla="*/ 305 w 340"/>
              <a:gd name="T115" fmla="*/ 25 h 160"/>
              <a:gd name="T116" fmla="*/ 295 w 340"/>
              <a:gd name="T117" fmla="*/ 31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40" h="160">
                <a:moveTo>
                  <a:pt x="331" y="14"/>
                </a:moveTo>
                <a:lnTo>
                  <a:pt x="327" y="4"/>
                </a:lnTo>
                <a:lnTo>
                  <a:pt x="336" y="0"/>
                </a:lnTo>
                <a:lnTo>
                  <a:pt x="340" y="10"/>
                </a:lnTo>
                <a:lnTo>
                  <a:pt x="331" y="14"/>
                </a:lnTo>
                <a:lnTo>
                  <a:pt x="331" y="14"/>
                </a:lnTo>
                <a:close/>
                <a:moveTo>
                  <a:pt x="4" y="160"/>
                </a:moveTo>
                <a:lnTo>
                  <a:pt x="0" y="152"/>
                </a:lnTo>
                <a:lnTo>
                  <a:pt x="9" y="147"/>
                </a:lnTo>
                <a:lnTo>
                  <a:pt x="13" y="156"/>
                </a:lnTo>
                <a:lnTo>
                  <a:pt x="4" y="160"/>
                </a:lnTo>
                <a:lnTo>
                  <a:pt x="4" y="160"/>
                </a:lnTo>
                <a:close/>
                <a:moveTo>
                  <a:pt x="41" y="144"/>
                </a:moveTo>
                <a:lnTo>
                  <a:pt x="37" y="135"/>
                </a:lnTo>
                <a:lnTo>
                  <a:pt x="46" y="131"/>
                </a:lnTo>
                <a:lnTo>
                  <a:pt x="50" y="140"/>
                </a:lnTo>
                <a:lnTo>
                  <a:pt x="41" y="144"/>
                </a:lnTo>
                <a:lnTo>
                  <a:pt x="41" y="144"/>
                </a:lnTo>
                <a:close/>
                <a:moveTo>
                  <a:pt x="77" y="129"/>
                </a:moveTo>
                <a:lnTo>
                  <a:pt x="73" y="119"/>
                </a:lnTo>
                <a:lnTo>
                  <a:pt x="82" y="114"/>
                </a:lnTo>
                <a:lnTo>
                  <a:pt x="86" y="123"/>
                </a:lnTo>
                <a:lnTo>
                  <a:pt x="77" y="129"/>
                </a:lnTo>
                <a:lnTo>
                  <a:pt x="77" y="129"/>
                </a:lnTo>
                <a:close/>
                <a:moveTo>
                  <a:pt x="114" y="112"/>
                </a:moveTo>
                <a:lnTo>
                  <a:pt x="109" y="102"/>
                </a:lnTo>
                <a:lnTo>
                  <a:pt x="118" y="98"/>
                </a:lnTo>
                <a:lnTo>
                  <a:pt x="123" y="108"/>
                </a:lnTo>
                <a:lnTo>
                  <a:pt x="114" y="112"/>
                </a:lnTo>
                <a:lnTo>
                  <a:pt x="114" y="112"/>
                </a:lnTo>
                <a:close/>
                <a:moveTo>
                  <a:pt x="149" y="96"/>
                </a:moveTo>
                <a:lnTo>
                  <a:pt x="145" y="87"/>
                </a:lnTo>
                <a:lnTo>
                  <a:pt x="154" y="81"/>
                </a:lnTo>
                <a:lnTo>
                  <a:pt x="158" y="91"/>
                </a:lnTo>
                <a:lnTo>
                  <a:pt x="149" y="96"/>
                </a:lnTo>
                <a:lnTo>
                  <a:pt x="149" y="96"/>
                </a:lnTo>
                <a:close/>
                <a:moveTo>
                  <a:pt x="186" y="79"/>
                </a:moveTo>
                <a:lnTo>
                  <a:pt x="182" y="70"/>
                </a:lnTo>
                <a:lnTo>
                  <a:pt x="191" y="66"/>
                </a:lnTo>
                <a:lnTo>
                  <a:pt x="195" y="75"/>
                </a:lnTo>
                <a:lnTo>
                  <a:pt x="186" y="79"/>
                </a:lnTo>
                <a:lnTo>
                  <a:pt x="186" y="79"/>
                </a:lnTo>
                <a:close/>
                <a:moveTo>
                  <a:pt x="222" y="63"/>
                </a:moveTo>
                <a:lnTo>
                  <a:pt x="218" y="54"/>
                </a:lnTo>
                <a:lnTo>
                  <a:pt x="228" y="49"/>
                </a:lnTo>
                <a:lnTo>
                  <a:pt x="231" y="58"/>
                </a:lnTo>
                <a:lnTo>
                  <a:pt x="222" y="63"/>
                </a:lnTo>
                <a:lnTo>
                  <a:pt x="222" y="63"/>
                </a:lnTo>
                <a:close/>
                <a:moveTo>
                  <a:pt x="259" y="46"/>
                </a:moveTo>
                <a:lnTo>
                  <a:pt x="255" y="37"/>
                </a:lnTo>
                <a:lnTo>
                  <a:pt x="264" y="33"/>
                </a:lnTo>
                <a:lnTo>
                  <a:pt x="268" y="42"/>
                </a:lnTo>
                <a:lnTo>
                  <a:pt x="259" y="46"/>
                </a:lnTo>
                <a:lnTo>
                  <a:pt x="259" y="46"/>
                </a:lnTo>
                <a:close/>
                <a:moveTo>
                  <a:pt x="295" y="31"/>
                </a:moveTo>
                <a:lnTo>
                  <a:pt x="290" y="21"/>
                </a:lnTo>
                <a:lnTo>
                  <a:pt x="299" y="16"/>
                </a:lnTo>
                <a:lnTo>
                  <a:pt x="305" y="25"/>
                </a:lnTo>
                <a:lnTo>
                  <a:pt x="295" y="3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68" name="Freeform 304"/>
          <p:cNvSpPr>
            <a:spLocks noEditPoints="1"/>
          </p:cNvSpPr>
          <p:nvPr/>
        </p:nvSpPr>
        <p:spPr bwMode="auto">
          <a:xfrm>
            <a:off x="6609282" y="1142997"/>
            <a:ext cx="328613" cy="715963"/>
          </a:xfrm>
          <a:custGeom>
            <a:avLst/>
            <a:gdLst>
              <a:gd name="T0" fmla="*/ 4 w 207"/>
              <a:gd name="T1" fmla="*/ 13 h 451"/>
              <a:gd name="T2" fmla="*/ 9 w 207"/>
              <a:gd name="T3" fmla="*/ 0 h 451"/>
              <a:gd name="T4" fmla="*/ 13 w 207"/>
              <a:gd name="T5" fmla="*/ 9 h 451"/>
              <a:gd name="T6" fmla="*/ 198 w 207"/>
              <a:gd name="T7" fmla="*/ 451 h 451"/>
              <a:gd name="T8" fmla="*/ 203 w 207"/>
              <a:gd name="T9" fmla="*/ 437 h 451"/>
              <a:gd name="T10" fmla="*/ 207 w 207"/>
              <a:gd name="T11" fmla="*/ 446 h 451"/>
              <a:gd name="T12" fmla="*/ 181 w 207"/>
              <a:gd name="T13" fmla="*/ 414 h 451"/>
              <a:gd name="T14" fmla="*/ 186 w 207"/>
              <a:gd name="T15" fmla="*/ 401 h 451"/>
              <a:gd name="T16" fmla="*/ 190 w 207"/>
              <a:gd name="T17" fmla="*/ 410 h 451"/>
              <a:gd name="T18" fmla="*/ 165 w 207"/>
              <a:gd name="T19" fmla="*/ 378 h 451"/>
              <a:gd name="T20" fmla="*/ 170 w 207"/>
              <a:gd name="T21" fmla="*/ 365 h 451"/>
              <a:gd name="T22" fmla="*/ 174 w 207"/>
              <a:gd name="T23" fmla="*/ 374 h 451"/>
              <a:gd name="T24" fmla="*/ 149 w 207"/>
              <a:gd name="T25" fmla="*/ 341 h 451"/>
              <a:gd name="T26" fmla="*/ 154 w 207"/>
              <a:gd name="T27" fmla="*/ 328 h 451"/>
              <a:gd name="T28" fmla="*/ 158 w 207"/>
              <a:gd name="T29" fmla="*/ 337 h 451"/>
              <a:gd name="T30" fmla="*/ 132 w 207"/>
              <a:gd name="T31" fmla="*/ 305 h 451"/>
              <a:gd name="T32" fmla="*/ 137 w 207"/>
              <a:gd name="T33" fmla="*/ 292 h 451"/>
              <a:gd name="T34" fmla="*/ 141 w 207"/>
              <a:gd name="T35" fmla="*/ 301 h 451"/>
              <a:gd name="T36" fmla="*/ 117 w 207"/>
              <a:gd name="T37" fmla="*/ 268 h 451"/>
              <a:gd name="T38" fmla="*/ 122 w 207"/>
              <a:gd name="T39" fmla="*/ 255 h 451"/>
              <a:gd name="T40" fmla="*/ 126 w 207"/>
              <a:gd name="T41" fmla="*/ 264 h 451"/>
              <a:gd name="T42" fmla="*/ 101 w 207"/>
              <a:gd name="T43" fmla="*/ 231 h 451"/>
              <a:gd name="T44" fmla="*/ 106 w 207"/>
              <a:gd name="T45" fmla="*/ 218 h 451"/>
              <a:gd name="T46" fmla="*/ 110 w 207"/>
              <a:gd name="T47" fmla="*/ 227 h 451"/>
              <a:gd name="T48" fmla="*/ 84 w 207"/>
              <a:gd name="T49" fmla="*/ 195 h 451"/>
              <a:gd name="T50" fmla="*/ 89 w 207"/>
              <a:gd name="T51" fmla="*/ 182 h 451"/>
              <a:gd name="T52" fmla="*/ 93 w 207"/>
              <a:gd name="T53" fmla="*/ 191 h 451"/>
              <a:gd name="T54" fmla="*/ 68 w 207"/>
              <a:gd name="T55" fmla="*/ 160 h 451"/>
              <a:gd name="T56" fmla="*/ 73 w 207"/>
              <a:gd name="T57" fmla="*/ 146 h 451"/>
              <a:gd name="T58" fmla="*/ 77 w 207"/>
              <a:gd name="T59" fmla="*/ 156 h 451"/>
              <a:gd name="T60" fmla="*/ 53 w 207"/>
              <a:gd name="T61" fmla="*/ 123 h 451"/>
              <a:gd name="T62" fmla="*/ 58 w 207"/>
              <a:gd name="T63" fmla="*/ 110 h 451"/>
              <a:gd name="T64" fmla="*/ 62 w 207"/>
              <a:gd name="T65" fmla="*/ 119 h 451"/>
              <a:gd name="T66" fmla="*/ 36 w 207"/>
              <a:gd name="T67" fmla="*/ 86 h 451"/>
              <a:gd name="T68" fmla="*/ 41 w 207"/>
              <a:gd name="T69" fmla="*/ 73 h 451"/>
              <a:gd name="T70" fmla="*/ 45 w 207"/>
              <a:gd name="T71" fmla="*/ 82 h 451"/>
              <a:gd name="T72" fmla="*/ 20 w 207"/>
              <a:gd name="T73" fmla="*/ 50 h 451"/>
              <a:gd name="T74" fmla="*/ 25 w 207"/>
              <a:gd name="T75" fmla="*/ 37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7" h="451">
                <a:moveTo>
                  <a:pt x="13" y="9"/>
                </a:moveTo>
                <a:lnTo>
                  <a:pt x="4" y="13"/>
                </a:lnTo>
                <a:lnTo>
                  <a:pt x="0" y="4"/>
                </a:lnTo>
                <a:lnTo>
                  <a:pt x="9" y="0"/>
                </a:lnTo>
                <a:lnTo>
                  <a:pt x="13" y="9"/>
                </a:lnTo>
                <a:lnTo>
                  <a:pt x="13" y="9"/>
                </a:lnTo>
                <a:close/>
                <a:moveTo>
                  <a:pt x="207" y="446"/>
                </a:moveTo>
                <a:lnTo>
                  <a:pt x="198" y="451"/>
                </a:lnTo>
                <a:lnTo>
                  <a:pt x="194" y="442"/>
                </a:lnTo>
                <a:lnTo>
                  <a:pt x="203" y="437"/>
                </a:lnTo>
                <a:lnTo>
                  <a:pt x="207" y="446"/>
                </a:lnTo>
                <a:lnTo>
                  <a:pt x="207" y="446"/>
                </a:lnTo>
                <a:close/>
                <a:moveTo>
                  <a:pt x="190" y="410"/>
                </a:moveTo>
                <a:lnTo>
                  <a:pt x="181" y="414"/>
                </a:lnTo>
                <a:lnTo>
                  <a:pt x="177" y="405"/>
                </a:lnTo>
                <a:lnTo>
                  <a:pt x="186" y="401"/>
                </a:lnTo>
                <a:lnTo>
                  <a:pt x="190" y="410"/>
                </a:lnTo>
                <a:lnTo>
                  <a:pt x="190" y="410"/>
                </a:lnTo>
                <a:close/>
                <a:moveTo>
                  <a:pt x="174" y="374"/>
                </a:moveTo>
                <a:lnTo>
                  <a:pt x="165" y="378"/>
                </a:lnTo>
                <a:lnTo>
                  <a:pt x="161" y="369"/>
                </a:lnTo>
                <a:lnTo>
                  <a:pt x="170" y="365"/>
                </a:lnTo>
                <a:lnTo>
                  <a:pt x="174" y="374"/>
                </a:lnTo>
                <a:lnTo>
                  <a:pt x="174" y="374"/>
                </a:lnTo>
                <a:close/>
                <a:moveTo>
                  <a:pt x="158" y="337"/>
                </a:moveTo>
                <a:lnTo>
                  <a:pt x="149" y="341"/>
                </a:lnTo>
                <a:lnTo>
                  <a:pt x="145" y="332"/>
                </a:lnTo>
                <a:lnTo>
                  <a:pt x="154" y="328"/>
                </a:lnTo>
                <a:lnTo>
                  <a:pt x="158" y="337"/>
                </a:lnTo>
                <a:lnTo>
                  <a:pt x="158" y="337"/>
                </a:lnTo>
                <a:close/>
                <a:moveTo>
                  <a:pt x="141" y="301"/>
                </a:moveTo>
                <a:lnTo>
                  <a:pt x="132" y="305"/>
                </a:lnTo>
                <a:lnTo>
                  <a:pt x="128" y="295"/>
                </a:lnTo>
                <a:lnTo>
                  <a:pt x="137" y="292"/>
                </a:lnTo>
                <a:lnTo>
                  <a:pt x="141" y="301"/>
                </a:lnTo>
                <a:lnTo>
                  <a:pt x="141" y="301"/>
                </a:lnTo>
                <a:close/>
                <a:moveTo>
                  <a:pt x="126" y="264"/>
                </a:moveTo>
                <a:lnTo>
                  <a:pt x="117" y="268"/>
                </a:lnTo>
                <a:lnTo>
                  <a:pt x="113" y="259"/>
                </a:lnTo>
                <a:lnTo>
                  <a:pt x="122" y="255"/>
                </a:lnTo>
                <a:lnTo>
                  <a:pt x="126" y="264"/>
                </a:lnTo>
                <a:lnTo>
                  <a:pt x="126" y="264"/>
                </a:lnTo>
                <a:close/>
                <a:moveTo>
                  <a:pt x="110" y="227"/>
                </a:moveTo>
                <a:lnTo>
                  <a:pt x="101" y="231"/>
                </a:lnTo>
                <a:lnTo>
                  <a:pt x="97" y="222"/>
                </a:lnTo>
                <a:lnTo>
                  <a:pt x="106" y="218"/>
                </a:lnTo>
                <a:lnTo>
                  <a:pt x="110" y="227"/>
                </a:lnTo>
                <a:lnTo>
                  <a:pt x="110" y="227"/>
                </a:lnTo>
                <a:close/>
                <a:moveTo>
                  <a:pt x="93" y="191"/>
                </a:moveTo>
                <a:lnTo>
                  <a:pt x="84" y="195"/>
                </a:lnTo>
                <a:lnTo>
                  <a:pt x="80" y="186"/>
                </a:lnTo>
                <a:lnTo>
                  <a:pt x="89" y="182"/>
                </a:lnTo>
                <a:lnTo>
                  <a:pt x="93" y="191"/>
                </a:lnTo>
                <a:lnTo>
                  <a:pt x="93" y="191"/>
                </a:lnTo>
                <a:close/>
                <a:moveTo>
                  <a:pt x="77" y="156"/>
                </a:moveTo>
                <a:lnTo>
                  <a:pt x="68" y="160"/>
                </a:lnTo>
                <a:lnTo>
                  <a:pt x="64" y="150"/>
                </a:lnTo>
                <a:lnTo>
                  <a:pt x="73" y="146"/>
                </a:lnTo>
                <a:lnTo>
                  <a:pt x="77" y="156"/>
                </a:lnTo>
                <a:lnTo>
                  <a:pt x="77" y="156"/>
                </a:lnTo>
                <a:close/>
                <a:moveTo>
                  <a:pt x="62" y="119"/>
                </a:moveTo>
                <a:lnTo>
                  <a:pt x="53" y="123"/>
                </a:lnTo>
                <a:lnTo>
                  <a:pt x="49" y="114"/>
                </a:lnTo>
                <a:lnTo>
                  <a:pt x="58" y="110"/>
                </a:lnTo>
                <a:lnTo>
                  <a:pt x="62" y="119"/>
                </a:lnTo>
                <a:lnTo>
                  <a:pt x="62" y="119"/>
                </a:lnTo>
                <a:close/>
                <a:moveTo>
                  <a:pt x="45" y="82"/>
                </a:moveTo>
                <a:lnTo>
                  <a:pt x="36" y="86"/>
                </a:lnTo>
                <a:lnTo>
                  <a:pt x="32" y="77"/>
                </a:lnTo>
                <a:lnTo>
                  <a:pt x="41" y="73"/>
                </a:lnTo>
                <a:lnTo>
                  <a:pt x="45" y="82"/>
                </a:lnTo>
                <a:lnTo>
                  <a:pt x="45" y="82"/>
                </a:lnTo>
                <a:close/>
                <a:moveTo>
                  <a:pt x="29" y="46"/>
                </a:moveTo>
                <a:lnTo>
                  <a:pt x="20" y="50"/>
                </a:lnTo>
                <a:lnTo>
                  <a:pt x="16" y="41"/>
                </a:lnTo>
                <a:lnTo>
                  <a:pt x="25" y="37"/>
                </a:lnTo>
                <a:lnTo>
                  <a:pt x="29" y="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69" name="Freeform 305"/>
          <p:cNvSpPr>
            <a:spLocks noEditPoints="1"/>
          </p:cNvSpPr>
          <p:nvPr/>
        </p:nvSpPr>
        <p:spPr bwMode="auto">
          <a:xfrm>
            <a:off x="5726631" y="2535235"/>
            <a:ext cx="579438" cy="33338"/>
          </a:xfrm>
          <a:custGeom>
            <a:avLst/>
            <a:gdLst>
              <a:gd name="T0" fmla="*/ 10 w 365"/>
              <a:gd name="T1" fmla="*/ 0 h 21"/>
              <a:gd name="T2" fmla="*/ 9 w 365"/>
              <a:gd name="T3" fmla="*/ 9 h 21"/>
              <a:gd name="T4" fmla="*/ 0 w 365"/>
              <a:gd name="T5" fmla="*/ 9 h 21"/>
              <a:gd name="T6" fmla="*/ 0 w 365"/>
              <a:gd name="T7" fmla="*/ 0 h 21"/>
              <a:gd name="T8" fmla="*/ 10 w 365"/>
              <a:gd name="T9" fmla="*/ 0 h 21"/>
              <a:gd name="T10" fmla="*/ 10 w 365"/>
              <a:gd name="T11" fmla="*/ 0 h 21"/>
              <a:gd name="T12" fmla="*/ 365 w 365"/>
              <a:gd name="T13" fmla="*/ 12 h 21"/>
              <a:gd name="T14" fmla="*/ 358 w 365"/>
              <a:gd name="T15" fmla="*/ 12 h 21"/>
              <a:gd name="T16" fmla="*/ 358 w 365"/>
              <a:gd name="T17" fmla="*/ 21 h 21"/>
              <a:gd name="T18" fmla="*/ 364 w 365"/>
              <a:gd name="T19" fmla="*/ 21 h 21"/>
              <a:gd name="T20" fmla="*/ 365 w 365"/>
              <a:gd name="T21" fmla="*/ 12 h 21"/>
              <a:gd name="T22" fmla="*/ 365 w 365"/>
              <a:gd name="T23" fmla="*/ 12 h 21"/>
              <a:gd name="T24" fmla="*/ 328 w 365"/>
              <a:gd name="T25" fmla="*/ 11 h 21"/>
              <a:gd name="T26" fmla="*/ 328 w 365"/>
              <a:gd name="T27" fmla="*/ 20 h 21"/>
              <a:gd name="T28" fmla="*/ 318 w 365"/>
              <a:gd name="T29" fmla="*/ 20 h 21"/>
              <a:gd name="T30" fmla="*/ 318 w 365"/>
              <a:gd name="T31" fmla="*/ 11 h 21"/>
              <a:gd name="T32" fmla="*/ 328 w 365"/>
              <a:gd name="T33" fmla="*/ 11 h 21"/>
              <a:gd name="T34" fmla="*/ 328 w 365"/>
              <a:gd name="T35" fmla="*/ 11 h 21"/>
              <a:gd name="T36" fmla="*/ 288 w 365"/>
              <a:gd name="T37" fmla="*/ 9 h 21"/>
              <a:gd name="T38" fmla="*/ 288 w 365"/>
              <a:gd name="T39" fmla="*/ 18 h 21"/>
              <a:gd name="T40" fmla="*/ 278 w 365"/>
              <a:gd name="T41" fmla="*/ 18 h 21"/>
              <a:gd name="T42" fmla="*/ 278 w 365"/>
              <a:gd name="T43" fmla="*/ 9 h 21"/>
              <a:gd name="T44" fmla="*/ 288 w 365"/>
              <a:gd name="T45" fmla="*/ 9 h 21"/>
              <a:gd name="T46" fmla="*/ 288 w 365"/>
              <a:gd name="T47" fmla="*/ 9 h 21"/>
              <a:gd name="T48" fmla="*/ 248 w 365"/>
              <a:gd name="T49" fmla="*/ 8 h 21"/>
              <a:gd name="T50" fmla="*/ 248 w 365"/>
              <a:gd name="T51" fmla="*/ 17 h 21"/>
              <a:gd name="T52" fmla="*/ 239 w 365"/>
              <a:gd name="T53" fmla="*/ 17 h 21"/>
              <a:gd name="T54" fmla="*/ 239 w 365"/>
              <a:gd name="T55" fmla="*/ 8 h 21"/>
              <a:gd name="T56" fmla="*/ 248 w 365"/>
              <a:gd name="T57" fmla="*/ 8 h 21"/>
              <a:gd name="T58" fmla="*/ 248 w 365"/>
              <a:gd name="T59" fmla="*/ 8 h 21"/>
              <a:gd name="T60" fmla="*/ 209 w 365"/>
              <a:gd name="T61" fmla="*/ 7 h 21"/>
              <a:gd name="T62" fmla="*/ 209 w 365"/>
              <a:gd name="T63" fmla="*/ 16 h 21"/>
              <a:gd name="T64" fmla="*/ 198 w 365"/>
              <a:gd name="T65" fmla="*/ 16 h 21"/>
              <a:gd name="T66" fmla="*/ 198 w 365"/>
              <a:gd name="T67" fmla="*/ 7 h 21"/>
              <a:gd name="T68" fmla="*/ 209 w 365"/>
              <a:gd name="T69" fmla="*/ 7 h 21"/>
              <a:gd name="T70" fmla="*/ 209 w 365"/>
              <a:gd name="T71" fmla="*/ 7 h 21"/>
              <a:gd name="T72" fmla="*/ 169 w 365"/>
              <a:gd name="T73" fmla="*/ 5 h 21"/>
              <a:gd name="T74" fmla="*/ 168 w 365"/>
              <a:gd name="T75" fmla="*/ 14 h 21"/>
              <a:gd name="T76" fmla="*/ 159 w 365"/>
              <a:gd name="T77" fmla="*/ 14 h 21"/>
              <a:gd name="T78" fmla="*/ 159 w 365"/>
              <a:gd name="T79" fmla="*/ 5 h 21"/>
              <a:gd name="T80" fmla="*/ 169 w 365"/>
              <a:gd name="T81" fmla="*/ 5 h 21"/>
              <a:gd name="T82" fmla="*/ 169 w 365"/>
              <a:gd name="T83" fmla="*/ 5 h 21"/>
              <a:gd name="T84" fmla="*/ 129 w 365"/>
              <a:gd name="T85" fmla="*/ 4 h 21"/>
              <a:gd name="T86" fmla="*/ 129 w 365"/>
              <a:gd name="T87" fmla="*/ 13 h 21"/>
              <a:gd name="T88" fmla="*/ 118 w 365"/>
              <a:gd name="T89" fmla="*/ 13 h 21"/>
              <a:gd name="T90" fmla="*/ 118 w 365"/>
              <a:gd name="T91" fmla="*/ 4 h 21"/>
              <a:gd name="T92" fmla="*/ 129 w 365"/>
              <a:gd name="T93" fmla="*/ 4 h 21"/>
              <a:gd name="T94" fmla="*/ 129 w 365"/>
              <a:gd name="T95" fmla="*/ 4 h 21"/>
              <a:gd name="T96" fmla="*/ 90 w 365"/>
              <a:gd name="T97" fmla="*/ 3 h 21"/>
              <a:gd name="T98" fmla="*/ 88 w 365"/>
              <a:gd name="T99" fmla="*/ 12 h 21"/>
              <a:gd name="T100" fmla="*/ 79 w 365"/>
              <a:gd name="T101" fmla="*/ 12 h 21"/>
              <a:gd name="T102" fmla="*/ 79 w 365"/>
              <a:gd name="T103" fmla="*/ 3 h 21"/>
              <a:gd name="T104" fmla="*/ 90 w 365"/>
              <a:gd name="T105" fmla="*/ 3 h 21"/>
              <a:gd name="T106" fmla="*/ 90 w 365"/>
              <a:gd name="T107" fmla="*/ 3 h 21"/>
              <a:gd name="T108" fmla="*/ 49 w 365"/>
              <a:gd name="T109" fmla="*/ 1 h 21"/>
              <a:gd name="T110" fmla="*/ 49 w 365"/>
              <a:gd name="T111" fmla="*/ 11 h 21"/>
              <a:gd name="T112" fmla="*/ 39 w 365"/>
              <a:gd name="T113" fmla="*/ 11 h 21"/>
              <a:gd name="T114" fmla="*/ 40 w 365"/>
              <a:gd name="T115" fmla="*/ 1 h 21"/>
              <a:gd name="T116" fmla="*/ 49 w 365"/>
              <a:gd name="T117" fmla="*/ 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5" h="21">
                <a:moveTo>
                  <a:pt x="10" y="0"/>
                </a:moveTo>
                <a:lnTo>
                  <a:pt x="9" y="9"/>
                </a:lnTo>
                <a:lnTo>
                  <a:pt x="0" y="9"/>
                </a:lnTo>
                <a:lnTo>
                  <a:pt x="0" y="0"/>
                </a:lnTo>
                <a:lnTo>
                  <a:pt x="10" y="0"/>
                </a:lnTo>
                <a:lnTo>
                  <a:pt x="10" y="0"/>
                </a:lnTo>
                <a:close/>
                <a:moveTo>
                  <a:pt x="365" y="12"/>
                </a:moveTo>
                <a:lnTo>
                  <a:pt x="358" y="12"/>
                </a:lnTo>
                <a:lnTo>
                  <a:pt x="358" y="21"/>
                </a:lnTo>
                <a:lnTo>
                  <a:pt x="364" y="21"/>
                </a:lnTo>
                <a:lnTo>
                  <a:pt x="365" y="12"/>
                </a:lnTo>
                <a:lnTo>
                  <a:pt x="365" y="12"/>
                </a:lnTo>
                <a:close/>
                <a:moveTo>
                  <a:pt x="328" y="11"/>
                </a:moveTo>
                <a:lnTo>
                  <a:pt x="328" y="20"/>
                </a:lnTo>
                <a:lnTo>
                  <a:pt x="318" y="20"/>
                </a:lnTo>
                <a:lnTo>
                  <a:pt x="318" y="11"/>
                </a:lnTo>
                <a:lnTo>
                  <a:pt x="328" y="11"/>
                </a:lnTo>
                <a:lnTo>
                  <a:pt x="328" y="11"/>
                </a:lnTo>
                <a:close/>
                <a:moveTo>
                  <a:pt x="288" y="9"/>
                </a:moveTo>
                <a:lnTo>
                  <a:pt x="288" y="18"/>
                </a:lnTo>
                <a:lnTo>
                  <a:pt x="278" y="18"/>
                </a:lnTo>
                <a:lnTo>
                  <a:pt x="278" y="9"/>
                </a:lnTo>
                <a:lnTo>
                  <a:pt x="288" y="9"/>
                </a:lnTo>
                <a:lnTo>
                  <a:pt x="288" y="9"/>
                </a:lnTo>
                <a:close/>
                <a:moveTo>
                  <a:pt x="248" y="8"/>
                </a:moveTo>
                <a:lnTo>
                  <a:pt x="248" y="17"/>
                </a:lnTo>
                <a:lnTo>
                  <a:pt x="239" y="17"/>
                </a:lnTo>
                <a:lnTo>
                  <a:pt x="239" y="8"/>
                </a:lnTo>
                <a:lnTo>
                  <a:pt x="248" y="8"/>
                </a:lnTo>
                <a:lnTo>
                  <a:pt x="248" y="8"/>
                </a:lnTo>
                <a:close/>
                <a:moveTo>
                  <a:pt x="209" y="7"/>
                </a:moveTo>
                <a:lnTo>
                  <a:pt x="209" y="16"/>
                </a:lnTo>
                <a:lnTo>
                  <a:pt x="198" y="16"/>
                </a:lnTo>
                <a:lnTo>
                  <a:pt x="198" y="7"/>
                </a:lnTo>
                <a:lnTo>
                  <a:pt x="209" y="7"/>
                </a:lnTo>
                <a:lnTo>
                  <a:pt x="209" y="7"/>
                </a:lnTo>
                <a:close/>
                <a:moveTo>
                  <a:pt x="169" y="5"/>
                </a:moveTo>
                <a:lnTo>
                  <a:pt x="168" y="14"/>
                </a:lnTo>
                <a:lnTo>
                  <a:pt x="159" y="14"/>
                </a:lnTo>
                <a:lnTo>
                  <a:pt x="159" y="5"/>
                </a:lnTo>
                <a:lnTo>
                  <a:pt x="169" y="5"/>
                </a:lnTo>
                <a:lnTo>
                  <a:pt x="169" y="5"/>
                </a:lnTo>
                <a:close/>
                <a:moveTo>
                  <a:pt x="129" y="4"/>
                </a:moveTo>
                <a:lnTo>
                  <a:pt x="129" y="13"/>
                </a:lnTo>
                <a:lnTo>
                  <a:pt x="118" y="13"/>
                </a:lnTo>
                <a:lnTo>
                  <a:pt x="118" y="4"/>
                </a:lnTo>
                <a:lnTo>
                  <a:pt x="129" y="4"/>
                </a:lnTo>
                <a:lnTo>
                  <a:pt x="129" y="4"/>
                </a:lnTo>
                <a:close/>
                <a:moveTo>
                  <a:pt x="90" y="3"/>
                </a:moveTo>
                <a:lnTo>
                  <a:pt x="88" y="12"/>
                </a:lnTo>
                <a:lnTo>
                  <a:pt x="79" y="12"/>
                </a:lnTo>
                <a:lnTo>
                  <a:pt x="79" y="3"/>
                </a:lnTo>
                <a:lnTo>
                  <a:pt x="90" y="3"/>
                </a:lnTo>
                <a:lnTo>
                  <a:pt x="90" y="3"/>
                </a:lnTo>
                <a:close/>
                <a:moveTo>
                  <a:pt x="49" y="1"/>
                </a:moveTo>
                <a:lnTo>
                  <a:pt x="49" y="11"/>
                </a:lnTo>
                <a:lnTo>
                  <a:pt x="39" y="11"/>
                </a:lnTo>
                <a:lnTo>
                  <a:pt x="40" y="1"/>
                </a:lnTo>
                <a:lnTo>
                  <a:pt x="4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70" name="Freeform 306"/>
          <p:cNvSpPr>
            <a:spLocks noEditPoints="1"/>
          </p:cNvSpPr>
          <p:nvPr/>
        </p:nvSpPr>
        <p:spPr bwMode="auto">
          <a:xfrm>
            <a:off x="6231457" y="2552697"/>
            <a:ext cx="581025" cy="31750"/>
          </a:xfrm>
          <a:custGeom>
            <a:avLst/>
            <a:gdLst>
              <a:gd name="T0" fmla="*/ 11 w 366"/>
              <a:gd name="T1" fmla="*/ 0 h 20"/>
              <a:gd name="T2" fmla="*/ 11 w 366"/>
              <a:gd name="T3" fmla="*/ 9 h 20"/>
              <a:gd name="T4" fmla="*/ 0 w 366"/>
              <a:gd name="T5" fmla="*/ 9 h 20"/>
              <a:gd name="T6" fmla="*/ 0 w 366"/>
              <a:gd name="T7" fmla="*/ 0 h 20"/>
              <a:gd name="T8" fmla="*/ 11 w 366"/>
              <a:gd name="T9" fmla="*/ 0 h 20"/>
              <a:gd name="T10" fmla="*/ 11 w 366"/>
              <a:gd name="T11" fmla="*/ 0 h 20"/>
              <a:gd name="T12" fmla="*/ 366 w 366"/>
              <a:gd name="T13" fmla="*/ 11 h 20"/>
              <a:gd name="T14" fmla="*/ 358 w 366"/>
              <a:gd name="T15" fmla="*/ 11 h 20"/>
              <a:gd name="T16" fmla="*/ 358 w 366"/>
              <a:gd name="T17" fmla="*/ 20 h 20"/>
              <a:gd name="T18" fmla="*/ 366 w 366"/>
              <a:gd name="T19" fmla="*/ 20 h 20"/>
              <a:gd name="T20" fmla="*/ 366 w 366"/>
              <a:gd name="T21" fmla="*/ 11 h 20"/>
              <a:gd name="T22" fmla="*/ 366 w 366"/>
              <a:gd name="T23" fmla="*/ 11 h 20"/>
              <a:gd name="T24" fmla="*/ 330 w 366"/>
              <a:gd name="T25" fmla="*/ 10 h 20"/>
              <a:gd name="T26" fmla="*/ 328 w 366"/>
              <a:gd name="T27" fmla="*/ 19 h 20"/>
              <a:gd name="T28" fmla="*/ 319 w 366"/>
              <a:gd name="T29" fmla="*/ 19 h 20"/>
              <a:gd name="T30" fmla="*/ 319 w 366"/>
              <a:gd name="T31" fmla="*/ 10 h 20"/>
              <a:gd name="T32" fmla="*/ 330 w 366"/>
              <a:gd name="T33" fmla="*/ 10 h 20"/>
              <a:gd name="T34" fmla="*/ 330 w 366"/>
              <a:gd name="T35" fmla="*/ 10 h 20"/>
              <a:gd name="T36" fmla="*/ 289 w 366"/>
              <a:gd name="T37" fmla="*/ 9 h 20"/>
              <a:gd name="T38" fmla="*/ 289 w 366"/>
              <a:gd name="T39" fmla="*/ 18 h 20"/>
              <a:gd name="T40" fmla="*/ 279 w 366"/>
              <a:gd name="T41" fmla="*/ 18 h 20"/>
              <a:gd name="T42" fmla="*/ 280 w 366"/>
              <a:gd name="T43" fmla="*/ 9 h 20"/>
              <a:gd name="T44" fmla="*/ 289 w 366"/>
              <a:gd name="T45" fmla="*/ 9 h 20"/>
              <a:gd name="T46" fmla="*/ 289 w 366"/>
              <a:gd name="T47" fmla="*/ 9 h 20"/>
              <a:gd name="T48" fmla="*/ 250 w 366"/>
              <a:gd name="T49" fmla="*/ 7 h 20"/>
              <a:gd name="T50" fmla="*/ 249 w 366"/>
              <a:gd name="T51" fmla="*/ 17 h 20"/>
              <a:gd name="T52" fmla="*/ 240 w 366"/>
              <a:gd name="T53" fmla="*/ 17 h 20"/>
              <a:gd name="T54" fmla="*/ 240 w 366"/>
              <a:gd name="T55" fmla="*/ 7 h 20"/>
              <a:gd name="T56" fmla="*/ 250 w 366"/>
              <a:gd name="T57" fmla="*/ 7 h 20"/>
              <a:gd name="T58" fmla="*/ 250 w 366"/>
              <a:gd name="T59" fmla="*/ 7 h 20"/>
              <a:gd name="T60" fmla="*/ 209 w 366"/>
              <a:gd name="T61" fmla="*/ 6 h 20"/>
              <a:gd name="T62" fmla="*/ 209 w 366"/>
              <a:gd name="T63" fmla="*/ 15 h 20"/>
              <a:gd name="T64" fmla="*/ 199 w 366"/>
              <a:gd name="T65" fmla="*/ 15 h 20"/>
              <a:gd name="T66" fmla="*/ 200 w 366"/>
              <a:gd name="T67" fmla="*/ 6 h 20"/>
              <a:gd name="T68" fmla="*/ 209 w 366"/>
              <a:gd name="T69" fmla="*/ 6 h 20"/>
              <a:gd name="T70" fmla="*/ 209 w 366"/>
              <a:gd name="T71" fmla="*/ 6 h 20"/>
              <a:gd name="T72" fmla="*/ 170 w 366"/>
              <a:gd name="T73" fmla="*/ 5 h 20"/>
              <a:gd name="T74" fmla="*/ 170 w 366"/>
              <a:gd name="T75" fmla="*/ 14 h 20"/>
              <a:gd name="T76" fmla="*/ 160 w 366"/>
              <a:gd name="T77" fmla="*/ 14 h 20"/>
              <a:gd name="T78" fmla="*/ 160 w 366"/>
              <a:gd name="T79" fmla="*/ 5 h 20"/>
              <a:gd name="T80" fmla="*/ 170 w 366"/>
              <a:gd name="T81" fmla="*/ 5 h 20"/>
              <a:gd name="T82" fmla="*/ 170 w 366"/>
              <a:gd name="T83" fmla="*/ 5 h 20"/>
              <a:gd name="T84" fmla="*/ 130 w 366"/>
              <a:gd name="T85" fmla="*/ 3 h 20"/>
              <a:gd name="T86" fmla="*/ 130 w 366"/>
              <a:gd name="T87" fmla="*/ 13 h 20"/>
              <a:gd name="T88" fmla="*/ 119 w 366"/>
              <a:gd name="T89" fmla="*/ 13 h 20"/>
              <a:gd name="T90" fmla="*/ 121 w 366"/>
              <a:gd name="T91" fmla="*/ 3 h 20"/>
              <a:gd name="T92" fmla="*/ 130 w 366"/>
              <a:gd name="T93" fmla="*/ 3 h 20"/>
              <a:gd name="T94" fmla="*/ 130 w 366"/>
              <a:gd name="T95" fmla="*/ 3 h 20"/>
              <a:gd name="T96" fmla="*/ 91 w 366"/>
              <a:gd name="T97" fmla="*/ 2 h 20"/>
              <a:gd name="T98" fmla="*/ 91 w 366"/>
              <a:gd name="T99" fmla="*/ 11 h 20"/>
              <a:gd name="T100" fmla="*/ 80 w 366"/>
              <a:gd name="T101" fmla="*/ 11 h 20"/>
              <a:gd name="T102" fmla="*/ 80 w 366"/>
              <a:gd name="T103" fmla="*/ 2 h 20"/>
              <a:gd name="T104" fmla="*/ 91 w 366"/>
              <a:gd name="T105" fmla="*/ 2 h 20"/>
              <a:gd name="T106" fmla="*/ 91 w 366"/>
              <a:gd name="T107" fmla="*/ 2 h 20"/>
              <a:gd name="T108" fmla="*/ 50 w 366"/>
              <a:gd name="T109" fmla="*/ 1 h 20"/>
              <a:gd name="T110" fmla="*/ 50 w 366"/>
              <a:gd name="T111" fmla="*/ 10 h 20"/>
              <a:gd name="T112" fmla="*/ 41 w 366"/>
              <a:gd name="T113" fmla="*/ 10 h 20"/>
              <a:gd name="T114" fmla="*/ 41 w 366"/>
              <a:gd name="T115" fmla="*/ 1 h 20"/>
              <a:gd name="T116" fmla="*/ 50 w 366"/>
              <a:gd name="T117" fmla="*/ 1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6" h="20">
                <a:moveTo>
                  <a:pt x="11" y="0"/>
                </a:moveTo>
                <a:lnTo>
                  <a:pt x="11" y="9"/>
                </a:lnTo>
                <a:lnTo>
                  <a:pt x="0" y="9"/>
                </a:lnTo>
                <a:lnTo>
                  <a:pt x="0" y="0"/>
                </a:lnTo>
                <a:lnTo>
                  <a:pt x="11" y="0"/>
                </a:lnTo>
                <a:lnTo>
                  <a:pt x="11" y="0"/>
                </a:lnTo>
                <a:close/>
                <a:moveTo>
                  <a:pt x="366" y="11"/>
                </a:moveTo>
                <a:lnTo>
                  <a:pt x="358" y="11"/>
                </a:lnTo>
                <a:lnTo>
                  <a:pt x="358" y="20"/>
                </a:lnTo>
                <a:lnTo>
                  <a:pt x="366" y="20"/>
                </a:lnTo>
                <a:lnTo>
                  <a:pt x="366" y="11"/>
                </a:lnTo>
                <a:lnTo>
                  <a:pt x="366" y="11"/>
                </a:lnTo>
                <a:close/>
                <a:moveTo>
                  <a:pt x="330" y="10"/>
                </a:moveTo>
                <a:lnTo>
                  <a:pt x="328" y="19"/>
                </a:lnTo>
                <a:lnTo>
                  <a:pt x="319" y="19"/>
                </a:lnTo>
                <a:lnTo>
                  <a:pt x="319" y="10"/>
                </a:lnTo>
                <a:lnTo>
                  <a:pt x="330" y="10"/>
                </a:lnTo>
                <a:lnTo>
                  <a:pt x="330" y="10"/>
                </a:lnTo>
                <a:close/>
                <a:moveTo>
                  <a:pt x="289" y="9"/>
                </a:moveTo>
                <a:lnTo>
                  <a:pt x="289" y="18"/>
                </a:lnTo>
                <a:lnTo>
                  <a:pt x="279" y="18"/>
                </a:lnTo>
                <a:lnTo>
                  <a:pt x="280" y="9"/>
                </a:lnTo>
                <a:lnTo>
                  <a:pt x="289" y="9"/>
                </a:lnTo>
                <a:lnTo>
                  <a:pt x="289" y="9"/>
                </a:lnTo>
                <a:close/>
                <a:moveTo>
                  <a:pt x="250" y="7"/>
                </a:moveTo>
                <a:lnTo>
                  <a:pt x="249" y="17"/>
                </a:lnTo>
                <a:lnTo>
                  <a:pt x="240" y="17"/>
                </a:lnTo>
                <a:lnTo>
                  <a:pt x="240" y="7"/>
                </a:lnTo>
                <a:lnTo>
                  <a:pt x="250" y="7"/>
                </a:lnTo>
                <a:lnTo>
                  <a:pt x="250" y="7"/>
                </a:lnTo>
                <a:close/>
                <a:moveTo>
                  <a:pt x="209" y="6"/>
                </a:moveTo>
                <a:lnTo>
                  <a:pt x="209" y="15"/>
                </a:lnTo>
                <a:lnTo>
                  <a:pt x="199" y="15"/>
                </a:lnTo>
                <a:lnTo>
                  <a:pt x="200" y="6"/>
                </a:lnTo>
                <a:lnTo>
                  <a:pt x="209" y="6"/>
                </a:lnTo>
                <a:lnTo>
                  <a:pt x="209" y="6"/>
                </a:lnTo>
                <a:close/>
                <a:moveTo>
                  <a:pt x="170" y="5"/>
                </a:moveTo>
                <a:lnTo>
                  <a:pt x="170" y="14"/>
                </a:lnTo>
                <a:lnTo>
                  <a:pt x="160" y="14"/>
                </a:lnTo>
                <a:lnTo>
                  <a:pt x="160" y="5"/>
                </a:lnTo>
                <a:lnTo>
                  <a:pt x="170" y="5"/>
                </a:lnTo>
                <a:lnTo>
                  <a:pt x="170" y="5"/>
                </a:lnTo>
                <a:close/>
                <a:moveTo>
                  <a:pt x="130" y="3"/>
                </a:moveTo>
                <a:lnTo>
                  <a:pt x="130" y="13"/>
                </a:lnTo>
                <a:lnTo>
                  <a:pt x="119" y="13"/>
                </a:lnTo>
                <a:lnTo>
                  <a:pt x="121" y="3"/>
                </a:lnTo>
                <a:lnTo>
                  <a:pt x="130" y="3"/>
                </a:lnTo>
                <a:lnTo>
                  <a:pt x="130" y="3"/>
                </a:lnTo>
                <a:close/>
                <a:moveTo>
                  <a:pt x="91" y="2"/>
                </a:moveTo>
                <a:lnTo>
                  <a:pt x="91" y="11"/>
                </a:lnTo>
                <a:lnTo>
                  <a:pt x="80" y="11"/>
                </a:lnTo>
                <a:lnTo>
                  <a:pt x="80" y="2"/>
                </a:lnTo>
                <a:lnTo>
                  <a:pt x="91" y="2"/>
                </a:lnTo>
                <a:lnTo>
                  <a:pt x="91" y="2"/>
                </a:lnTo>
                <a:close/>
                <a:moveTo>
                  <a:pt x="50" y="1"/>
                </a:moveTo>
                <a:lnTo>
                  <a:pt x="50" y="10"/>
                </a:lnTo>
                <a:lnTo>
                  <a:pt x="41" y="10"/>
                </a:lnTo>
                <a:lnTo>
                  <a:pt x="41" y="1"/>
                </a:lnTo>
                <a:lnTo>
                  <a:pt x="5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71" name="Freeform 307"/>
          <p:cNvSpPr>
            <a:spLocks noEditPoints="1"/>
          </p:cNvSpPr>
          <p:nvPr/>
        </p:nvSpPr>
        <p:spPr bwMode="auto">
          <a:xfrm>
            <a:off x="4062932" y="1809747"/>
            <a:ext cx="773113" cy="53975"/>
          </a:xfrm>
          <a:custGeom>
            <a:avLst/>
            <a:gdLst>
              <a:gd name="T0" fmla="*/ 10 w 487"/>
              <a:gd name="T1" fmla="*/ 32 h 34"/>
              <a:gd name="T2" fmla="*/ 0 w 487"/>
              <a:gd name="T3" fmla="*/ 23 h 34"/>
              <a:gd name="T4" fmla="*/ 9 w 487"/>
              <a:gd name="T5" fmla="*/ 23 h 34"/>
              <a:gd name="T6" fmla="*/ 487 w 487"/>
              <a:gd name="T7" fmla="*/ 10 h 34"/>
              <a:gd name="T8" fmla="*/ 477 w 487"/>
              <a:gd name="T9" fmla="*/ 1 h 34"/>
              <a:gd name="T10" fmla="*/ 487 w 487"/>
              <a:gd name="T11" fmla="*/ 0 h 34"/>
              <a:gd name="T12" fmla="*/ 448 w 487"/>
              <a:gd name="T13" fmla="*/ 11 h 34"/>
              <a:gd name="T14" fmla="*/ 437 w 487"/>
              <a:gd name="T15" fmla="*/ 2 h 34"/>
              <a:gd name="T16" fmla="*/ 446 w 487"/>
              <a:gd name="T17" fmla="*/ 2 h 34"/>
              <a:gd name="T18" fmla="*/ 407 w 487"/>
              <a:gd name="T19" fmla="*/ 14 h 34"/>
              <a:gd name="T20" fmla="*/ 397 w 487"/>
              <a:gd name="T21" fmla="*/ 5 h 34"/>
              <a:gd name="T22" fmla="*/ 407 w 487"/>
              <a:gd name="T23" fmla="*/ 4 h 34"/>
              <a:gd name="T24" fmla="*/ 368 w 487"/>
              <a:gd name="T25" fmla="*/ 15 h 34"/>
              <a:gd name="T26" fmla="*/ 358 w 487"/>
              <a:gd name="T27" fmla="*/ 6 h 34"/>
              <a:gd name="T28" fmla="*/ 367 w 487"/>
              <a:gd name="T29" fmla="*/ 6 h 34"/>
              <a:gd name="T30" fmla="*/ 328 w 487"/>
              <a:gd name="T31" fmla="*/ 18 h 34"/>
              <a:gd name="T32" fmla="*/ 317 w 487"/>
              <a:gd name="T33" fmla="*/ 9 h 34"/>
              <a:gd name="T34" fmla="*/ 328 w 487"/>
              <a:gd name="T35" fmla="*/ 7 h 34"/>
              <a:gd name="T36" fmla="*/ 288 w 487"/>
              <a:gd name="T37" fmla="*/ 19 h 34"/>
              <a:gd name="T38" fmla="*/ 278 w 487"/>
              <a:gd name="T39" fmla="*/ 10 h 34"/>
              <a:gd name="T40" fmla="*/ 288 w 487"/>
              <a:gd name="T41" fmla="*/ 10 h 34"/>
              <a:gd name="T42" fmla="*/ 248 w 487"/>
              <a:gd name="T43" fmla="*/ 22 h 34"/>
              <a:gd name="T44" fmla="*/ 237 w 487"/>
              <a:gd name="T45" fmla="*/ 13 h 34"/>
              <a:gd name="T46" fmla="*/ 248 w 487"/>
              <a:gd name="T47" fmla="*/ 11 h 34"/>
              <a:gd name="T48" fmla="*/ 209 w 487"/>
              <a:gd name="T49" fmla="*/ 23 h 34"/>
              <a:gd name="T50" fmla="*/ 198 w 487"/>
              <a:gd name="T51" fmla="*/ 14 h 34"/>
              <a:gd name="T52" fmla="*/ 209 w 487"/>
              <a:gd name="T53" fmla="*/ 14 h 34"/>
              <a:gd name="T54" fmla="*/ 169 w 487"/>
              <a:gd name="T55" fmla="*/ 26 h 34"/>
              <a:gd name="T56" fmla="*/ 159 w 487"/>
              <a:gd name="T57" fmla="*/ 15 h 34"/>
              <a:gd name="T58" fmla="*/ 168 w 487"/>
              <a:gd name="T59" fmla="*/ 15 h 34"/>
              <a:gd name="T60" fmla="*/ 129 w 487"/>
              <a:gd name="T61" fmla="*/ 27 h 34"/>
              <a:gd name="T62" fmla="*/ 118 w 487"/>
              <a:gd name="T63" fmla="*/ 18 h 34"/>
              <a:gd name="T64" fmla="*/ 129 w 487"/>
              <a:gd name="T65" fmla="*/ 18 h 34"/>
              <a:gd name="T66" fmla="*/ 90 w 487"/>
              <a:gd name="T67" fmla="*/ 30 h 34"/>
              <a:gd name="T68" fmla="*/ 79 w 487"/>
              <a:gd name="T69" fmla="*/ 19 h 34"/>
              <a:gd name="T70" fmla="*/ 88 w 487"/>
              <a:gd name="T71" fmla="*/ 19 h 34"/>
              <a:gd name="T72" fmla="*/ 49 w 487"/>
              <a:gd name="T73" fmla="*/ 31 h 34"/>
              <a:gd name="T74" fmla="*/ 39 w 487"/>
              <a:gd name="T75" fmla="*/ 2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87" h="34">
                <a:moveTo>
                  <a:pt x="9" y="23"/>
                </a:moveTo>
                <a:lnTo>
                  <a:pt x="10" y="32"/>
                </a:lnTo>
                <a:lnTo>
                  <a:pt x="0" y="34"/>
                </a:lnTo>
                <a:lnTo>
                  <a:pt x="0" y="23"/>
                </a:lnTo>
                <a:lnTo>
                  <a:pt x="9" y="23"/>
                </a:lnTo>
                <a:lnTo>
                  <a:pt x="9" y="23"/>
                </a:lnTo>
                <a:close/>
                <a:moveTo>
                  <a:pt x="487" y="0"/>
                </a:moveTo>
                <a:lnTo>
                  <a:pt x="487" y="10"/>
                </a:lnTo>
                <a:lnTo>
                  <a:pt x="477" y="10"/>
                </a:lnTo>
                <a:lnTo>
                  <a:pt x="477" y="1"/>
                </a:lnTo>
                <a:lnTo>
                  <a:pt x="487" y="0"/>
                </a:lnTo>
                <a:lnTo>
                  <a:pt x="487" y="0"/>
                </a:lnTo>
                <a:close/>
                <a:moveTo>
                  <a:pt x="446" y="2"/>
                </a:moveTo>
                <a:lnTo>
                  <a:pt x="448" y="11"/>
                </a:lnTo>
                <a:lnTo>
                  <a:pt x="437" y="13"/>
                </a:lnTo>
                <a:lnTo>
                  <a:pt x="437" y="2"/>
                </a:lnTo>
                <a:lnTo>
                  <a:pt x="446" y="2"/>
                </a:lnTo>
                <a:lnTo>
                  <a:pt x="446" y="2"/>
                </a:lnTo>
                <a:close/>
                <a:moveTo>
                  <a:pt x="407" y="4"/>
                </a:moveTo>
                <a:lnTo>
                  <a:pt x="407" y="14"/>
                </a:lnTo>
                <a:lnTo>
                  <a:pt x="398" y="14"/>
                </a:lnTo>
                <a:lnTo>
                  <a:pt x="397" y="5"/>
                </a:lnTo>
                <a:lnTo>
                  <a:pt x="407" y="4"/>
                </a:lnTo>
                <a:lnTo>
                  <a:pt x="407" y="4"/>
                </a:lnTo>
                <a:close/>
                <a:moveTo>
                  <a:pt x="367" y="6"/>
                </a:moveTo>
                <a:lnTo>
                  <a:pt x="368" y="15"/>
                </a:lnTo>
                <a:lnTo>
                  <a:pt x="358" y="17"/>
                </a:lnTo>
                <a:lnTo>
                  <a:pt x="358" y="6"/>
                </a:lnTo>
                <a:lnTo>
                  <a:pt x="367" y="6"/>
                </a:lnTo>
                <a:lnTo>
                  <a:pt x="367" y="6"/>
                </a:lnTo>
                <a:close/>
                <a:moveTo>
                  <a:pt x="328" y="7"/>
                </a:moveTo>
                <a:lnTo>
                  <a:pt x="328" y="18"/>
                </a:lnTo>
                <a:lnTo>
                  <a:pt x="318" y="18"/>
                </a:lnTo>
                <a:lnTo>
                  <a:pt x="317" y="9"/>
                </a:lnTo>
                <a:lnTo>
                  <a:pt x="328" y="7"/>
                </a:lnTo>
                <a:lnTo>
                  <a:pt x="328" y="7"/>
                </a:lnTo>
                <a:close/>
                <a:moveTo>
                  <a:pt x="288" y="10"/>
                </a:moveTo>
                <a:lnTo>
                  <a:pt x="288" y="19"/>
                </a:lnTo>
                <a:lnTo>
                  <a:pt x="278" y="21"/>
                </a:lnTo>
                <a:lnTo>
                  <a:pt x="278" y="10"/>
                </a:lnTo>
                <a:lnTo>
                  <a:pt x="288" y="10"/>
                </a:lnTo>
                <a:lnTo>
                  <a:pt x="288" y="10"/>
                </a:lnTo>
                <a:close/>
                <a:moveTo>
                  <a:pt x="248" y="11"/>
                </a:moveTo>
                <a:lnTo>
                  <a:pt x="248" y="22"/>
                </a:lnTo>
                <a:lnTo>
                  <a:pt x="239" y="22"/>
                </a:lnTo>
                <a:lnTo>
                  <a:pt x="237" y="13"/>
                </a:lnTo>
                <a:lnTo>
                  <a:pt x="248" y="11"/>
                </a:lnTo>
                <a:lnTo>
                  <a:pt x="248" y="11"/>
                </a:lnTo>
                <a:close/>
                <a:moveTo>
                  <a:pt x="209" y="14"/>
                </a:moveTo>
                <a:lnTo>
                  <a:pt x="209" y="23"/>
                </a:lnTo>
                <a:lnTo>
                  <a:pt x="198" y="24"/>
                </a:lnTo>
                <a:lnTo>
                  <a:pt x="198" y="14"/>
                </a:lnTo>
                <a:lnTo>
                  <a:pt x="209" y="14"/>
                </a:lnTo>
                <a:lnTo>
                  <a:pt x="209" y="14"/>
                </a:lnTo>
                <a:close/>
                <a:moveTo>
                  <a:pt x="168" y="15"/>
                </a:moveTo>
                <a:lnTo>
                  <a:pt x="169" y="26"/>
                </a:lnTo>
                <a:lnTo>
                  <a:pt x="159" y="26"/>
                </a:lnTo>
                <a:lnTo>
                  <a:pt x="159" y="15"/>
                </a:lnTo>
                <a:lnTo>
                  <a:pt x="168" y="15"/>
                </a:lnTo>
                <a:lnTo>
                  <a:pt x="168" y="15"/>
                </a:lnTo>
                <a:close/>
                <a:moveTo>
                  <a:pt x="129" y="18"/>
                </a:moveTo>
                <a:lnTo>
                  <a:pt x="129" y="27"/>
                </a:lnTo>
                <a:lnTo>
                  <a:pt x="118" y="27"/>
                </a:lnTo>
                <a:lnTo>
                  <a:pt x="118" y="18"/>
                </a:lnTo>
                <a:lnTo>
                  <a:pt x="129" y="18"/>
                </a:lnTo>
                <a:lnTo>
                  <a:pt x="129" y="18"/>
                </a:lnTo>
                <a:close/>
                <a:moveTo>
                  <a:pt x="88" y="19"/>
                </a:moveTo>
                <a:lnTo>
                  <a:pt x="90" y="30"/>
                </a:lnTo>
                <a:lnTo>
                  <a:pt x="79" y="30"/>
                </a:lnTo>
                <a:lnTo>
                  <a:pt x="79" y="19"/>
                </a:lnTo>
                <a:lnTo>
                  <a:pt x="88" y="19"/>
                </a:lnTo>
                <a:lnTo>
                  <a:pt x="88" y="19"/>
                </a:lnTo>
                <a:close/>
                <a:moveTo>
                  <a:pt x="49" y="21"/>
                </a:moveTo>
                <a:lnTo>
                  <a:pt x="49" y="31"/>
                </a:lnTo>
                <a:lnTo>
                  <a:pt x="40" y="31"/>
                </a:lnTo>
                <a:lnTo>
                  <a:pt x="39" y="22"/>
                </a:lnTo>
                <a:lnTo>
                  <a:pt x="49" y="2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72" name="Freeform 308"/>
          <p:cNvSpPr>
            <a:spLocks noEditPoints="1"/>
          </p:cNvSpPr>
          <p:nvPr/>
        </p:nvSpPr>
        <p:spPr bwMode="auto">
          <a:xfrm>
            <a:off x="4504258" y="1789110"/>
            <a:ext cx="773113" cy="53975"/>
          </a:xfrm>
          <a:custGeom>
            <a:avLst/>
            <a:gdLst>
              <a:gd name="T0" fmla="*/ 10 w 487"/>
              <a:gd name="T1" fmla="*/ 32 h 34"/>
              <a:gd name="T2" fmla="*/ 0 w 487"/>
              <a:gd name="T3" fmla="*/ 23 h 34"/>
              <a:gd name="T4" fmla="*/ 10 w 487"/>
              <a:gd name="T5" fmla="*/ 23 h 34"/>
              <a:gd name="T6" fmla="*/ 487 w 487"/>
              <a:gd name="T7" fmla="*/ 10 h 34"/>
              <a:gd name="T8" fmla="*/ 477 w 487"/>
              <a:gd name="T9" fmla="*/ 1 h 34"/>
              <a:gd name="T10" fmla="*/ 487 w 487"/>
              <a:gd name="T11" fmla="*/ 0 h 34"/>
              <a:gd name="T12" fmla="*/ 448 w 487"/>
              <a:gd name="T13" fmla="*/ 11 h 34"/>
              <a:gd name="T14" fmla="*/ 438 w 487"/>
              <a:gd name="T15" fmla="*/ 2 h 34"/>
              <a:gd name="T16" fmla="*/ 447 w 487"/>
              <a:gd name="T17" fmla="*/ 2 h 34"/>
              <a:gd name="T18" fmla="*/ 408 w 487"/>
              <a:gd name="T19" fmla="*/ 14 h 34"/>
              <a:gd name="T20" fmla="*/ 397 w 487"/>
              <a:gd name="T21" fmla="*/ 5 h 34"/>
              <a:gd name="T22" fmla="*/ 408 w 487"/>
              <a:gd name="T23" fmla="*/ 3 h 34"/>
              <a:gd name="T24" fmla="*/ 368 w 487"/>
              <a:gd name="T25" fmla="*/ 15 h 34"/>
              <a:gd name="T26" fmla="*/ 358 w 487"/>
              <a:gd name="T27" fmla="*/ 6 h 34"/>
              <a:gd name="T28" fmla="*/ 367 w 487"/>
              <a:gd name="T29" fmla="*/ 6 h 34"/>
              <a:gd name="T30" fmla="*/ 328 w 487"/>
              <a:gd name="T31" fmla="*/ 18 h 34"/>
              <a:gd name="T32" fmla="*/ 317 w 487"/>
              <a:gd name="T33" fmla="*/ 7 h 34"/>
              <a:gd name="T34" fmla="*/ 328 w 487"/>
              <a:gd name="T35" fmla="*/ 7 h 34"/>
              <a:gd name="T36" fmla="*/ 289 w 487"/>
              <a:gd name="T37" fmla="*/ 19 h 34"/>
              <a:gd name="T38" fmla="*/ 278 w 487"/>
              <a:gd name="T39" fmla="*/ 10 h 34"/>
              <a:gd name="T40" fmla="*/ 289 w 487"/>
              <a:gd name="T41" fmla="*/ 10 h 34"/>
              <a:gd name="T42" fmla="*/ 249 w 487"/>
              <a:gd name="T43" fmla="*/ 22 h 34"/>
              <a:gd name="T44" fmla="*/ 239 w 487"/>
              <a:gd name="T45" fmla="*/ 11 h 34"/>
              <a:gd name="T46" fmla="*/ 248 w 487"/>
              <a:gd name="T47" fmla="*/ 11 h 34"/>
              <a:gd name="T48" fmla="*/ 209 w 487"/>
              <a:gd name="T49" fmla="*/ 23 h 34"/>
              <a:gd name="T50" fmla="*/ 199 w 487"/>
              <a:gd name="T51" fmla="*/ 14 h 34"/>
              <a:gd name="T52" fmla="*/ 209 w 487"/>
              <a:gd name="T53" fmla="*/ 13 h 34"/>
              <a:gd name="T54" fmla="*/ 170 w 487"/>
              <a:gd name="T55" fmla="*/ 24 h 34"/>
              <a:gd name="T56" fmla="*/ 159 w 487"/>
              <a:gd name="T57" fmla="*/ 15 h 34"/>
              <a:gd name="T58" fmla="*/ 168 w 487"/>
              <a:gd name="T59" fmla="*/ 15 h 34"/>
              <a:gd name="T60" fmla="*/ 129 w 487"/>
              <a:gd name="T61" fmla="*/ 27 h 34"/>
              <a:gd name="T62" fmla="*/ 119 w 487"/>
              <a:gd name="T63" fmla="*/ 18 h 34"/>
              <a:gd name="T64" fmla="*/ 129 w 487"/>
              <a:gd name="T65" fmla="*/ 17 h 34"/>
              <a:gd name="T66" fmla="*/ 90 w 487"/>
              <a:gd name="T67" fmla="*/ 28 h 34"/>
              <a:gd name="T68" fmla="*/ 80 w 487"/>
              <a:gd name="T69" fmla="*/ 19 h 34"/>
              <a:gd name="T70" fmla="*/ 89 w 487"/>
              <a:gd name="T71" fmla="*/ 19 h 34"/>
              <a:gd name="T72" fmla="*/ 50 w 487"/>
              <a:gd name="T73" fmla="*/ 31 h 34"/>
              <a:gd name="T74" fmla="*/ 39 w 487"/>
              <a:gd name="T75" fmla="*/ 2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87" h="34">
                <a:moveTo>
                  <a:pt x="10" y="23"/>
                </a:moveTo>
                <a:lnTo>
                  <a:pt x="10" y="32"/>
                </a:lnTo>
                <a:lnTo>
                  <a:pt x="0" y="34"/>
                </a:lnTo>
                <a:lnTo>
                  <a:pt x="0" y="23"/>
                </a:lnTo>
                <a:lnTo>
                  <a:pt x="10" y="23"/>
                </a:lnTo>
                <a:lnTo>
                  <a:pt x="10" y="23"/>
                </a:lnTo>
                <a:close/>
                <a:moveTo>
                  <a:pt x="487" y="0"/>
                </a:moveTo>
                <a:lnTo>
                  <a:pt x="487" y="10"/>
                </a:lnTo>
                <a:lnTo>
                  <a:pt x="478" y="10"/>
                </a:lnTo>
                <a:lnTo>
                  <a:pt x="477" y="1"/>
                </a:lnTo>
                <a:lnTo>
                  <a:pt x="487" y="0"/>
                </a:lnTo>
                <a:lnTo>
                  <a:pt x="487" y="0"/>
                </a:lnTo>
                <a:close/>
                <a:moveTo>
                  <a:pt x="447" y="2"/>
                </a:moveTo>
                <a:lnTo>
                  <a:pt x="448" y="11"/>
                </a:lnTo>
                <a:lnTo>
                  <a:pt x="438" y="13"/>
                </a:lnTo>
                <a:lnTo>
                  <a:pt x="438" y="2"/>
                </a:lnTo>
                <a:lnTo>
                  <a:pt x="447" y="2"/>
                </a:lnTo>
                <a:lnTo>
                  <a:pt x="447" y="2"/>
                </a:lnTo>
                <a:close/>
                <a:moveTo>
                  <a:pt x="408" y="3"/>
                </a:moveTo>
                <a:lnTo>
                  <a:pt x="408" y="14"/>
                </a:lnTo>
                <a:lnTo>
                  <a:pt x="398" y="14"/>
                </a:lnTo>
                <a:lnTo>
                  <a:pt x="397" y="5"/>
                </a:lnTo>
                <a:lnTo>
                  <a:pt x="408" y="3"/>
                </a:lnTo>
                <a:lnTo>
                  <a:pt x="408" y="3"/>
                </a:lnTo>
                <a:close/>
                <a:moveTo>
                  <a:pt x="367" y="6"/>
                </a:moveTo>
                <a:lnTo>
                  <a:pt x="368" y="15"/>
                </a:lnTo>
                <a:lnTo>
                  <a:pt x="358" y="17"/>
                </a:lnTo>
                <a:lnTo>
                  <a:pt x="358" y="6"/>
                </a:lnTo>
                <a:lnTo>
                  <a:pt x="367" y="6"/>
                </a:lnTo>
                <a:lnTo>
                  <a:pt x="367" y="6"/>
                </a:lnTo>
                <a:close/>
                <a:moveTo>
                  <a:pt x="328" y="7"/>
                </a:moveTo>
                <a:lnTo>
                  <a:pt x="328" y="18"/>
                </a:lnTo>
                <a:lnTo>
                  <a:pt x="319" y="18"/>
                </a:lnTo>
                <a:lnTo>
                  <a:pt x="317" y="7"/>
                </a:lnTo>
                <a:lnTo>
                  <a:pt x="328" y="7"/>
                </a:lnTo>
                <a:lnTo>
                  <a:pt x="328" y="7"/>
                </a:lnTo>
                <a:close/>
                <a:moveTo>
                  <a:pt x="289" y="10"/>
                </a:moveTo>
                <a:lnTo>
                  <a:pt x="289" y="19"/>
                </a:lnTo>
                <a:lnTo>
                  <a:pt x="278" y="19"/>
                </a:lnTo>
                <a:lnTo>
                  <a:pt x="278" y="10"/>
                </a:lnTo>
                <a:lnTo>
                  <a:pt x="289" y="10"/>
                </a:lnTo>
                <a:lnTo>
                  <a:pt x="289" y="10"/>
                </a:lnTo>
                <a:close/>
                <a:moveTo>
                  <a:pt x="248" y="11"/>
                </a:moveTo>
                <a:lnTo>
                  <a:pt x="249" y="22"/>
                </a:lnTo>
                <a:lnTo>
                  <a:pt x="239" y="22"/>
                </a:lnTo>
                <a:lnTo>
                  <a:pt x="239" y="11"/>
                </a:lnTo>
                <a:lnTo>
                  <a:pt x="248" y="11"/>
                </a:lnTo>
                <a:lnTo>
                  <a:pt x="248" y="11"/>
                </a:lnTo>
                <a:close/>
                <a:moveTo>
                  <a:pt x="209" y="13"/>
                </a:moveTo>
                <a:lnTo>
                  <a:pt x="209" y="23"/>
                </a:lnTo>
                <a:lnTo>
                  <a:pt x="199" y="23"/>
                </a:lnTo>
                <a:lnTo>
                  <a:pt x="199" y="14"/>
                </a:lnTo>
                <a:lnTo>
                  <a:pt x="209" y="13"/>
                </a:lnTo>
                <a:lnTo>
                  <a:pt x="209" y="13"/>
                </a:lnTo>
                <a:close/>
                <a:moveTo>
                  <a:pt x="168" y="15"/>
                </a:moveTo>
                <a:lnTo>
                  <a:pt x="170" y="24"/>
                </a:lnTo>
                <a:lnTo>
                  <a:pt x="159" y="26"/>
                </a:lnTo>
                <a:lnTo>
                  <a:pt x="159" y="15"/>
                </a:lnTo>
                <a:lnTo>
                  <a:pt x="168" y="15"/>
                </a:lnTo>
                <a:lnTo>
                  <a:pt x="168" y="15"/>
                </a:lnTo>
                <a:close/>
                <a:moveTo>
                  <a:pt x="129" y="17"/>
                </a:moveTo>
                <a:lnTo>
                  <a:pt x="129" y="27"/>
                </a:lnTo>
                <a:lnTo>
                  <a:pt x="120" y="27"/>
                </a:lnTo>
                <a:lnTo>
                  <a:pt x="119" y="18"/>
                </a:lnTo>
                <a:lnTo>
                  <a:pt x="129" y="17"/>
                </a:lnTo>
                <a:lnTo>
                  <a:pt x="129" y="17"/>
                </a:lnTo>
                <a:close/>
                <a:moveTo>
                  <a:pt x="89" y="19"/>
                </a:moveTo>
                <a:lnTo>
                  <a:pt x="90" y="28"/>
                </a:lnTo>
                <a:lnTo>
                  <a:pt x="80" y="30"/>
                </a:lnTo>
                <a:lnTo>
                  <a:pt x="80" y="19"/>
                </a:lnTo>
                <a:lnTo>
                  <a:pt x="89" y="19"/>
                </a:lnTo>
                <a:lnTo>
                  <a:pt x="89" y="19"/>
                </a:lnTo>
                <a:close/>
                <a:moveTo>
                  <a:pt x="50" y="20"/>
                </a:moveTo>
                <a:lnTo>
                  <a:pt x="50" y="31"/>
                </a:lnTo>
                <a:lnTo>
                  <a:pt x="40" y="31"/>
                </a:lnTo>
                <a:lnTo>
                  <a:pt x="39" y="22"/>
                </a:lnTo>
                <a:lnTo>
                  <a:pt x="50" y="2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73" name="Freeform 309"/>
          <p:cNvSpPr>
            <a:spLocks/>
          </p:cNvSpPr>
          <p:nvPr/>
        </p:nvSpPr>
        <p:spPr bwMode="auto">
          <a:xfrm>
            <a:off x="6155257" y="473072"/>
            <a:ext cx="17463" cy="15875"/>
          </a:xfrm>
          <a:custGeom>
            <a:avLst/>
            <a:gdLst>
              <a:gd name="T0" fmla="*/ 11 w 11"/>
              <a:gd name="T1" fmla="*/ 0 h 10"/>
              <a:gd name="T2" fmla="*/ 11 w 11"/>
              <a:gd name="T3" fmla="*/ 0 h 10"/>
              <a:gd name="T4" fmla="*/ 1 w 11"/>
              <a:gd name="T5" fmla="*/ 0 h 10"/>
              <a:gd name="T6" fmla="*/ 0 w 11"/>
              <a:gd name="T7" fmla="*/ 0 h 10"/>
              <a:gd name="T8" fmla="*/ 0 w 11"/>
              <a:gd name="T9" fmla="*/ 10 h 10"/>
              <a:gd name="T10" fmla="*/ 1 w 11"/>
              <a:gd name="T11" fmla="*/ 10 h 10"/>
              <a:gd name="T12" fmla="*/ 11 w 11"/>
              <a:gd name="T13" fmla="*/ 10 h 10"/>
              <a:gd name="T14" fmla="*/ 11 w 11"/>
              <a:gd name="T15" fmla="*/ 10 h 10"/>
              <a:gd name="T16" fmla="*/ 11 w 11"/>
              <a:gd name="T1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0">
                <a:moveTo>
                  <a:pt x="11" y="0"/>
                </a:moveTo>
                <a:lnTo>
                  <a:pt x="11" y="0"/>
                </a:lnTo>
                <a:lnTo>
                  <a:pt x="1" y="0"/>
                </a:lnTo>
                <a:lnTo>
                  <a:pt x="0" y="0"/>
                </a:lnTo>
                <a:lnTo>
                  <a:pt x="0" y="10"/>
                </a:lnTo>
                <a:lnTo>
                  <a:pt x="1" y="10"/>
                </a:lnTo>
                <a:lnTo>
                  <a:pt x="11" y="10"/>
                </a:lnTo>
                <a:lnTo>
                  <a:pt x="11" y="10"/>
                </a:lnTo>
                <a:lnTo>
                  <a:pt x="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74" name="Freeform 310"/>
          <p:cNvSpPr>
            <a:spLocks/>
          </p:cNvSpPr>
          <p:nvPr/>
        </p:nvSpPr>
        <p:spPr bwMode="auto">
          <a:xfrm>
            <a:off x="6220344" y="474660"/>
            <a:ext cx="15875" cy="17463"/>
          </a:xfrm>
          <a:custGeom>
            <a:avLst/>
            <a:gdLst>
              <a:gd name="T0" fmla="*/ 10 w 10"/>
              <a:gd name="T1" fmla="*/ 0 h 11"/>
              <a:gd name="T2" fmla="*/ 2 w 10"/>
              <a:gd name="T3" fmla="*/ 0 h 11"/>
              <a:gd name="T4" fmla="*/ 0 w 10"/>
              <a:gd name="T5" fmla="*/ 0 h 11"/>
              <a:gd name="T6" fmla="*/ 0 w 10"/>
              <a:gd name="T7" fmla="*/ 11 h 11"/>
              <a:gd name="T8" fmla="*/ 1 w 10"/>
              <a:gd name="T9" fmla="*/ 11 h 11"/>
              <a:gd name="T10" fmla="*/ 9 w 10"/>
              <a:gd name="T11" fmla="*/ 11 h 11"/>
              <a:gd name="T12" fmla="*/ 10 w 10"/>
              <a:gd name="T13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1">
                <a:moveTo>
                  <a:pt x="10" y="0"/>
                </a:moveTo>
                <a:lnTo>
                  <a:pt x="2" y="0"/>
                </a:lnTo>
                <a:lnTo>
                  <a:pt x="0" y="0"/>
                </a:lnTo>
                <a:lnTo>
                  <a:pt x="0" y="11"/>
                </a:lnTo>
                <a:lnTo>
                  <a:pt x="1" y="11"/>
                </a:lnTo>
                <a:lnTo>
                  <a:pt x="9" y="11"/>
                </a:lnTo>
                <a:lnTo>
                  <a:pt x="1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75" name="Freeform 311"/>
          <p:cNvSpPr>
            <a:spLocks/>
          </p:cNvSpPr>
          <p:nvPr/>
        </p:nvSpPr>
        <p:spPr bwMode="auto">
          <a:xfrm>
            <a:off x="6282257" y="479422"/>
            <a:ext cx="15875" cy="15875"/>
          </a:xfrm>
          <a:custGeom>
            <a:avLst/>
            <a:gdLst>
              <a:gd name="T0" fmla="*/ 10 w 10"/>
              <a:gd name="T1" fmla="*/ 0 h 10"/>
              <a:gd name="T2" fmla="*/ 4 w 10"/>
              <a:gd name="T3" fmla="*/ 0 h 10"/>
              <a:gd name="T4" fmla="*/ 0 w 10"/>
              <a:gd name="T5" fmla="*/ 0 h 10"/>
              <a:gd name="T6" fmla="*/ 0 w 10"/>
              <a:gd name="T7" fmla="*/ 9 h 10"/>
              <a:gd name="T8" fmla="*/ 2 w 10"/>
              <a:gd name="T9" fmla="*/ 9 h 10"/>
              <a:gd name="T10" fmla="*/ 10 w 10"/>
              <a:gd name="T11" fmla="*/ 10 h 10"/>
              <a:gd name="T12" fmla="*/ 10 w 10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0">
                <a:moveTo>
                  <a:pt x="10" y="0"/>
                </a:moveTo>
                <a:lnTo>
                  <a:pt x="4" y="0"/>
                </a:lnTo>
                <a:lnTo>
                  <a:pt x="0" y="0"/>
                </a:lnTo>
                <a:lnTo>
                  <a:pt x="0" y="9"/>
                </a:lnTo>
                <a:lnTo>
                  <a:pt x="2" y="9"/>
                </a:lnTo>
                <a:lnTo>
                  <a:pt x="10" y="10"/>
                </a:lnTo>
                <a:lnTo>
                  <a:pt x="1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76" name="Freeform 312"/>
          <p:cNvSpPr>
            <a:spLocks/>
          </p:cNvSpPr>
          <p:nvPr/>
        </p:nvSpPr>
        <p:spPr bwMode="auto">
          <a:xfrm>
            <a:off x="6344169" y="482597"/>
            <a:ext cx="19050" cy="17463"/>
          </a:xfrm>
          <a:custGeom>
            <a:avLst/>
            <a:gdLst>
              <a:gd name="T0" fmla="*/ 12 w 12"/>
              <a:gd name="T1" fmla="*/ 2 h 11"/>
              <a:gd name="T2" fmla="*/ 5 w 12"/>
              <a:gd name="T3" fmla="*/ 0 h 11"/>
              <a:gd name="T4" fmla="*/ 1 w 12"/>
              <a:gd name="T5" fmla="*/ 0 h 11"/>
              <a:gd name="T6" fmla="*/ 0 w 12"/>
              <a:gd name="T7" fmla="*/ 10 h 11"/>
              <a:gd name="T8" fmla="*/ 4 w 12"/>
              <a:gd name="T9" fmla="*/ 11 h 11"/>
              <a:gd name="T10" fmla="*/ 10 w 12"/>
              <a:gd name="T11" fmla="*/ 11 h 11"/>
              <a:gd name="T12" fmla="*/ 12 w 12"/>
              <a:gd name="T13" fmla="*/ 2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1">
                <a:moveTo>
                  <a:pt x="12" y="2"/>
                </a:moveTo>
                <a:lnTo>
                  <a:pt x="5" y="0"/>
                </a:lnTo>
                <a:lnTo>
                  <a:pt x="1" y="0"/>
                </a:lnTo>
                <a:lnTo>
                  <a:pt x="0" y="10"/>
                </a:lnTo>
                <a:lnTo>
                  <a:pt x="4" y="11"/>
                </a:lnTo>
                <a:lnTo>
                  <a:pt x="10" y="11"/>
                </a:lnTo>
                <a:lnTo>
                  <a:pt x="12" y="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77" name="Freeform 313"/>
          <p:cNvSpPr>
            <a:spLocks/>
          </p:cNvSpPr>
          <p:nvPr/>
        </p:nvSpPr>
        <p:spPr bwMode="auto">
          <a:xfrm>
            <a:off x="6407669" y="488946"/>
            <a:ext cx="17463" cy="17463"/>
          </a:xfrm>
          <a:custGeom>
            <a:avLst/>
            <a:gdLst>
              <a:gd name="T0" fmla="*/ 11 w 11"/>
              <a:gd name="T1" fmla="*/ 2 h 11"/>
              <a:gd name="T2" fmla="*/ 4 w 11"/>
              <a:gd name="T3" fmla="*/ 0 h 11"/>
              <a:gd name="T4" fmla="*/ 0 w 11"/>
              <a:gd name="T5" fmla="*/ 0 h 11"/>
              <a:gd name="T6" fmla="*/ 0 w 11"/>
              <a:gd name="T7" fmla="*/ 9 h 11"/>
              <a:gd name="T8" fmla="*/ 3 w 11"/>
              <a:gd name="T9" fmla="*/ 11 h 11"/>
              <a:gd name="T10" fmla="*/ 10 w 11"/>
              <a:gd name="T11" fmla="*/ 11 h 11"/>
              <a:gd name="T12" fmla="*/ 11 w 11"/>
              <a:gd name="T13" fmla="*/ 2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1">
                <a:moveTo>
                  <a:pt x="11" y="2"/>
                </a:moveTo>
                <a:lnTo>
                  <a:pt x="4" y="0"/>
                </a:lnTo>
                <a:lnTo>
                  <a:pt x="0" y="0"/>
                </a:lnTo>
                <a:lnTo>
                  <a:pt x="0" y="9"/>
                </a:lnTo>
                <a:lnTo>
                  <a:pt x="3" y="11"/>
                </a:lnTo>
                <a:lnTo>
                  <a:pt x="10" y="11"/>
                </a:lnTo>
                <a:lnTo>
                  <a:pt x="11" y="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78" name="Freeform 314"/>
          <p:cNvSpPr>
            <a:spLocks/>
          </p:cNvSpPr>
          <p:nvPr/>
        </p:nvSpPr>
        <p:spPr bwMode="auto">
          <a:xfrm>
            <a:off x="6471170" y="495296"/>
            <a:ext cx="15875" cy="19050"/>
          </a:xfrm>
          <a:custGeom>
            <a:avLst/>
            <a:gdLst>
              <a:gd name="T0" fmla="*/ 10 w 10"/>
              <a:gd name="T1" fmla="*/ 2 h 12"/>
              <a:gd name="T2" fmla="*/ 4 w 10"/>
              <a:gd name="T3" fmla="*/ 2 h 12"/>
              <a:gd name="T4" fmla="*/ 1 w 10"/>
              <a:gd name="T5" fmla="*/ 0 h 12"/>
              <a:gd name="T6" fmla="*/ 0 w 10"/>
              <a:gd name="T7" fmla="*/ 11 h 12"/>
              <a:gd name="T8" fmla="*/ 2 w 10"/>
              <a:gd name="T9" fmla="*/ 11 h 12"/>
              <a:gd name="T10" fmla="*/ 9 w 10"/>
              <a:gd name="T11" fmla="*/ 12 h 12"/>
              <a:gd name="T12" fmla="*/ 10 w 10"/>
              <a:gd name="T13" fmla="*/ 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2">
                <a:moveTo>
                  <a:pt x="10" y="2"/>
                </a:moveTo>
                <a:lnTo>
                  <a:pt x="4" y="2"/>
                </a:lnTo>
                <a:lnTo>
                  <a:pt x="1" y="0"/>
                </a:lnTo>
                <a:lnTo>
                  <a:pt x="0" y="11"/>
                </a:lnTo>
                <a:lnTo>
                  <a:pt x="2" y="11"/>
                </a:lnTo>
                <a:lnTo>
                  <a:pt x="9" y="12"/>
                </a:lnTo>
                <a:lnTo>
                  <a:pt x="10" y="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79" name="Freeform 315"/>
          <p:cNvSpPr>
            <a:spLocks/>
          </p:cNvSpPr>
          <p:nvPr/>
        </p:nvSpPr>
        <p:spPr bwMode="auto">
          <a:xfrm>
            <a:off x="6533082" y="506410"/>
            <a:ext cx="19050" cy="15875"/>
          </a:xfrm>
          <a:custGeom>
            <a:avLst/>
            <a:gdLst>
              <a:gd name="T0" fmla="*/ 12 w 12"/>
              <a:gd name="T1" fmla="*/ 1 h 10"/>
              <a:gd name="T2" fmla="*/ 4 w 12"/>
              <a:gd name="T3" fmla="*/ 0 h 10"/>
              <a:gd name="T4" fmla="*/ 1 w 12"/>
              <a:gd name="T5" fmla="*/ 0 h 10"/>
              <a:gd name="T6" fmla="*/ 0 w 12"/>
              <a:gd name="T7" fmla="*/ 9 h 10"/>
              <a:gd name="T8" fmla="*/ 3 w 12"/>
              <a:gd name="T9" fmla="*/ 9 h 10"/>
              <a:gd name="T10" fmla="*/ 9 w 12"/>
              <a:gd name="T11" fmla="*/ 10 h 10"/>
              <a:gd name="T12" fmla="*/ 12 w 12"/>
              <a:gd name="T13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0">
                <a:moveTo>
                  <a:pt x="12" y="1"/>
                </a:moveTo>
                <a:lnTo>
                  <a:pt x="4" y="0"/>
                </a:lnTo>
                <a:lnTo>
                  <a:pt x="1" y="0"/>
                </a:lnTo>
                <a:lnTo>
                  <a:pt x="0" y="9"/>
                </a:lnTo>
                <a:lnTo>
                  <a:pt x="3" y="9"/>
                </a:lnTo>
                <a:lnTo>
                  <a:pt x="9" y="10"/>
                </a:lnTo>
                <a:lnTo>
                  <a:pt x="1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80" name="Freeform 316"/>
          <p:cNvSpPr>
            <a:spLocks/>
          </p:cNvSpPr>
          <p:nvPr/>
        </p:nvSpPr>
        <p:spPr bwMode="auto">
          <a:xfrm>
            <a:off x="6594993" y="514346"/>
            <a:ext cx="19050" cy="19050"/>
          </a:xfrm>
          <a:custGeom>
            <a:avLst/>
            <a:gdLst>
              <a:gd name="T0" fmla="*/ 12 w 12"/>
              <a:gd name="T1" fmla="*/ 3 h 12"/>
              <a:gd name="T2" fmla="*/ 12 w 12"/>
              <a:gd name="T3" fmla="*/ 3 h 12"/>
              <a:gd name="T4" fmla="*/ 4 w 12"/>
              <a:gd name="T5" fmla="*/ 1 h 12"/>
              <a:gd name="T6" fmla="*/ 1 w 12"/>
              <a:gd name="T7" fmla="*/ 0 h 12"/>
              <a:gd name="T8" fmla="*/ 0 w 12"/>
              <a:gd name="T9" fmla="*/ 10 h 12"/>
              <a:gd name="T10" fmla="*/ 1 w 12"/>
              <a:gd name="T11" fmla="*/ 10 h 12"/>
              <a:gd name="T12" fmla="*/ 9 w 12"/>
              <a:gd name="T13" fmla="*/ 12 h 12"/>
              <a:gd name="T14" fmla="*/ 9 w 12"/>
              <a:gd name="T15" fmla="*/ 12 h 12"/>
              <a:gd name="T16" fmla="*/ 12 w 12"/>
              <a:gd name="T17" fmla="*/ 3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2">
                <a:moveTo>
                  <a:pt x="12" y="3"/>
                </a:moveTo>
                <a:lnTo>
                  <a:pt x="12" y="3"/>
                </a:lnTo>
                <a:lnTo>
                  <a:pt x="4" y="1"/>
                </a:lnTo>
                <a:lnTo>
                  <a:pt x="1" y="0"/>
                </a:lnTo>
                <a:lnTo>
                  <a:pt x="0" y="10"/>
                </a:lnTo>
                <a:lnTo>
                  <a:pt x="1" y="10"/>
                </a:lnTo>
                <a:lnTo>
                  <a:pt x="9" y="12"/>
                </a:lnTo>
                <a:lnTo>
                  <a:pt x="9" y="12"/>
                </a:lnTo>
                <a:lnTo>
                  <a:pt x="12" y="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81" name="Freeform 317"/>
          <p:cNvSpPr>
            <a:spLocks/>
          </p:cNvSpPr>
          <p:nvPr/>
        </p:nvSpPr>
        <p:spPr bwMode="auto">
          <a:xfrm>
            <a:off x="6656907" y="527046"/>
            <a:ext cx="19050" cy="19050"/>
          </a:xfrm>
          <a:custGeom>
            <a:avLst/>
            <a:gdLst>
              <a:gd name="T0" fmla="*/ 12 w 12"/>
              <a:gd name="T1" fmla="*/ 1 h 12"/>
              <a:gd name="T2" fmla="*/ 11 w 12"/>
              <a:gd name="T3" fmla="*/ 1 h 12"/>
              <a:gd name="T4" fmla="*/ 3 w 12"/>
              <a:gd name="T5" fmla="*/ 0 h 12"/>
              <a:gd name="T6" fmla="*/ 2 w 12"/>
              <a:gd name="T7" fmla="*/ 0 h 12"/>
              <a:gd name="T8" fmla="*/ 0 w 12"/>
              <a:gd name="T9" fmla="*/ 9 h 12"/>
              <a:gd name="T10" fmla="*/ 0 w 12"/>
              <a:gd name="T11" fmla="*/ 10 h 12"/>
              <a:gd name="T12" fmla="*/ 8 w 12"/>
              <a:gd name="T13" fmla="*/ 12 h 12"/>
              <a:gd name="T14" fmla="*/ 9 w 12"/>
              <a:gd name="T15" fmla="*/ 12 h 12"/>
              <a:gd name="T16" fmla="*/ 12 w 12"/>
              <a:gd name="T17" fmla="*/ 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2">
                <a:moveTo>
                  <a:pt x="12" y="1"/>
                </a:moveTo>
                <a:lnTo>
                  <a:pt x="11" y="1"/>
                </a:lnTo>
                <a:lnTo>
                  <a:pt x="3" y="0"/>
                </a:lnTo>
                <a:lnTo>
                  <a:pt x="2" y="0"/>
                </a:lnTo>
                <a:lnTo>
                  <a:pt x="0" y="9"/>
                </a:lnTo>
                <a:lnTo>
                  <a:pt x="0" y="10"/>
                </a:lnTo>
                <a:lnTo>
                  <a:pt x="8" y="12"/>
                </a:lnTo>
                <a:lnTo>
                  <a:pt x="9" y="12"/>
                </a:lnTo>
                <a:lnTo>
                  <a:pt x="1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82" name="Freeform 318"/>
          <p:cNvSpPr>
            <a:spLocks/>
          </p:cNvSpPr>
          <p:nvPr/>
        </p:nvSpPr>
        <p:spPr bwMode="auto">
          <a:xfrm>
            <a:off x="6717232" y="539747"/>
            <a:ext cx="20638" cy="17463"/>
          </a:xfrm>
          <a:custGeom>
            <a:avLst/>
            <a:gdLst>
              <a:gd name="T0" fmla="*/ 13 w 13"/>
              <a:gd name="T1" fmla="*/ 2 h 11"/>
              <a:gd name="T2" fmla="*/ 9 w 13"/>
              <a:gd name="T3" fmla="*/ 1 h 11"/>
              <a:gd name="T4" fmla="*/ 3 w 13"/>
              <a:gd name="T5" fmla="*/ 0 h 11"/>
              <a:gd name="T6" fmla="*/ 0 w 13"/>
              <a:gd name="T7" fmla="*/ 10 h 11"/>
              <a:gd name="T8" fmla="*/ 8 w 13"/>
              <a:gd name="T9" fmla="*/ 11 h 11"/>
              <a:gd name="T10" fmla="*/ 11 w 13"/>
              <a:gd name="T11" fmla="*/ 11 h 11"/>
              <a:gd name="T12" fmla="*/ 13 w 13"/>
              <a:gd name="T13" fmla="*/ 2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1">
                <a:moveTo>
                  <a:pt x="13" y="2"/>
                </a:moveTo>
                <a:lnTo>
                  <a:pt x="9" y="1"/>
                </a:lnTo>
                <a:lnTo>
                  <a:pt x="3" y="0"/>
                </a:lnTo>
                <a:lnTo>
                  <a:pt x="0" y="10"/>
                </a:lnTo>
                <a:lnTo>
                  <a:pt x="8" y="11"/>
                </a:lnTo>
                <a:lnTo>
                  <a:pt x="11" y="11"/>
                </a:lnTo>
                <a:lnTo>
                  <a:pt x="13" y="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83" name="Freeform 319"/>
          <p:cNvSpPr>
            <a:spLocks/>
          </p:cNvSpPr>
          <p:nvPr/>
        </p:nvSpPr>
        <p:spPr bwMode="auto">
          <a:xfrm>
            <a:off x="6779143" y="554034"/>
            <a:ext cx="19050" cy="19050"/>
          </a:xfrm>
          <a:custGeom>
            <a:avLst/>
            <a:gdLst>
              <a:gd name="T0" fmla="*/ 12 w 12"/>
              <a:gd name="T1" fmla="*/ 2 h 12"/>
              <a:gd name="T2" fmla="*/ 8 w 12"/>
              <a:gd name="T3" fmla="*/ 1 h 12"/>
              <a:gd name="T4" fmla="*/ 3 w 12"/>
              <a:gd name="T5" fmla="*/ 0 h 12"/>
              <a:gd name="T6" fmla="*/ 0 w 12"/>
              <a:gd name="T7" fmla="*/ 10 h 12"/>
              <a:gd name="T8" fmla="*/ 6 w 12"/>
              <a:gd name="T9" fmla="*/ 10 h 12"/>
              <a:gd name="T10" fmla="*/ 10 w 12"/>
              <a:gd name="T11" fmla="*/ 12 h 12"/>
              <a:gd name="T12" fmla="*/ 12 w 12"/>
              <a:gd name="T13" fmla="*/ 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2">
                <a:moveTo>
                  <a:pt x="12" y="2"/>
                </a:moveTo>
                <a:lnTo>
                  <a:pt x="8" y="1"/>
                </a:lnTo>
                <a:lnTo>
                  <a:pt x="3" y="0"/>
                </a:lnTo>
                <a:lnTo>
                  <a:pt x="0" y="10"/>
                </a:lnTo>
                <a:lnTo>
                  <a:pt x="6" y="10"/>
                </a:lnTo>
                <a:lnTo>
                  <a:pt x="10" y="12"/>
                </a:lnTo>
                <a:lnTo>
                  <a:pt x="12" y="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84" name="Freeform 320"/>
          <p:cNvSpPr>
            <a:spLocks/>
          </p:cNvSpPr>
          <p:nvPr/>
        </p:nvSpPr>
        <p:spPr bwMode="auto">
          <a:xfrm>
            <a:off x="6839469" y="569909"/>
            <a:ext cx="20638" cy="19050"/>
          </a:xfrm>
          <a:custGeom>
            <a:avLst/>
            <a:gdLst>
              <a:gd name="T0" fmla="*/ 13 w 13"/>
              <a:gd name="T1" fmla="*/ 3 h 12"/>
              <a:gd name="T2" fmla="*/ 7 w 13"/>
              <a:gd name="T3" fmla="*/ 0 h 12"/>
              <a:gd name="T4" fmla="*/ 3 w 13"/>
              <a:gd name="T5" fmla="*/ 0 h 12"/>
              <a:gd name="T6" fmla="*/ 0 w 13"/>
              <a:gd name="T7" fmla="*/ 9 h 12"/>
              <a:gd name="T8" fmla="*/ 4 w 13"/>
              <a:gd name="T9" fmla="*/ 11 h 12"/>
              <a:gd name="T10" fmla="*/ 11 w 13"/>
              <a:gd name="T11" fmla="*/ 12 h 12"/>
              <a:gd name="T12" fmla="*/ 13 w 13"/>
              <a:gd name="T13" fmla="*/ 3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2">
                <a:moveTo>
                  <a:pt x="13" y="3"/>
                </a:moveTo>
                <a:lnTo>
                  <a:pt x="7" y="0"/>
                </a:lnTo>
                <a:lnTo>
                  <a:pt x="3" y="0"/>
                </a:lnTo>
                <a:lnTo>
                  <a:pt x="0" y="9"/>
                </a:lnTo>
                <a:lnTo>
                  <a:pt x="4" y="11"/>
                </a:lnTo>
                <a:lnTo>
                  <a:pt x="11" y="12"/>
                </a:lnTo>
                <a:lnTo>
                  <a:pt x="13" y="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85" name="Freeform 321"/>
          <p:cNvSpPr>
            <a:spLocks/>
          </p:cNvSpPr>
          <p:nvPr/>
        </p:nvSpPr>
        <p:spPr bwMode="auto">
          <a:xfrm>
            <a:off x="6902969" y="587371"/>
            <a:ext cx="17463" cy="20638"/>
          </a:xfrm>
          <a:custGeom>
            <a:avLst/>
            <a:gdLst>
              <a:gd name="T0" fmla="*/ 11 w 11"/>
              <a:gd name="T1" fmla="*/ 2 h 13"/>
              <a:gd name="T2" fmla="*/ 10 w 11"/>
              <a:gd name="T3" fmla="*/ 2 h 13"/>
              <a:gd name="T4" fmla="*/ 2 w 11"/>
              <a:gd name="T5" fmla="*/ 0 h 13"/>
              <a:gd name="T6" fmla="*/ 2 w 11"/>
              <a:gd name="T7" fmla="*/ 0 h 13"/>
              <a:gd name="T8" fmla="*/ 0 w 11"/>
              <a:gd name="T9" fmla="*/ 9 h 13"/>
              <a:gd name="T10" fmla="*/ 0 w 11"/>
              <a:gd name="T11" fmla="*/ 10 h 13"/>
              <a:gd name="T12" fmla="*/ 6 w 11"/>
              <a:gd name="T13" fmla="*/ 12 h 13"/>
              <a:gd name="T14" fmla="*/ 9 w 11"/>
              <a:gd name="T15" fmla="*/ 13 h 13"/>
              <a:gd name="T16" fmla="*/ 11 w 11"/>
              <a:gd name="T17" fmla="*/ 2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3">
                <a:moveTo>
                  <a:pt x="11" y="2"/>
                </a:moveTo>
                <a:lnTo>
                  <a:pt x="10" y="2"/>
                </a:lnTo>
                <a:lnTo>
                  <a:pt x="2" y="0"/>
                </a:lnTo>
                <a:lnTo>
                  <a:pt x="2" y="0"/>
                </a:lnTo>
                <a:lnTo>
                  <a:pt x="0" y="9"/>
                </a:lnTo>
                <a:lnTo>
                  <a:pt x="0" y="10"/>
                </a:lnTo>
                <a:lnTo>
                  <a:pt x="6" y="12"/>
                </a:lnTo>
                <a:lnTo>
                  <a:pt x="9" y="13"/>
                </a:lnTo>
                <a:lnTo>
                  <a:pt x="11" y="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86" name="Freeform 322"/>
          <p:cNvSpPr>
            <a:spLocks/>
          </p:cNvSpPr>
          <p:nvPr/>
        </p:nvSpPr>
        <p:spPr bwMode="auto">
          <a:xfrm>
            <a:off x="6961707" y="606421"/>
            <a:ext cx="19050" cy="20638"/>
          </a:xfrm>
          <a:custGeom>
            <a:avLst/>
            <a:gdLst>
              <a:gd name="T0" fmla="*/ 12 w 12"/>
              <a:gd name="T1" fmla="*/ 3 h 13"/>
              <a:gd name="T2" fmla="*/ 8 w 12"/>
              <a:gd name="T3" fmla="*/ 1 h 13"/>
              <a:gd name="T4" fmla="*/ 3 w 12"/>
              <a:gd name="T5" fmla="*/ 0 h 13"/>
              <a:gd name="T6" fmla="*/ 0 w 12"/>
              <a:gd name="T7" fmla="*/ 9 h 13"/>
              <a:gd name="T8" fmla="*/ 4 w 12"/>
              <a:gd name="T9" fmla="*/ 11 h 13"/>
              <a:gd name="T10" fmla="*/ 10 w 12"/>
              <a:gd name="T11" fmla="*/ 13 h 13"/>
              <a:gd name="T12" fmla="*/ 12 w 12"/>
              <a:gd name="T13" fmla="*/ 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3">
                <a:moveTo>
                  <a:pt x="12" y="3"/>
                </a:moveTo>
                <a:lnTo>
                  <a:pt x="8" y="1"/>
                </a:lnTo>
                <a:lnTo>
                  <a:pt x="3" y="0"/>
                </a:lnTo>
                <a:lnTo>
                  <a:pt x="0" y="9"/>
                </a:lnTo>
                <a:lnTo>
                  <a:pt x="4" y="11"/>
                </a:lnTo>
                <a:lnTo>
                  <a:pt x="10" y="13"/>
                </a:lnTo>
                <a:lnTo>
                  <a:pt x="12" y="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87" name="Freeform 323"/>
          <p:cNvSpPr>
            <a:spLocks/>
          </p:cNvSpPr>
          <p:nvPr/>
        </p:nvSpPr>
        <p:spPr bwMode="auto">
          <a:xfrm>
            <a:off x="7022031" y="627060"/>
            <a:ext cx="19050" cy="20638"/>
          </a:xfrm>
          <a:custGeom>
            <a:avLst/>
            <a:gdLst>
              <a:gd name="T0" fmla="*/ 12 w 12"/>
              <a:gd name="T1" fmla="*/ 4 h 13"/>
              <a:gd name="T2" fmla="*/ 11 w 12"/>
              <a:gd name="T3" fmla="*/ 2 h 13"/>
              <a:gd name="T4" fmla="*/ 4 w 12"/>
              <a:gd name="T5" fmla="*/ 0 h 13"/>
              <a:gd name="T6" fmla="*/ 3 w 12"/>
              <a:gd name="T7" fmla="*/ 0 h 13"/>
              <a:gd name="T8" fmla="*/ 0 w 12"/>
              <a:gd name="T9" fmla="*/ 9 h 13"/>
              <a:gd name="T10" fmla="*/ 2 w 12"/>
              <a:gd name="T11" fmla="*/ 10 h 13"/>
              <a:gd name="T12" fmla="*/ 8 w 12"/>
              <a:gd name="T13" fmla="*/ 11 h 13"/>
              <a:gd name="T14" fmla="*/ 9 w 12"/>
              <a:gd name="T15" fmla="*/ 13 h 13"/>
              <a:gd name="T16" fmla="*/ 12 w 12"/>
              <a:gd name="T17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3">
                <a:moveTo>
                  <a:pt x="12" y="4"/>
                </a:moveTo>
                <a:lnTo>
                  <a:pt x="11" y="2"/>
                </a:lnTo>
                <a:lnTo>
                  <a:pt x="4" y="0"/>
                </a:lnTo>
                <a:lnTo>
                  <a:pt x="3" y="0"/>
                </a:lnTo>
                <a:lnTo>
                  <a:pt x="0" y="9"/>
                </a:lnTo>
                <a:lnTo>
                  <a:pt x="2" y="10"/>
                </a:lnTo>
                <a:lnTo>
                  <a:pt x="8" y="11"/>
                </a:lnTo>
                <a:lnTo>
                  <a:pt x="9" y="13"/>
                </a:lnTo>
                <a:lnTo>
                  <a:pt x="12" y="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88" name="Freeform 324"/>
          <p:cNvSpPr>
            <a:spLocks/>
          </p:cNvSpPr>
          <p:nvPr/>
        </p:nvSpPr>
        <p:spPr bwMode="auto">
          <a:xfrm>
            <a:off x="7080769" y="647697"/>
            <a:ext cx="20638" cy="20638"/>
          </a:xfrm>
          <a:custGeom>
            <a:avLst/>
            <a:gdLst>
              <a:gd name="T0" fmla="*/ 13 w 13"/>
              <a:gd name="T1" fmla="*/ 4 h 13"/>
              <a:gd name="T2" fmla="*/ 8 w 13"/>
              <a:gd name="T3" fmla="*/ 2 h 13"/>
              <a:gd name="T4" fmla="*/ 4 w 13"/>
              <a:gd name="T5" fmla="*/ 0 h 13"/>
              <a:gd name="T6" fmla="*/ 0 w 13"/>
              <a:gd name="T7" fmla="*/ 10 h 13"/>
              <a:gd name="T8" fmla="*/ 5 w 13"/>
              <a:gd name="T9" fmla="*/ 11 h 13"/>
              <a:gd name="T10" fmla="*/ 9 w 13"/>
              <a:gd name="T11" fmla="*/ 13 h 13"/>
              <a:gd name="T12" fmla="*/ 13 w 13"/>
              <a:gd name="T13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3">
                <a:moveTo>
                  <a:pt x="13" y="4"/>
                </a:moveTo>
                <a:lnTo>
                  <a:pt x="8" y="2"/>
                </a:lnTo>
                <a:lnTo>
                  <a:pt x="4" y="0"/>
                </a:lnTo>
                <a:lnTo>
                  <a:pt x="0" y="10"/>
                </a:lnTo>
                <a:lnTo>
                  <a:pt x="5" y="11"/>
                </a:lnTo>
                <a:lnTo>
                  <a:pt x="9" y="13"/>
                </a:lnTo>
                <a:lnTo>
                  <a:pt x="13" y="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89" name="Freeform 325"/>
          <p:cNvSpPr>
            <a:spLocks/>
          </p:cNvSpPr>
          <p:nvPr/>
        </p:nvSpPr>
        <p:spPr bwMode="auto">
          <a:xfrm>
            <a:off x="7137919" y="671509"/>
            <a:ext cx="22225" cy="20638"/>
          </a:xfrm>
          <a:custGeom>
            <a:avLst/>
            <a:gdLst>
              <a:gd name="T0" fmla="*/ 14 w 14"/>
              <a:gd name="T1" fmla="*/ 4 h 13"/>
              <a:gd name="T2" fmla="*/ 12 w 14"/>
              <a:gd name="T3" fmla="*/ 3 h 13"/>
              <a:gd name="T4" fmla="*/ 6 w 14"/>
              <a:gd name="T5" fmla="*/ 0 h 13"/>
              <a:gd name="T6" fmla="*/ 4 w 14"/>
              <a:gd name="T7" fmla="*/ 0 h 13"/>
              <a:gd name="T8" fmla="*/ 0 w 14"/>
              <a:gd name="T9" fmla="*/ 9 h 13"/>
              <a:gd name="T10" fmla="*/ 2 w 14"/>
              <a:gd name="T11" fmla="*/ 9 h 13"/>
              <a:gd name="T12" fmla="*/ 8 w 14"/>
              <a:gd name="T13" fmla="*/ 12 h 13"/>
              <a:gd name="T14" fmla="*/ 10 w 14"/>
              <a:gd name="T15" fmla="*/ 13 h 13"/>
              <a:gd name="T16" fmla="*/ 14 w 14"/>
              <a:gd name="T17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3">
                <a:moveTo>
                  <a:pt x="14" y="4"/>
                </a:moveTo>
                <a:lnTo>
                  <a:pt x="12" y="3"/>
                </a:lnTo>
                <a:lnTo>
                  <a:pt x="6" y="0"/>
                </a:lnTo>
                <a:lnTo>
                  <a:pt x="4" y="0"/>
                </a:lnTo>
                <a:lnTo>
                  <a:pt x="0" y="9"/>
                </a:lnTo>
                <a:lnTo>
                  <a:pt x="2" y="9"/>
                </a:lnTo>
                <a:lnTo>
                  <a:pt x="8" y="12"/>
                </a:lnTo>
                <a:lnTo>
                  <a:pt x="10" y="13"/>
                </a:lnTo>
                <a:lnTo>
                  <a:pt x="14" y="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90" name="Freeform 326"/>
          <p:cNvSpPr>
            <a:spLocks/>
          </p:cNvSpPr>
          <p:nvPr/>
        </p:nvSpPr>
        <p:spPr bwMode="auto">
          <a:xfrm>
            <a:off x="7196657" y="696910"/>
            <a:ext cx="20638" cy="20638"/>
          </a:xfrm>
          <a:custGeom>
            <a:avLst/>
            <a:gdLst>
              <a:gd name="T0" fmla="*/ 13 w 13"/>
              <a:gd name="T1" fmla="*/ 4 h 13"/>
              <a:gd name="T2" fmla="*/ 8 w 13"/>
              <a:gd name="T3" fmla="*/ 1 h 13"/>
              <a:gd name="T4" fmla="*/ 4 w 13"/>
              <a:gd name="T5" fmla="*/ 0 h 13"/>
              <a:gd name="T6" fmla="*/ 0 w 13"/>
              <a:gd name="T7" fmla="*/ 9 h 13"/>
              <a:gd name="T8" fmla="*/ 4 w 13"/>
              <a:gd name="T9" fmla="*/ 10 h 13"/>
              <a:gd name="T10" fmla="*/ 9 w 13"/>
              <a:gd name="T11" fmla="*/ 13 h 13"/>
              <a:gd name="T12" fmla="*/ 13 w 13"/>
              <a:gd name="T13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3">
                <a:moveTo>
                  <a:pt x="13" y="4"/>
                </a:moveTo>
                <a:lnTo>
                  <a:pt x="8" y="1"/>
                </a:lnTo>
                <a:lnTo>
                  <a:pt x="4" y="0"/>
                </a:lnTo>
                <a:lnTo>
                  <a:pt x="0" y="9"/>
                </a:lnTo>
                <a:lnTo>
                  <a:pt x="4" y="10"/>
                </a:lnTo>
                <a:lnTo>
                  <a:pt x="9" y="13"/>
                </a:lnTo>
                <a:lnTo>
                  <a:pt x="13" y="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91" name="Freeform 327"/>
          <p:cNvSpPr>
            <a:spLocks/>
          </p:cNvSpPr>
          <p:nvPr/>
        </p:nvSpPr>
        <p:spPr bwMode="auto">
          <a:xfrm>
            <a:off x="7255394" y="723897"/>
            <a:ext cx="20638" cy="20638"/>
          </a:xfrm>
          <a:custGeom>
            <a:avLst/>
            <a:gdLst>
              <a:gd name="T0" fmla="*/ 13 w 13"/>
              <a:gd name="T1" fmla="*/ 4 h 13"/>
              <a:gd name="T2" fmla="*/ 9 w 13"/>
              <a:gd name="T3" fmla="*/ 1 h 13"/>
              <a:gd name="T4" fmla="*/ 4 w 13"/>
              <a:gd name="T5" fmla="*/ 0 h 13"/>
              <a:gd name="T6" fmla="*/ 0 w 13"/>
              <a:gd name="T7" fmla="*/ 8 h 13"/>
              <a:gd name="T8" fmla="*/ 5 w 13"/>
              <a:gd name="T9" fmla="*/ 10 h 13"/>
              <a:gd name="T10" fmla="*/ 9 w 13"/>
              <a:gd name="T11" fmla="*/ 13 h 13"/>
              <a:gd name="T12" fmla="*/ 13 w 13"/>
              <a:gd name="T13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3">
                <a:moveTo>
                  <a:pt x="13" y="4"/>
                </a:moveTo>
                <a:lnTo>
                  <a:pt x="9" y="1"/>
                </a:lnTo>
                <a:lnTo>
                  <a:pt x="4" y="0"/>
                </a:lnTo>
                <a:lnTo>
                  <a:pt x="0" y="8"/>
                </a:lnTo>
                <a:lnTo>
                  <a:pt x="5" y="10"/>
                </a:lnTo>
                <a:lnTo>
                  <a:pt x="9" y="13"/>
                </a:lnTo>
                <a:lnTo>
                  <a:pt x="13" y="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92" name="Freeform 328"/>
          <p:cNvSpPr>
            <a:spLocks/>
          </p:cNvSpPr>
          <p:nvPr/>
        </p:nvSpPr>
        <p:spPr bwMode="auto">
          <a:xfrm>
            <a:off x="7310957" y="750885"/>
            <a:ext cx="20638" cy="20638"/>
          </a:xfrm>
          <a:custGeom>
            <a:avLst/>
            <a:gdLst>
              <a:gd name="T0" fmla="*/ 13 w 13"/>
              <a:gd name="T1" fmla="*/ 5 h 13"/>
              <a:gd name="T2" fmla="*/ 10 w 13"/>
              <a:gd name="T3" fmla="*/ 4 h 13"/>
              <a:gd name="T4" fmla="*/ 5 w 13"/>
              <a:gd name="T5" fmla="*/ 0 h 13"/>
              <a:gd name="T6" fmla="*/ 4 w 13"/>
              <a:gd name="T7" fmla="*/ 0 h 13"/>
              <a:gd name="T8" fmla="*/ 0 w 13"/>
              <a:gd name="T9" fmla="*/ 9 h 13"/>
              <a:gd name="T10" fmla="*/ 0 w 13"/>
              <a:gd name="T11" fmla="*/ 9 h 13"/>
              <a:gd name="T12" fmla="*/ 6 w 13"/>
              <a:gd name="T13" fmla="*/ 12 h 13"/>
              <a:gd name="T14" fmla="*/ 9 w 13"/>
              <a:gd name="T15" fmla="*/ 13 h 13"/>
              <a:gd name="T16" fmla="*/ 13 w 13"/>
              <a:gd name="T17" fmla="*/ 5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13" y="5"/>
                </a:moveTo>
                <a:lnTo>
                  <a:pt x="10" y="4"/>
                </a:lnTo>
                <a:lnTo>
                  <a:pt x="5" y="0"/>
                </a:lnTo>
                <a:lnTo>
                  <a:pt x="4" y="0"/>
                </a:lnTo>
                <a:lnTo>
                  <a:pt x="0" y="9"/>
                </a:lnTo>
                <a:lnTo>
                  <a:pt x="0" y="9"/>
                </a:lnTo>
                <a:lnTo>
                  <a:pt x="6" y="12"/>
                </a:lnTo>
                <a:lnTo>
                  <a:pt x="9" y="13"/>
                </a:lnTo>
                <a:lnTo>
                  <a:pt x="13" y="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93" name="Freeform 329"/>
          <p:cNvSpPr>
            <a:spLocks/>
          </p:cNvSpPr>
          <p:nvPr/>
        </p:nvSpPr>
        <p:spPr bwMode="auto">
          <a:xfrm>
            <a:off x="7366519" y="779460"/>
            <a:ext cx="20638" cy="23813"/>
          </a:xfrm>
          <a:custGeom>
            <a:avLst/>
            <a:gdLst>
              <a:gd name="T0" fmla="*/ 13 w 13"/>
              <a:gd name="T1" fmla="*/ 6 h 15"/>
              <a:gd name="T2" fmla="*/ 12 w 13"/>
              <a:gd name="T3" fmla="*/ 6 h 15"/>
              <a:gd name="T4" fmla="*/ 7 w 13"/>
              <a:gd name="T5" fmla="*/ 2 h 15"/>
              <a:gd name="T6" fmla="*/ 4 w 13"/>
              <a:gd name="T7" fmla="*/ 0 h 15"/>
              <a:gd name="T8" fmla="*/ 0 w 13"/>
              <a:gd name="T9" fmla="*/ 9 h 15"/>
              <a:gd name="T10" fmla="*/ 2 w 13"/>
              <a:gd name="T11" fmla="*/ 11 h 15"/>
              <a:gd name="T12" fmla="*/ 7 w 13"/>
              <a:gd name="T13" fmla="*/ 13 h 15"/>
              <a:gd name="T14" fmla="*/ 8 w 13"/>
              <a:gd name="T15" fmla="*/ 15 h 15"/>
              <a:gd name="T16" fmla="*/ 13 w 13"/>
              <a:gd name="T17" fmla="*/ 6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5">
                <a:moveTo>
                  <a:pt x="13" y="6"/>
                </a:moveTo>
                <a:lnTo>
                  <a:pt x="12" y="6"/>
                </a:lnTo>
                <a:lnTo>
                  <a:pt x="7" y="2"/>
                </a:lnTo>
                <a:lnTo>
                  <a:pt x="4" y="0"/>
                </a:lnTo>
                <a:lnTo>
                  <a:pt x="0" y="9"/>
                </a:lnTo>
                <a:lnTo>
                  <a:pt x="2" y="11"/>
                </a:lnTo>
                <a:lnTo>
                  <a:pt x="7" y="13"/>
                </a:lnTo>
                <a:lnTo>
                  <a:pt x="8" y="15"/>
                </a:lnTo>
                <a:lnTo>
                  <a:pt x="13" y="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94" name="Freeform 330"/>
          <p:cNvSpPr>
            <a:spLocks/>
          </p:cNvSpPr>
          <p:nvPr/>
        </p:nvSpPr>
        <p:spPr bwMode="auto">
          <a:xfrm>
            <a:off x="7420494" y="812797"/>
            <a:ext cx="23813" cy="20638"/>
          </a:xfrm>
          <a:custGeom>
            <a:avLst/>
            <a:gdLst>
              <a:gd name="T0" fmla="*/ 15 w 15"/>
              <a:gd name="T1" fmla="*/ 5 h 13"/>
              <a:gd name="T2" fmla="*/ 13 w 15"/>
              <a:gd name="T3" fmla="*/ 4 h 13"/>
              <a:gd name="T4" fmla="*/ 8 w 15"/>
              <a:gd name="T5" fmla="*/ 2 h 13"/>
              <a:gd name="T6" fmla="*/ 5 w 15"/>
              <a:gd name="T7" fmla="*/ 0 h 13"/>
              <a:gd name="T8" fmla="*/ 0 w 15"/>
              <a:gd name="T9" fmla="*/ 8 h 13"/>
              <a:gd name="T10" fmla="*/ 3 w 15"/>
              <a:gd name="T11" fmla="*/ 9 h 13"/>
              <a:gd name="T12" fmla="*/ 8 w 15"/>
              <a:gd name="T13" fmla="*/ 13 h 13"/>
              <a:gd name="T14" fmla="*/ 9 w 15"/>
              <a:gd name="T15" fmla="*/ 13 h 13"/>
              <a:gd name="T16" fmla="*/ 15 w 15"/>
              <a:gd name="T17" fmla="*/ 5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3">
                <a:moveTo>
                  <a:pt x="15" y="5"/>
                </a:moveTo>
                <a:lnTo>
                  <a:pt x="13" y="4"/>
                </a:lnTo>
                <a:lnTo>
                  <a:pt x="8" y="2"/>
                </a:lnTo>
                <a:lnTo>
                  <a:pt x="5" y="0"/>
                </a:lnTo>
                <a:lnTo>
                  <a:pt x="0" y="8"/>
                </a:lnTo>
                <a:lnTo>
                  <a:pt x="3" y="9"/>
                </a:lnTo>
                <a:lnTo>
                  <a:pt x="8" y="13"/>
                </a:lnTo>
                <a:lnTo>
                  <a:pt x="9" y="13"/>
                </a:lnTo>
                <a:lnTo>
                  <a:pt x="15" y="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95" name="Freeform 331"/>
          <p:cNvSpPr>
            <a:spLocks/>
          </p:cNvSpPr>
          <p:nvPr/>
        </p:nvSpPr>
        <p:spPr bwMode="auto">
          <a:xfrm>
            <a:off x="7474469" y="846135"/>
            <a:ext cx="23813" cy="20638"/>
          </a:xfrm>
          <a:custGeom>
            <a:avLst/>
            <a:gdLst>
              <a:gd name="T0" fmla="*/ 15 w 15"/>
              <a:gd name="T1" fmla="*/ 5 h 13"/>
              <a:gd name="T2" fmla="*/ 13 w 15"/>
              <a:gd name="T3" fmla="*/ 4 h 13"/>
              <a:gd name="T4" fmla="*/ 8 w 15"/>
              <a:gd name="T5" fmla="*/ 1 h 13"/>
              <a:gd name="T6" fmla="*/ 5 w 15"/>
              <a:gd name="T7" fmla="*/ 0 h 13"/>
              <a:gd name="T8" fmla="*/ 0 w 15"/>
              <a:gd name="T9" fmla="*/ 8 h 13"/>
              <a:gd name="T10" fmla="*/ 3 w 15"/>
              <a:gd name="T11" fmla="*/ 9 h 13"/>
              <a:gd name="T12" fmla="*/ 8 w 15"/>
              <a:gd name="T13" fmla="*/ 13 h 13"/>
              <a:gd name="T14" fmla="*/ 8 w 15"/>
              <a:gd name="T15" fmla="*/ 13 h 13"/>
              <a:gd name="T16" fmla="*/ 15 w 15"/>
              <a:gd name="T17" fmla="*/ 5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3">
                <a:moveTo>
                  <a:pt x="15" y="5"/>
                </a:moveTo>
                <a:lnTo>
                  <a:pt x="13" y="4"/>
                </a:lnTo>
                <a:lnTo>
                  <a:pt x="8" y="1"/>
                </a:lnTo>
                <a:lnTo>
                  <a:pt x="5" y="0"/>
                </a:lnTo>
                <a:lnTo>
                  <a:pt x="0" y="8"/>
                </a:lnTo>
                <a:lnTo>
                  <a:pt x="3" y="9"/>
                </a:lnTo>
                <a:lnTo>
                  <a:pt x="8" y="13"/>
                </a:lnTo>
                <a:lnTo>
                  <a:pt x="8" y="13"/>
                </a:lnTo>
                <a:lnTo>
                  <a:pt x="15" y="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96" name="Freeform 332"/>
          <p:cNvSpPr>
            <a:spLocks/>
          </p:cNvSpPr>
          <p:nvPr/>
        </p:nvSpPr>
        <p:spPr bwMode="auto">
          <a:xfrm>
            <a:off x="7526857" y="881059"/>
            <a:ext cx="22225" cy="20638"/>
          </a:xfrm>
          <a:custGeom>
            <a:avLst/>
            <a:gdLst>
              <a:gd name="T0" fmla="*/ 14 w 14"/>
              <a:gd name="T1" fmla="*/ 6 h 13"/>
              <a:gd name="T2" fmla="*/ 13 w 14"/>
              <a:gd name="T3" fmla="*/ 4 h 13"/>
              <a:gd name="T4" fmla="*/ 8 w 14"/>
              <a:gd name="T5" fmla="*/ 0 h 13"/>
              <a:gd name="T6" fmla="*/ 6 w 14"/>
              <a:gd name="T7" fmla="*/ 0 h 13"/>
              <a:gd name="T8" fmla="*/ 0 w 14"/>
              <a:gd name="T9" fmla="*/ 8 h 13"/>
              <a:gd name="T10" fmla="*/ 2 w 14"/>
              <a:gd name="T11" fmla="*/ 10 h 13"/>
              <a:gd name="T12" fmla="*/ 8 w 14"/>
              <a:gd name="T13" fmla="*/ 13 h 13"/>
              <a:gd name="T14" fmla="*/ 9 w 14"/>
              <a:gd name="T15" fmla="*/ 13 h 13"/>
              <a:gd name="T16" fmla="*/ 14 w 14"/>
              <a:gd name="T17" fmla="*/ 6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3">
                <a:moveTo>
                  <a:pt x="14" y="6"/>
                </a:moveTo>
                <a:lnTo>
                  <a:pt x="13" y="4"/>
                </a:lnTo>
                <a:lnTo>
                  <a:pt x="8" y="0"/>
                </a:lnTo>
                <a:lnTo>
                  <a:pt x="6" y="0"/>
                </a:lnTo>
                <a:lnTo>
                  <a:pt x="0" y="8"/>
                </a:lnTo>
                <a:lnTo>
                  <a:pt x="2" y="10"/>
                </a:lnTo>
                <a:lnTo>
                  <a:pt x="8" y="13"/>
                </a:lnTo>
                <a:lnTo>
                  <a:pt x="9" y="13"/>
                </a:lnTo>
                <a:lnTo>
                  <a:pt x="14" y="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97" name="Freeform 333"/>
          <p:cNvSpPr>
            <a:spLocks/>
          </p:cNvSpPr>
          <p:nvPr/>
        </p:nvSpPr>
        <p:spPr bwMode="auto">
          <a:xfrm>
            <a:off x="7579244" y="917572"/>
            <a:ext cx="22225" cy="22225"/>
          </a:xfrm>
          <a:custGeom>
            <a:avLst/>
            <a:gdLst>
              <a:gd name="T0" fmla="*/ 14 w 14"/>
              <a:gd name="T1" fmla="*/ 6 h 14"/>
              <a:gd name="T2" fmla="*/ 11 w 14"/>
              <a:gd name="T3" fmla="*/ 5 h 14"/>
              <a:gd name="T4" fmla="*/ 6 w 14"/>
              <a:gd name="T5" fmla="*/ 1 h 14"/>
              <a:gd name="T6" fmla="*/ 6 w 14"/>
              <a:gd name="T7" fmla="*/ 0 h 14"/>
              <a:gd name="T8" fmla="*/ 0 w 14"/>
              <a:gd name="T9" fmla="*/ 7 h 14"/>
              <a:gd name="T10" fmla="*/ 1 w 14"/>
              <a:gd name="T11" fmla="*/ 9 h 14"/>
              <a:gd name="T12" fmla="*/ 6 w 14"/>
              <a:gd name="T13" fmla="*/ 13 h 14"/>
              <a:gd name="T14" fmla="*/ 7 w 14"/>
              <a:gd name="T15" fmla="*/ 14 h 14"/>
              <a:gd name="T16" fmla="*/ 14 w 14"/>
              <a:gd name="T17" fmla="*/ 6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4">
                <a:moveTo>
                  <a:pt x="14" y="6"/>
                </a:moveTo>
                <a:lnTo>
                  <a:pt x="11" y="5"/>
                </a:lnTo>
                <a:lnTo>
                  <a:pt x="6" y="1"/>
                </a:lnTo>
                <a:lnTo>
                  <a:pt x="6" y="0"/>
                </a:lnTo>
                <a:lnTo>
                  <a:pt x="0" y="7"/>
                </a:lnTo>
                <a:lnTo>
                  <a:pt x="1" y="9"/>
                </a:lnTo>
                <a:lnTo>
                  <a:pt x="6" y="13"/>
                </a:lnTo>
                <a:lnTo>
                  <a:pt x="7" y="14"/>
                </a:lnTo>
                <a:lnTo>
                  <a:pt x="14" y="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98" name="Freeform 334"/>
          <p:cNvSpPr>
            <a:spLocks/>
          </p:cNvSpPr>
          <p:nvPr/>
        </p:nvSpPr>
        <p:spPr bwMode="auto">
          <a:xfrm>
            <a:off x="7628458" y="955672"/>
            <a:ext cx="22225" cy="23813"/>
          </a:xfrm>
          <a:custGeom>
            <a:avLst/>
            <a:gdLst>
              <a:gd name="T0" fmla="*/ 14 w 14"/>
              <a:gd name="T1" fmla="*/ 7 h 15"/>
              <a:gd name="T2" fmla="*/ 12 w 14"/>
              <a:gd name="T3" fmla="*/ 4 h 15"/>
              <a:gd name="T4" fmla="*/ 6 w 14"/>
              <a:gd name="T5" fmla="*/ 0 h 15"/>
              <a:gd name="T6" fmla="*/ 0 w 14"/>
              <a:gd name="T7" fmla="*/ 8 h 15"/>
              <a:gd name="T8" fmla="*/ 5 w 14"/>
              <a:gd name="T9" fmla="*/ 12 h 15"/>
              <a:gd name="T10" fmla="*/ 8 w 14"/>
              <a:gd name="T11" fmla="*/ 15 h 15"/>
              <a:gd name="T12" fmla="*/ 14 w 14"/>
              <a:gd name="T13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5">
                <a:moveTo>
                  <a:pt x="14" y="7"/>
                </a:moveTo>
                <a:lnTo>
                  <a:pt x="12" y="4"/>
                </a:lnTo>
                <a:lnTo>
                  <a:pt x="6" y="0"/>
                </a:lnTo>
                <a:lnTo>
                  <a:pt x="0" y="8"/>
                </a:lnTo>
                <a:lnTo>
                  <a:pt x="5" y="12"/>
                </a:lnTo>
                <a:lnTo>
                  <a:pt x="8" y="15"/>
                </a:lnTo>
                <a:lnTo>
                  <a:pt x="14" y="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99" name="Freeform 335"/>
          <p:cNvSpPr>
            <a:spLocks/>
          </p:cNvSpPr>
          <p:nvPr/>
        </p:nvSpPr>
        <p:spPr bwMode="auto">
          <a:xfrm>
            <a:off x="7677669" y="995360"/>
            <a:ext cx="20638" cy="23813"/>
          </a:xfrm>
          <a:custGeom>
            <a:avLst/>
            <a:gdLst>
              <a:gd name="T0" fmla="*/ 13 w 13"/>
              <a:gd name="T1" fmla="*/ 7 h 15"/>
              <a:gd name="T2" fmla="*/ 9 w 13"/>
              <a:gd name="T3" fmla="*/ 3 h 15"/>
              <a:gd name="T4" fmla="*/ 7 w 13"/>
              <a:gd name="T5" fmla="*/ 0 h 15"/>
              <a:gd name="T6" fmla="*/ 0 w 13"/>
              <a:gd name="T7" fmla="*/ 8 h 15"/>
              <a:gd name="T8" fmla="*/ 3 w 13"/>
              <a:gd name="T9" fmla="*/ 11 h 15"/>
              <a:gd name="T10" fmla="*/ 7 w 13"/>
              <a:gd name="T11" fmla="*/ 15 h 15"/>
              <a:gd name="T12" fmla="*/ 13 w 13"/>
              <a:gd name="T13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5">
                <a:moveTo>
                  <a:pt x="13" y="7"/>
                </a:moveTo>
                <a:lnTo>
                  <a:pt x="9" y="3"/>
                </a:lnTo>
                <a:lnTo>
                  <a:pt x="7" y="0"/>
                </a:lnTo>
                <a:lnTo>
                  <a:pt x="0" y="8"/>
                </a:lnTo>
                <a:lnTo>
                  <a:pt x="3" y="11"/>
                </a:lnTo>
                <a:lnTo>
                  <a:pt x="7" y="15"/>
                </a:lnTo>
                <a:lnTo>
                  <a:pt x="13" y="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00" name="Freeform 336"/>
          <p:cNvSpPr>
            <a:spLocks/>
          </p:cNvSpPr>
          <p:nvPr/>
        </p:nvSpPr>
        <p:spPr bwMode="auto">
          <a:xfrm>
            <a:off x="7723708" y="1039810"/>
            <a:ext cx="22225" cy="20638"/>
          </a:xfrm>
          <a:custGeom>
            <a:avLst/>
            <a:gdLst>
              <a:gd name="T0" fmla="*/ 14 w 14"/>
              <a:gd name="T1" fmla="*/ 6 h 13"/>
              <a:gd name="T2" fmla="*/ 13 w 14"/>
              <a:gd name="T3" fmla="*/ 5 h 13"/>
              <a:gd name="T4" fmla="*/ 8 w 14"/>
              <a:gd name="T5" fmla="*/ 0 h 13"/>
              <a:gd name="T6" fmla="*/ 7 w 14"/>
              <a:gd name="T7" fmla="*/ 0 h 13"/>
              <a:gd name="T8" fmla="*/ 0 w 14"/>
              <a:gd name="T9" fmla="*/ 6 h 13"/>
              <a:gd name="T10" fmla="*/ 1 w 14"/>
              <a:gd name="T11" fmla="*/ 8 h 13"/>
              <a:gd name="T12" fmla="*/ 7 w 14"/>
              <a:gd name="T13" fmla="*/ 11 h 13"/>
              <a:gd name="T14" fmla="*/ 8 w 14"/>
              <a:gd name="T15" fmla="*/ 13 h 13"/>
              <a:gd name="T16" fmla="*/ 14 w 14"/>
              <a:gd name="T17" fmla="*/ 6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3">
                <a:moveTo>
                  <a:pt x="14" y="6"/>
                </a:moveTo>
                <a:lnTo>
                  <a:pt x="13" y="5"/>
                </a:lnTo>
                <a:lnTo>
                  <a:pt x="8" y="0"/>
                </a:lnTo>
                <a:lnTo>
                  <a:pt x="7" y="0"/>
                </a:lnTo>
                <a:lnTo>
                  <a:pt x="0" y="6"/>
                </a:lnTo>
                <a:lnTo>
                  <a:pt x="1" y="8"/>
                </a:lnTo>
                <a:lnTo>
                  <a:pt x="7" y="11"/>
                </a:lnTo>
                <a:lnTo>
                  <a:pt x="8" y="13"/>
                </a:lnTo>
                <a:lnTo>
                  <a:pt x="14" y="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01" name="Freeform 337"/>
          <p:cNvSpPr>
            <a:spLocks/>
          </p:cNvSpPr>
          <p:nvPr/>
        </p:nvSpPr>
        <p:spPr bwMode="auto">
          <a:xfrm>
            <a:off x="7769744" y="1082672"/>
            <a:ext cx="22225" cy="23813"/>
          </a:xfrm>
          <a:custGeom>
            <a:avLst/>
            <a:gdLst>
              <a:gd name="T0" fmla="*/ 14 w 14"/>
              <a:gd name="T1" fmla="*/ 7 h 15"/>
              <a:gd name="T2" fmla="*/ 10 w 14"/>
              <a:gd name="T3" fmla="*/ 3 h 15"/>
              <a:gd name="T4" fmla="*/ 6 w 14"/>
              <a:gd name="T5" fmla="*/ 0 h 15"/>
              <a:gd name="T6" fmla="*/ 0 w 14"/>
              <a:gd name="T7" fmla="*/ 7 h 15"/>
              <a:gd name="T8" fmla="*/ 2 w 14"/>
              <a:gd name="T9" fmla="*/ 11 h 15"/>
              <a:gd name="T10" fmla="*/ 6 w 14"/>
              <a:gd name="T11" fmla="*/ 15 h 15"/>
              <a:gd name="T12" fmla="*/ 14 w 14"/>
              <a:gd name="T13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5">
                <a:moveTo>
                  <a:pt x="14" y="7"/>
                </a:moveTo>
                <a:lnTo>
                  <a:pt x="10" y="3"/>
                </a:lnTo>
                <a:lnTo>
                  <a:pt x="6" y="0"/>
                </a:lnTo>
                <a:lnTo>
                  <a:pt x="0" y="7"/>
                </a:lnTo>
                <a:lnTo>
                  <a:pt x="2" y="11"/>
                </a:lnTo>
                <a:lnTo>
                  <a:pt x="6" y="15"/>
                </a:lnTo>
                <a:lnTo>
                  <a:pt x="14" y="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02" name="Freeform 338"/>
          <p:cNvSpPr>
            <a:spLocks/>
          </p:cNvSpPr>
          <p:nvPr/>
        </p:nvSpPr>
        <p:spPr bwMode="auto">
          <a:xfrm>
            <a:off x="7812608" y="1128710"/>
            <a:ext cx="23813" cy="22225"/>
          </a:xfrm>
          <a:custGeom>
            <a:avLst/>
            <a:gdLst>
              <a:gd name="T0" fmla="*/ 15 w 15"/>
              <a:gd name="T1" fmla="*/ 8 h 14"/>
              <a:gd name="T2" fmla="*/ 12 w 15"/>
              <a:gd name="T3" fmla="*/ 5 h 14"/>
              <a:gd name="T4" fmla="*/ 8 w 15"/>
              <a:gd name="T5" fmla="*/ 1 h 14"/>
              <a:gd name="T6" fmla="*/ 8 w 15"/>
              <a:gd name="T7" fmla="*/ 0 h 14"/>
              <a:gd name="T8" fmla="*/ 0 w 15"/>
              <a:gd name="T9" fmla="*/ 6 h 14"/>
              <a:gd name="T10" fmla="*/ 0 w 15"/>
              <a:gd name="T11" fmla="*/ 8 h 14"/>
              <a:gd name="T12" fmla="*/ 5 w 15"/>
              <a:gd name="T13" fmla="*/ 12 h 14"/>
              <a:gd name="T14" fmla="*/ 7 w 15"/>
              <a:gd name="T15" fmla="*/ 14 h 14"/>
              <a:gd name="T16" fmla="*/ 15 w 15"/>
              <a:gd name="T17" fmla="*/ 8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4">
                <a:moveTo>
                  <a:pt x="15" y="8"/>
                </a:moveTo>
                <a:lnTo>
                  <a:pt x="12" y="5"/>
                </a:lnTo>
                <a:lnTo>
                  <a:pt x="8" y="1"/>
                </a:lnTo>
                <a:lnTo>
                  <a:pt x="8" y="0"/>
                </a:lnTo>
                <a:lnTo>
                  <a:pt x="0" y="6"/>
                </a:lnTo>
                <a:lnTo>
                  <a:pt x="0" y="8"/>
                </a:lnTo>
                <a:lnTo>
                  <a:pt x="5" y="12"/>
                </a:lnTo>
                <a:lnTo>
                  <a:pt x="7" y="14"/>
                </a:lnTo>
                <a:lnTo>
                  <a:pt x="15" y="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03" name="Freeform 339"/>
          <p:cNvSpPr>
            <a:spLocks/>
          </p:cNvSpPr>
          <p:nvPr/>
        </p:nvSpPr>
        <p:spPr bwMode="auto">
          <a:xfrm>
            <a:off x="7853882" y="1176335"/>
            <a:ext cx="23813" cy="22225"/>
          </a:xfrm>
          <a:custGeom>
            <a:avLst/>
            <a:gdLst>
              <a:gd name="T0" fmla="*/ 15 w 15"/>
              <a:gd name="T1" fmla="*/ 8 h 14"/>
              <a:gd name="T2" fmla="*/ 13 w 15"/>
              <a:gd name="T3" fmla="*/ 8 h 14"/>
              <a:gd name="T4" fmla="*/ 9 w 15"/>
              <a:gd name="T5" fmla="*/ 3 h 14"/>
              <a:gd name="T6" fmla="*/ 8 w 15"/>
              <a:gd name="T7" fmla="*/ 0 h 14"/>
              <a:gd name="T8" fmla="*/ 0 w 15"/>
              <a:gd name="T9" fmla="*/ 7 h 14"/>
              <a:gd name="T10" fmla="*/ 2 w 15"/>
              <a:gd name="T11" fmla="*/ 9 h 14"/>
              <a:gd name="T12" fmla="*/ 6 w 15"/>
              <a:gd name="T13" fmla="*/ 13 h 14"/>
              <a:gd name="T14" fmla="*/ 7 w 15"/>
              <a:gd name="T15" fmla="*/ 14 h 14"/>
              <a:gd name="T16" fmla="*/ 15 w 15"/>
              <a:gd name="T17" fmla="*/ 8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4">
                <a:moveTo>
                  <a:pt x="15" y="8"/>
                </a:moveTo>
                <a:lnTo>
                  <a:pt x="13" y="8"/>
                </a:lnTo>
                <a:lnTo>
                  <a:pt x="9" y="3"/>
                </a:lnTo>
                <a:lnTo>
                  <a:pt x="8" y="0"/>
                </a:lnTo>
                <a:lnTo>
                  <a:pt x="0" y="7"/>
                </a:lnTo>
                <a:lnTo>
                  <a:pt x="2" y="9"/>
                </a:lnTo>
                <a:lnTo>
                  <a:pt x="6" y="13"/>
                </a:lnTo>
                <a:lnTo>
                  <a:pt x="7" y="14"/>
                </a:lnTo>
                <a:lnTo>
                  <a:pt x="15" y="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04" name="Freeform 340"/>
          <p:cNvSpPr>
            <a:spLocks/>
          </p:cNvSpPr>
          <p:nvPr/>
        </p:nvSpPr>
        <p:spPr bwMode="auto">
          <a:xfrm>
            <a:off x="7893569" y="1225547"/>
            <a:ext cx="20638" cy="23813"/>
          </a:xfrm>
          <a:custGeom>
            <a:avLst/>
            <a:gdLst>
              <a:gd name="T0" fmla="*/ 13 w 13"/>
              <a:gd name="T1" fmla="*/ 9 h 15"/>
              <a:gd name="T2" fmla="*/ 11 w 13"/>
              <a:gd name="T3" fmla="*/ 4 h 15"/>
              <a:gd name="T4" fmla="*/ 8 w 13"/>
              <a:gd name="T5" fmla="*/ 0 h 15"/>
              <a:gd name="T6" fmla="*/ 0 w 13"/>
              <a:gd name="T7" fmla="*/ 7 h 15"/>
              <a:gd name="T8" fmla="*/ 3 w 13"/>
              <a:gd name="T9" fmla="*/ 11 h 15"/>
              <a:gd name="T10" fmla="*/ 5 w 13"/>
              <a:gd name="T11" fmla="*/ 15 h 15"/>
              <a:gd name="T12" fmla="*/ 13 w 13"/>
              <a:gd name="T13" fmla="*/ 9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5">
                <a:moveTo>
                  <a:pt x="13" y="9"/>
                </a:moveTo>
                <a:lnTo>
                  <a:pt x="11" y="4"/>
                </a:lnTo>
                <a:lnTo>
                  <a:pt x="8" y="0"/>
                </a:lnTo>
                <a:lnTo>
                  <a:pt x="0" y="7"/>
                </a:lnTo>
                <a:lnTo>
                  <a:pt x="3" y="11"/>
                </a:lnTo>
                <a:lnTo>
                  <a:pt x="5" y="15"/>
                </a:lnTo>
                <a:lnTo>
                  <a:pt x="13" y="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05" name="Freeform 341"/>
          <p:cNvSpPr>
            <a:spLocks/>
          </p:cNvSpPr>
          <p:nvPr/>
        </p:nvSpPr>
        <p:spPr bwMode="auto">
          <a:xfrm>
            <a:off x="7928495" y="1277935"/>
            <a:ext cx="23813" cy="22225"/>
          </a:xfrm>
          <a:custGeom>
            <a:avLst/>
            <a:gdLst>
              <a:gd name="T0" fmla="*/ 15 w 15"/>
              <a:gd name="T1" fmla="*/ 9 h 14"/>
              <a:gd name="T2" fmla="*/ 12 w 15"/>
              <a:gd name="T3" fmla="*/ 5 h 14"/>
              <a:gd name="T4" fmla="*/ 10 w 15"/>
              <a:gd name="T5" fmla="*/ 0 h 14"/>
              <a:gd name="T6" fmla="*/ 0 w 15"/>
              <a:gd name="T7" fmla="*/ 7 h 14"/>
              <a:gd name="T8" fmla="*/ 3 w 15"/>
              <a:gd name="T9" fmla="*/ 10 h 14"/>
              <a:gd name="T10" fmla="*/ 6 w 15"/>
              <a:gd name="T11" fmla="*/ 14 h 14"/>
              <a:gd name="T12" fmla="*/ 15 w 15"/>
              <a:gd name="T13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4">
                <a:moveTo>
                  <a:pt x="15" y="9"/>
                </a:moveTo>
                <a:lnTo>
                  <a:pt x="12" y="5"/>
                </a:lnTo>
                <a:lnTo>
                  <a:pt x="10" y="0"/>
                </a:lnTo>
                <a:lnTo>
                  <a:pt x="0" y="7"/>
                </a:lnTo>
                <a:lnTo>
                  <a:pt x="3" y="10"/>
                </a:lnTo>
                <a:lnTo>
                  <a:pt x="6" y="14"/>
                </a:lnTo>
                <a:lnTo>
                  <a:pt x="15" y="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06" name="Freeform 342"/>
          <p:cNvSpPr>
            <a:spLocks/>
          </p:cNvSpPr>
          <p:nvPr/>
        </p:nvSpPr>
        <p:spPr bwMode="auto">
          <a:xfrm>
            <a:off x="7961832" y="1331910"/>
            <a:ext cx="23813" cy="22225"/>
          </a:xfrm>
          <a:custGeom>
            <a:avLst/>
            <a:gdLst>
              <a:gd name="T0" fmla="*/ 15 w 15"/>
              <a:gd name="T1" fmla="*/ 9 h 14"/>
              <a:gd name="T2" fmla="*/ 12 w 15"/>
              <a:gd name="T3" fmla="*/ 5 h 14"/>
              <a:gd name="T4" fmla="*/ 9 w 15"/>
              <a:gd name="T5" fmla="*/ 0 h 14"/>
              <a:gd name="T6" fmla="*/ 0 w 15"/>
              <a:gd name="T7" fmla="*/ 5 h 14"/>
              <a:gd name="T8" fmla="*/ 4 w 15"/>
              <a:gd name="T9" fmla="*/ 10 h 14"/>
              <a:gd name="T10" fmla="*/ 5 w 15"/>
              <a:gd name="T11" fmla="*/ 14 h 14"/>
              <a:gd name="T12" fmla="*/ 15 w 15"/>
              <a:gd name="T13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4">
                <a:moveTo>
                  <a:pt x="15" y="9"/>
                </a:moveTo>
                <a:lnTo>
                  <a:pt x="12" y="5"/>
                </a:lnTo>
                <a:lnTo>
                  <a:pt x="9" y="0"/>
                </a:lnTo>
                <a:lnTo>
                  <a:pt x="0" y="5"/>
                </a:lnTo>
                <a:lnTo>
                  <a:pt x="4" y="10"/>
                </a:lnTo>
                <a:lnTo>
                  <a:pt x="5" y="14"/>
                </a:lnTo>
                <a:lnTo>
                  <a:pt x="15" y="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07" name="Freeform 343"/>
          <p:cNvSpPr>
            <a:spLocks/>
          </p:cNvSpPr>
          <p:nvPr/>
        </p:nvSpPr>
        <p:spPr bwMode="auto">
          <a:xfrm>
            <a:off x="7993582" y="1387471"/>
            <a:ext cx="22225" cy="20638"/>
          </a:xfrm>
          <a:custGeom>
            <a:avLst/>
            <a:gdLst>
              <a:gd name="T0" fmla="*/ 14 w 14"/>
              <a:gd name="T1" fmla="*/ 9 h 13"/>
              <a:gd name="T2" fmla="*/ 12 w 14"/>
              <a:gd name="T3" fmla="*/ 4 h 13"/>
              <a:gd name="T4" fmla="*/ 9 w 14"/>
              <a:gd name="T5" fmla="*/ 0 h 13"/>
              <a:gd name="T6" fmla="*/ 0 w 14"/>
              <a:gd name="T7" fmla="*/ 4 h 13"/>
              <a:gd name="T8" fmla="*/ 2 w 14"/>
              <a:gd name="T9" fmla="*/ 9 h 13"/>
              <a:gd name="T10" fmla="*/ 5 w 14"/>
              <a:gd name="T11" fmla="*/ 13 h 13"/>
              <a:gd name="T12" fmla="*/ 14 w 14"/>
              <a:gd name="T13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3">
                <a:moveTo>
                  <a:pt x="14" y="9"/>
                </a:moveTo>
                <a:lnTo>
                  <a:pt x="12" y="4"/>
                </a:lnTo>
                <a:lnTo>
                  <a:pt x="9" y="0"/>
                </a:lnTo>
                <a:lnTo>
                  <a:pt x="0" y="4"/>
                </a:lnTo>
                <a:lnTo>
                  <a:pt x="2" y="9"/>
                </a:lnTo>
                <a:lnTo>
                  <a:pt x="5" y="13"/>
                </a:lnTo>
                <a:lnTo>
                  <a:pt x="14" y="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08" name="Freeform 344"/>
          <p:cNvSpPr>
            <a:spLocks/>
          </p:cNvSpPr>
          <p:nvPr/>
        </p:nvSpPr>
        <p:spPr bwMode="auto">
          <a:xfrm>
            <a:off x="8022157" y="1444622"/>
            <a:ext cx="20638" cy="22225"/>
          </a:xfrm>
          <a:custGeom>
            <a:avLst/>
            <a:gdLst>
              <a:gd name="T0" fmla="*/ 13 w 13"/>
              <a:gd name="T1" fmla="*/ 9 h 14"/>
              <a:gd name="T2" fmla="*/ 11 w 13"/>
              <a:gd name="T3" fmla="*/ 5 h 14"/>
              <a:gd name="T4" fmla="*/ 9 w 13"/>
              <a:gd name="T5" fmla="*/ 0 h 14"/>
              <a:gd name="T6" fmla="*/ 0 w 13"/>
              <a:gd name="T7" fmla="*/ 5 h 14"/>
              <a:gd name="T8" fmla="*/ 1 w 13"/>
              <a:gd name="T9" fmla="*/ 9 h 14"/>
              <a:gd name="T10" fmla="*/ 4 w 13"/>
              <a:gd name="T11" fmla="*/ 14 h 14"/>
              <a:gd name="T12" fmla="*/ 13 w 13"/>
              <a:gd name="T13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4">
                <a:moveTo>
                  <a:pt x="13" y="9"/>
                </a:moveTo>
                <a:lnTo>
                  <a:pt x="11" y="5"/>
                </a:lnTo>
                <a:lnTo>
                  <a:pt x="9" y="0"/>
                </a:lnTo>
                <a:lnTo>
                  <a:pt x="0" y="5"/>
                </a:lnTo>
                <a:lnTo>
                  <a:pt x="1" y="9"/>
                </a:lnTo>
                <a:lnTo>
                  <a:pt x="4" y="14"/>
                </a:lnTo>
                <a:lnTo>
                  <a:pt x="13" y="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09" name="Freeform 345"/>
          <p:cNvSpPr>
            <a:spLocks/>
          </p:cNvSpPr>
          <p:nvPr/>
        </p:nvSpPr>
        <p:spPr bwMode="auto">
          <a:xfrm>
            <a:off x="8045969" y="1503360"/>
            <a:ext cx="20638" cy="22225"/>
          </a:xfrm>
          <a:custGeom>
            <a:avLst/>
            <a:gdLst>
              <a:gd name="T0" fmla="*/ 13 w 13"/>
              <a:gd name="T1" fmla="*/ 10 h 14"/>
              <a:gd name="T2" fmla="*/ 13 w 13"/>
              <a:gd name="T3" fmla="*/ 8 h 14"/>
              <a:gd name="T4" fmla="*/ 11 w 13"/>
              <a:gd name="T5" fmla="*/ 3 h 14"/>
              <a:gd name="T6" fmla="*/ 10 w 13"/>
              <a:gd name="T7" fmla="*/ 0 h 14"/>
              <a:gd name="T8" fmla="*/ 0 w 13"/>
              <a:gd name="T9" fmla="*/ 4 h 14"/>
              <a:gd name="T10" fmla="*/ 1 w 13"/>
              <a:gd name="T11" fmla="*/ 7 h 14"/>
              <a:gd name="T12" fmla="*/ 3 w 13"/>
              <a:gd name="T13" fmla="*/ 12 h 14"/>
              <a:gd name="T14" fmla="*/ 3 w 13"/>
              <a:gd name="T15" fmla="*/ 14 h 14"/>
              <a:gd name="T16" fmla="*/ 13 w 13"/>
              <a:gd name="T17" fmla="*/ 1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4">
                <a:moveTo>
                  <a:pt x="13" y="10"/>
                </a:moveTo>
                <a:lnTo>
                  <a:pt x="13" y="8"/>
                </a:lnTo>
                <a:lnTo>
                  <a:pt x="11" y="3"/>
                </a:lnTo>
                <a:lnTo>
                  <a:pt x="10" y="0"/>
                </a:lnTo>
                <a:lnTo>
                  <a:pt x="0" y="4"/>
                </a:lnTo>
                <a:lnTo>
                  <a:pt x="1" y="7"/>
                </a:lnTo>
                <a:lnTo>
                  <a:pt x="3" y="12"/>
                </a:lnTo>
                <a:lnTo>
                  <a:pt x="3" y="14"/>
                </a:lnTo>
                <a:lnTo>
                  <a:pt x="13" y="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10" name="Freeform 346"/>
          <p:cNvSpPr>
            <a:spLocks/>
          </p:cNvSpPr>
          <p:nvPr/>
        </p:nvSpPr>
        <p:spPr bwMode="auto">
          <a:xfrm>
            <a:off x="8066607" y="1563684"/>
            <a:ext cx="20638" cy="19050"/>
          </a:xfrm>
          <a:custGeom>
            <a:avLst/>
            <a:gdLst>
              <a:gd name="T0" fmla="*/ 13 w 13"/>
              <a:gd name="T1" fmla="*/ 10 h 12"/>
              <a:gd name="T2" fmla="*/ 13 w 13"/>
              <a:gd name="T3" fmla="*/ 8 h 12"/>
              <a:gd name="T4" fmla="*/ 10 w 13"/>
              <a:gd name="T5" fmla="*/ 3 h 12"/>
              <a:gd name="T6" fmla="*/ 10 w 13"/>
              <a:gd name="T7" fmla="*/ 0 h 12"/>
              <a:gd name="T8" fmla="*/ 0 w 13"/>
              <a:gd name="T9" fmla="*/ 3 h 12"/>
              <a:gd name="T10" fmla="*/ 1 w 13"/>
              <a:gd name="T11" fmla="*/ 6 h 12"/>
              <a:gd name="T12" fmla="*/ 2 w 13"/>
              <a:gd name="T13" fmla="*/ 11 h 12"/>
              <a:gd name="T14" fmla="*/ 4 w 13"/>
              <a:gd name="T15" fmla="*/ 12 h 12"/>
              <a:gd name="T16" fmla="*/ 13 w 13"/>
              <a:gd name="T17" fmla="*/ 1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2">
                <a:moveTo>
                  <a:pt x="13" y="10"/>
                </a:moveTo>
                <a:lnTo>
                  <a:pt x="13" y="8"/>
                </a:lnTo>
                <a:lnTo>
                  <a:pt x="10" y="3"/>
                </a:lnTo>
                <a:lnTo>
                  <a:pt x="10" y="0"/>
                </a:lnTo>
                <a:lnTo>
                  <a:pt x="0" y="3"/>
                </a:lnTo>
                <a:lnTo>
                  <a:pt x="1" y="6"/>
                </a:lnTo>
                <a:lnTo>
                  <a:pt x="2" y="11"/>
                </a:lnTo>
                <a:lnTo>
                  <a:pt x="4" y="12"/>
                </a:lnTo>
                <a:lnTo>
                  <a:pt x="13" y="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11" name="Freeform 347"/>
          <p:cNvSpPr>
            <a:spLocks/>
          </p:cNvSpPr>
          <p:nvPr/>
        </p:nvSpPr>
        <p:spPr bwMode="auto">
          <a:xfrm>
            <a:off x="8084068" y="1624009"/>
            <a:ext cx="19050" cy="19050"/>
          </a:xfrm>
          <a:custGeom>
            <a:avLst/>
            <a:gdLst>
              <a:gd name="T0" fmla="*/ 12 w 12"/>
              <a:gd name="T1" fmla="*/ 11 h 12"/>
              <a:gd name="T2" fmla="*/ 11 w 12"/>
              <a:gd name="T3" fmla="*/ 8 h 12"/>
              <a:gd name="T4" fmla="*/ 10 w 12"/>
              <a:gd name="T5" fmla="*/ 2 h 12"/>
              <a:gd name="T6" fmla="*/ 10 w 12"/>
              <a:gd name="T7" fmla="*/ 0 h 12"/>
              <a:gd name="T8" fmla="*/ 0 w 12"/>
              <a:gd name="T9" fmla="*/ 3 h 12"/>
              <a:gd name="T10" fmla="*/ 0 w 12"/>
              <a:gd name="T11" fmla="*/ 4 h 12"/>
              <a:gd name="T12" fmla="*/ 2 w 12"/>
              <a:gd name="T13" fmla="*/ 9 h 12"/>
              <a:gd name="T14" fmla="*/ 2 w 12"/>
              <a:gd name="T15" fmla="*/ 12 h 12"/>
              <a:gd name="T16" fmla="*/ 12 w 12"/>
              <a:gd name="T17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2">
                <a:moveTo>
                  <a:pt x="12" y="11"/>
                </a:moveTo>
                <a:lnTo>
                  <a:pt x="11" y="8"/>
                </a:lnTo>
                <a:lnTo>
                  <a:pt x="10" y="2"/>
                </a:lnTo>
                <a:lnTo>
                  <a:pt x="10" y="0"/>
                </a:lnTo>
                <a:lnTo>
                  <a:pt x="0" y="3"/>
                </a:lnTo>
                <a:lnTo>
                  <a:pt x="0" y="4"/>
                </a:lnTo>
                <a:lnTo>
                  <a:pt x="2" y="9"/>
                </a:lnTo>
                <a:lnTo>
                  <a:pt x="2" y="12"/>
                </a:lnTo>
                <a:lnTo>
                  <a:pt x="12" y="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12" name="Freeform 348"/>
          <p:cNvSpPr>
            <a:spLocks/>
          </p:cNvSpPr>
          <p:nvPr/>
        </p:nvSpPr>
        <p:spPr bwMode="auto">
          <a:xfrm>
            <a:off x="8096769" y="1687509"/>
            <a:ext cx="19050" cy="17463"/>
          </a:xfrm>
          <a:custGeom>
            <a:avLst/>
            <a:gdLst>
              <a:gd name="T0" fmla="*/ 12 w 12"/>
              <a:gd name="T1" fmla="*/ 10 h 11"/>
              <a:gd name="T2" fmla="*/ 11 w 12"/>
              <a:gd name="T3" fmla="*/ 6 h 11"/>
              <a:gd name="T4" fmla="*/ 9 w 12"/>
              <a:gd name="T5" fmla="*/ 1 h 11"/>
              <a:gd name="T6" fmla="*/ 9 w 12"/>
              <a:gd name="T7" fmla="*/ 0 h 11"/>
              <a:gd name="T8" fmla="*/ 0 w 12"/>
              <a:gd name="T9" fmla="*/ 2 h 11"/>
              <a:gd name="T10" fmla="*/ 0 w 12"/>
              <a:gd name="T11" fmla="*/ 2 h 11"/>
              <a:gd name="T12" fmla="*/ 2 w 12"/>
              <a:gd name="T13" fmla="*/ 7 h 11"/>
              <a:gd name="T14" fmla="*/ 2 w 12"/>
              <a:gd name="T15" fmla="*/ 11 h 11"/>
              <a:gd name="T16" fmla="*/ 12 w 12"/>
              <a:gd name="T17" fmla="*/ 1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1">
                <a:moveTo>
                  <a:pt x="12" y="10"/>
                </a:moveTo>
                <a:lnTo>
                  <a:pt x="11" y="6"/>
                </a:lnTo>
                <a:lnTo>
                  <a:pt x="9" y="1"/>
                </a:lnTo>
                <a:lnTo>
                  <a:pt x="9" y="0"/>
                </a:lnTo>
                <a:lnTo>
                  <a:pt x="0" y="2"/>
                </a:lnTo>
                <a:lnTo>
                  <a:pt x="0" y="2"/>
                </a:lnTo>
                <a:lnTo>
                  <a:pt x="2" y="7"/>
                </a:lnTo>
                <a:lnTo>
                  <a:pt x="2" y="11"/>
                </a:lnTo>
                <a:lnTo>
                  <a:pt x="12" y="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13" name="Freeform 349"/>
          <p:cNvSpPr>
            <a:spLocks/>
          </p:cNvSpPr>
          <p:nvPr/>
        </p:nvSpPr>
        <p:spPr bwMode="auto">
          <a:xfrm>
            <a:off x="8104707" y="1751010"/>
            <a:ext cx="19050" cy="15875"/>
          </a:xfrm>
          <a:custGeom>
            <a:avLst/>
            <a:gdLst>
              <a:gd name="T0" fmla="*/ 12 w 12"/>
              <a:gd name="T1" fmla="*/ 9 h 10"/>
              <a:gd name="T2" fmla="*/ 11 w 12"/>
              <a:gd name="T3" fmla="*/ 4 h 10"/>
              <a:gd name="T4" fmla="*/ 11 w 12"/>
              <a:gd name="T5" fmla="*/ 0 h 10"/>
              <a:gd name="T6" fmla="*/ 0 w 12"/>
              <a:gd name="T7" fmla="*/ 1 h 10"/>
              <a:gd name="T8" fmla="*/ 2 w 12"/>
              <a:gd name="T9" fmla="*/ 5 h 10"/>
              <a:gd name="T10" fmla="*/ 2 w 12"/>
              <a:gd name="T11" fmla="*/ 10 h 10"/>
              <a:gd name="T12" fmla="*/ 12 w 12"/>
              <a:gd name="T13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0">
                <a:moveTo>
                  <a:pt x="12" y="9"/>
                </a:moveTo>
                <a:lnTo>
                  <a:pt x="11" y="4"/>
                </a:lnTo>
                <a:lnTo>
                  <a:pt x="11" y="0"/>
                </a:lnTo>
                <a:lnTo>
                  <a:pt x="0" y="1"/>
                </a:lnTo>
                <a:lnTo>
                  <a:pt x="2" y="5"/>
                </a:lnTo>
                <a:lnTo>
                  <a:pt x="2" y="10"/>
                </a:lnTo>
                <a:lnTo>
                  <a:pt x="12" y="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14" name="Freeform 350"/>
          <p:cNvSpPr>
            <a:spLocks/>
          </p:cNvSpPr>
          <p:nvPr/>
        </p:nvSpPr>
        <p:spPr bwMode="auto">
          <a:xfrm>
            <a:off x="8111057" y="1812921"/>
            <a:ext cx="14288" cy="17463"/>
          </a:xfrm>
          <a:custGeom>
            <a:avLst/>
            <a:gdLst>
              <a:gd name="T0" fmla="*/ 9 w 9"/>
              <a:gd name="T1" fmla="*/ 11 h 11"/>
              <a:gd name="T2" fmla="*/ 9 w 9"/>
              <a:gd name="T3" fmla="*/ 9 h 11"/>
              <a:gd name="T4" fmla="*/ 9 w 9"/>
              <a:gd name="T5" fmla="*/ 4 h 11"/>
              <a:gd name="T6" fmla="*/ 9 w 9"/>
              <a:gd name="T7" fmla="*/ 0 h 11"/>
              <a:gd name="T8" fmla="*/ 0 w 9"/>
              <a:gd name="T9" fmla="*/ 2 h 11"/>
              <a:gd name="T10" fmla="*/ 0 w 9"/>
              <a:gd name="T11" fmla="*/ 4 h 11"/>
              <a:gd name="T12" fmla="*/ 0 w 9"/>
              <a:gd name="T13" fmla="*/ 11 h 11"/>
              <a:gd name="T14" fmla="*/ 0 w 9"/>
              <a:gd name="T15" fmla="*/ 11 h 11"/>
              <a:gd name="T16" fmla="*/ 9 w 9"/>
              <a:gd name="T17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11">
                <a:moveTo>
                  <a:pt x="9" y="11"/>
                </a:moveTo>
                <a:lnTo>
                  <a:pt x="9" y="9"/>
                </a:lnTo>
                <a:lnTo>
                  <a:pt x="9" y="4"/>
                </a:lnTo>
                <a:lnTo>
                  <a:pt x="9" y="0"/>
                </a:lnTo>
                <a:lnTo>
                  <a:pt x="0" y="2"/>
                </a:lnTo>
                <a:lnTo>
                  <a:pt x="0" y="4"/>
                </a:lnTo>
                <a:lnTo>
                  <a:pt x="0" y="11"/>
                </a:lnTo>
                <a:lnTo>
                  <a:pt x="0" y="11"/>
                </a:lnTo>
                <a:lnTo>
                  <a:pt x="9" y="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15" name="Freeform 351"/>
          <p:cNvSpPr>
            <a:spLocks/>
          </p:cNvSpPr>
          <p:nvPr/>
        </p:nvSpPr>
        <p:spPr bwMode="auto">
          <a:xfrm>
            <a:off x="8111057" y="1878010"/>
            <a:ext cx="14288" cy="15875"/>
          </a:xfrm>
          <a:custGeom>
            <a:avLst/>
            <a:gdLst>
              <a:gd name="T0" fmla="*/ 9 w 9"/>
              <a:gd name="T1" fmla="*/ 10 h 10"/>
              <a:gd name="T2" fmla="*/ 9 w 9"/>
              <a:gd name="T3" fmla="*/ 9 h 10"/>
              <a:gd name="T4" fmla="*/ 9 w 9"/>
              <a:gd name="T5" fmla="*/ 2 h 10"/>
              <a:gd name="T6" fmla="*/ 9 w 9"/>
              <a:gd name="T7" fmla="*/ 0 h 10"/>
              <a:gd name="T8" fmla="*/ 0 w 9"/>
              <a:gd name="T9" fmla="*/ 0 h 10"/>
              <a:gd name="T10" fmla="*/ 0 w 9"/>
              <a:gd name="T11" fmla="*/ 2 h 10"/>
              <a:gd name="T12" fmla="*/ 0 w 9"/>
              <a:gd name="T13" fmla="*/ 8 h 10"/>
              <a:gd name="T14" fmla="*/ 0 w 9"/>
              <a:gd name="T15" fmla="*/ 10 h 10"/>
              <a:gd name="T16" fmla="*/ 9 w 9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10">
                <a:moveTo>
                  <a:pt x="9" y="10"/>
                </a:moveTo>
                <a:lnTo>
                  <a:pt x="9" y="9"/>
                </a:lnTo>
                <a:lnTo>
                  <a:pt x="9" y="2"/>
                </a:lnTo>
                <a:lnTo>
                  <a:pt x="9" y="0"/>
                </a:lnTo>
                <a:lnTo>
                  <a:pt x="0" y="0"/>
                </a:lnTo>
                <a:lnTo>
                  <a:pt x="0" y="2"/>
                </a:lnTo>
                <a:lnTo>
                  <a:pt x="0" y="8"/>
                </a:lnTo>
                <a:lnTo>
                  <a:pt x="0" y="10"/>
                </a:lnTo>
                <a:lnTo>
                  <a:pt x="9" y="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16" name="Freeform 352"/>
          <p:cNvSpPr>
            <a:spLocks/>
          </p:cNvSpPr>
          <p:nvPr/>
        </p:nvSpPr>
        <p:spPr bwMode="auto">
          <a:xfrm>
            <a:off x="8104707" y="1939922"/>
            <a:ext cx="19050" cy="15875"/>
          </a:xfrm>
          <a:custGeom>
            <a:avLst/>
            <a:gdLst>
              <a:gd name="T0" fmla="*/ 11 w 12"/>
              <a:gd name="T1" fmla="*/ 10 h 10"/>
              <a:gd name="T2" fmla="*/ 11 w 12"/>
              <a:gd name="T3" fmla="*/ 9 h 10"/>
              <a:gd name="T4" fmla="*/ 12 w 12"/>
              <a:gd name="T5" fmla="*/ 3 h 10"/>
              <a:gd name="T6" fmla="*/ 12 w 12"/>
              <a:gd name="T7" fmla="*/ 1 h 10"/>
              <a:gd name="T8" fmla="*/ 2 w 12"/>
              <a:gd name="T9" fmla="*/ 0 h 10"/>
              <a:gd name="T10" fmla="*/ 2 w 12"/>
              <a:gd name="T11" fmla="*/ 3 h 10"/>
              <a:gd name="T12" fmla="*/ 2 w 12"/>
              <a:gd name="T13" fmla="*/ 8 h 10"/>
              <a:gd name="T14" fmla="*/ 0 w 12"/>
              <a:gd name="T15" fmla="*/ 10 h 10"/>
              <a:gd name="T16" fmla="*/ 11 w 12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0">
                <a:moveTo>
                  <a:pt x="11" y="10"/>
                </a:moveTo>
                <a:lnTo>
                  <a:pt x="11" y="9"/>
                </a:lnTo>
                <a:lnTo>
                  <a:pt x="12" y="3"/>
                </a:lnTo>
                <a:lnTo>
                  <a:pt x="12" y="1"/>
                </a:lnTo>
                <a:lnTo>
                  <a:pt x="2" y="0"/>
                </a:lnTo>
                <a:lnTo>
                  <a:pt x="2" y="3"/>
                </a:lnTo>
                <a:lnTo>
                  <a:pt x="2" y="8"/>
                </a:lnTo>
                <a:lnTo>
                  <a:pt x="0" y="10"/>
                </a:lnTo>
                <a:lnTo>
                  <a:pt x="11" y="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17" name="Freeform 353"/>
          <p:cNvSpPr>
            <a:spLocks/>
          </p:cNvSpPr>
          <p:nvPr/>
        </p:nvSpPr>
        <p:spPr bwMode="auto">
          <a:xfrm>
            <a:off x="8096769" y="2001834"/>
            <a:ext cx="19050" cy="19050"/>
          </a:xfrm>
          <a:custGeom>
            <a:avLst/>
            <a:gdLst>
              <a:gd name="T0" fmla="*/ 11 w 12"/>
              <a:gd name="T1" fmla="*/ 12 h 12"/>
              <a:gd name="T2" fmla="*/ 11 w 12"/>
              <a:gd name="T3" fmla="*/ 8 h 12"/>
              <a:gd name="T4" fmla="*/ 12 w 12"/>
              <a:gd name="T5" fmla="*/ 3 h 12"/>
              <a:gd name="T6" fmla="*/ 12 w 12"/>
              <a:gd name="T7" fmla="*/ 1 h 12"/>
              <a:gd name="T8" fmla="*/ 2 w 12"/>
              <a:gd name="T9" fmla="*/ 0 h 12"/>
              <a:gd name="T10" fmla="*/ 2 w 12"/>
              <a:gd name="T11" fmla="*/ 1 h 12"/>
              <a:gd name="T12" fmla="*/ 2 w 12"/>
              <a:gd name="T13" fmla="*/ 7 h 12"/>
              <a:gd name="T14" fmla="*/ 0 w 12"/>
              <a:gd name="T15" fmla="*/ 11 h 12"/>
              <a:gd name="T16" fmla="*/ 11 w 12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2">
                <a:moveTo>
                  <a:pt x="11" y="12"/>
                </a:moveTo>
                <a:lnTo>
                  <a:pt x="11" y="8"/>
                </a:lnTo>
                <a:lnTo>
                  <a:pt x="12" y="3"/>
                </a:lnTo>
                <a:lnTo>
                  <a:pt x="12" y="1"/>
                </a:lnTo>
                <a:lnTo>
                  <a:pt x="2" y="0"/>
                </a:lnTo>
                <a:lnTo>
                  <a:pt x="2" y="1"/>
                </a:lnTo>
                <a:lnTo>
                  <a:pt x="2" y="7"/>
                </a:lnTo>
                <a:lnTo>
                  <a:pt x="0" y="11"/>
                </a:lnTo>
                <a:lnTo>
                  <a:pt x="11" y="1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18" name="Freeform 354"/>
          <p:cNvSpPr>
            <a:spLocks/>
          </p:cNvSpPr>
          <p:nvPr/>
        </p:nvSpPr>
        <p:spPr bwMode="auto">
          <a:xfrm>
            <a:off x="8084068" y="2063746"/>
            <a:ext cx="19050" cy="19050"/>
          </a:xfrm>
          <a:custGeom>
            <a:avLst/>
            <a:gdLst>
              <a:gd name="T0" fmla="*/ 10 w 12"/>
              <a:gd name="T1" fmla="*/ 12 h 12"/>
              <a:gd name="T2" fmla="*/ 11 w 12"/>
              <a:gd name="T3" fmla="*/ 7 h 12"/>
              <a:gd name="T4" fmla="*/ 12 w 12"/>
              <a:gd name="T5" fmla="*/ 2 h 12"/>
              <a:gd name="T6" fmla="*/ 3 w 12"/>
              <a:gd name="T7" fmla="*/ 0 h 12"/>
              <a:gd name="T8" fmla="*/ 2 w 12"/>
              <a:gd name="T9" fmla="*/ 6 h 12"/>
              <a:gd name="T10" fmla="*/ 0 w 12"/>
              <a:gd name="T11" fmla="*/ 10 h 12"/>
              <a:gd name="T12" fmla="*/ 10 w 12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2">
                <a:moveTo>
                  <a:pt x="10" y="12"/>
                </a:moveTo>
                <a:lnTo>
                  <a:pt x="11" y="7"/>
                </a:lnTo>
                <a:lnTo>
                  <a:pt x="12" y="2"/>
                </a:lnTo>
                <a:lnTo>
                  <a:pt x="3" y="0"/>
                </a:lnTo>
                <a:lnTo>
                  <a:pt x="2" y="6"/>
                </a:lnTo>
                <a:lnTo>
                  <a:pt x="0" y="10"/>
                </a:lnTo>
                <a:lnTo>
                  <a:pt x="10" y="1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19" name="Freeform 355"/>
          <p:cNvSpPr>
            <a:spLocks/>
          </p:cNvSpPr>
          <p:nvPr/>
        </p:nvSpPr>
        <p:spPr bwMode="auto">
          <a:xfrm>
            <a:off x="8068194" y="2124072"/>
            <a:ext cx="19050" cy="20638"/>
          </a:xfrm>
          <a:custGeom>
            <a:avLst/>
            <a:gdLst>
              <a:gd name="T0" fmla="*/ 9 w 12"/>
              <a:gd name="T1" fmla="*/ 13 h 13"/>
              <a:gd name="T2" fmla="*/ 9 w 12"/>
              <a:gd name="T3" fmla="*/ 12 h 13"/>
              <a:gd name="T4" fmla="*/ 12 w 12"/>
              <a:gd name="T5" fmla="*/ 7 h 13"/>
              <a:gd name="T6" fmla="*/ 12 w 12"/>
              <a:gd name="T7" fmla="*/ 3 h 13"/>
              <a:gd name="T8" fmla="*/ 3 w 12"/>
              <a:gd name="T9" fmla="*/ 0 h 13"/>
              <a:gd name="T10" fmla="*/ 1 w 12"/>
              <a:gd name="T11" fmla="*/ 4 h 13"/>
              <a:gd name="T12" fmla="*/ 0 w 12"/>
              <a:gd name="T13" fmla="*/ 9 h 13"/>
              <a:gd name="T14" fmla="*/ 0 w 12"/>
              <a:gd name="T15" fmla="*/ 9 h 13"/>
              <a:gd name="T16" fmla="*/ 9 w 12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3">
                <a:moveTo>
                  <a:pt x="9" y="13"/>
                </a:moveTo>
                <a:lnTo>
                  <a:pt x="9" y="12"/>
                </a:lnTo>
                <a:lnTo>
                  <a:pt x="12" y="7"/>
                </a:lnTo>
                <a:lnTo>
                  <a:pt x="12" y="3"/>
                </a:lnTo>
                <a:lnTo>
                  <a:pt x="3" y="0"/>
                </a:lnTo>
                <a:lnTo>
                  <a:pt x="1" y="4"/>
                </a:lnTo>
                <a:lnTo>
                  <a:pt x="0" y="9"/>
                </a:lnTo>
                <a:lnTo>
                  <a:pt x="0" y="9"/>
                </a:lnTo>
                <a:lnTo>
                  <a:pt x="9" y="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0" name="Freeform 356"/>
          <p:cNvSpPr>
            <a:spLocks/>
          </p:cNvSpPr>
          <p:nvPr/>
        </p:nvSpPr>
        <p:spPr bwMode="auto">
          <a:xfrm>
            <a:off x="8047557" y="2184397"/>
            <a:ext cx="20638" cy="20638"/>
          </a:xfrm>
          <a:custGeom>
            <a:avLst/>
            <a:gdLst>
              <a:gd name="T0" fmla="*/ 9 w 13"/>
              <a:gd name="T1" fmla="*/ 13 h 13"/>
              <a:gd name="T2" fmla="*/ 10 w 13"/>
              <a:gd name="T3" fmla="*/ 11 h 13"/>
              <a:gd name="T4" fmla="*/ 12 w 13"/>
              <a:gd name="T5" fmla="*/ 5 h 13"/>
              <a:gd name="T6" fmla="*/ 13 w 13"/>
              <a:gd name="T7" fmla="*/ 3 h 13"/>
              <a:gd name="T8" fmla="*/ 4 w 13"/>
              <a:gd name="T9" fmla="*/ 0 h 13"/>
              <a:gd name="T10" fmla="*/ 2 w 13"/>
              <a:gd name="T11" fmla="*/ 3 h 13"/>
              <a:gd name="T12" fmla="*/ 0 w 13"/>
              <a:gd name="T13" fmla="*/ 8 h 13"/>
              <a:gd name="T14" fmla="*/ 0 w 13"/>
              <a:gd name="T15" fmla="*/ 9 h 13"/>
              <a:gd name="T16" fmla="*/ 9 w 13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9" y="13"/>
                </a:moveTo>
                <a:lnTo>
                  <a:pt x="10" y="11"/>
                </a:lnTo>
                <a:lnTo>
                  <a:pt x="12" y="5"/>
                </a:lnTo>
                <a:lnTo>
                  <a:pt x="13" y="3"/>
                </a:lnTo>
                <a:lnTo>
                  <a:pt x="4" y="0"/>
                </a:lnTo>
                <a:lnTo>
                  <a:pt x="2" y="3"/>
                </a:lnTo>
                <a:lnTo>
                  <a:pt x="0" y="8"/>
                </a:lnTo>
                <a:lnTo>
                  <a:pt x="0" y="9"/>
                </a:lnTo>
                <a:lnTo>
                  <a:pt x="9" y="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1" name="Freeform 357"/>
          <p:cNvSpPr>
            <a:spLocks/>
          </p:cNvSpPr>
          <p:nvPr/>
        </p:nvSpPr>
        <p:spPr bwMode="auto">
          <a:xfrm>
            <a:off x="8022157" y="2243134"/>
            <a:ext cx="20638" cy="20638"/>
          </a:xfrm>
          <a:custGeom>
            <a:avLst/>
            <a:gdLst>
              <a:gd name="T0" fmla="*/ 9 w 13"/>
              <a:gd name="T1" fmla="*/ 13 h 13"/>
              <a:gd name="T2" fmla="*/ 11 w 13"/>
              <a:gd name="T3" fmla="*/ 10 h 13"/>
              <a:gd name="T4" fmla="*/ 13 w 13"/>
              <a:gd name="T5" fmla="*/ 5 h 13"/>
              <a:gd name="T6" fmla="*/ 13 w 13"/>
              <a:gd name="T7" fmla="*/ 4 h 13"/>
              <a:gd name="T8" fmla="*/ 4 w 13"/>
              <a:gd name="T9" fmla="*/ 0 h 13"/>
              <a:gd name="T10" fmla="*/ 4 w 13"/>
              <a:gd name="T11" fmla="*/ 1 h 13"/>
              <a:gd name="T12" fmla="*/ 1 w 13"/>
              <a:gd name="T13" fmla="*/ 6 h 13"/>
              <a:gd name="T14" fmla="*/ 0 w 13"/>
              <a:gd name="T15" fmla="*/ 9 h 13"/>
              <a:gd name="T16" fmla="*/ 9 w 13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9" y="13"/>
                </a:moveTo>
                <a:lnTo>
                  <a:pt x="11" y="10"/>
                </a:lnTo>
                <a:lnTo>
                  <a:pt x="13" y="5"/>
                </a:lnTo>
                <a:lnTo>
                  <a:pt x="13" y="4"/>
                </a:lnTo>
                <a:lnTo>
                  <a:pt x="4" y="0"/>
                </a:lnTo>
                <a:lnTo>
                  <a:pt x="4" y="1"/>
                </a:lnTo>
                <a:lnTo>
                  <a:pt x="1" y="6"/>
                </a:lnTo>
                <a:lnTo>
                  <a:pt x="0" y="9"/>
                </a:lnTo>
                <a:lnTo>
                  <a:pt x="9" y="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2" name="Freeform 358"/>
          <p:cNvSpPr>
            <a:spLocks/>
          </p:cNvSpPr>
          <p:nvPr/>
        </p:nvSpPr>
        <p:spPr bwMode="auto">
          <a:xfrm>
            <a:off x="7995169" y="2298697"/>
            <a:ext cx="20638" cy="20638"/>
          </a:xfrm>
          <a:custGeom>
            <a:avLst/>
            <a:gdLst>
              <a:gd name="T0" fmla="*/ 9 w 13"/>
              <a:gd name="T1" fmla="*/ 13 h 13"/>
              <a:gd name="T2" fmla="*/ 11 w 13"/>
              <a:gd name="T3" fmla="*/ 11 h 13"/>
              <a:gd name="T4" fmla="*/ 13 w 13"/>
              <a:gd name="T5" fmla="*/ 7 h 13"/>
              <a:gd name="T6" fmla="*/ 13 w 13"/>
              <a:gd name="T7" fmla="*/ 5 h 13"/>
              <a:gd name="T8" fmla="*/ 5 w 13"/>
              <a:gd name="T9" fmla="*/ 0 h 13"/>
              <a:gd name="T10" fmla="*/ 4 w 13"/>
              <a:gd name="T11" fmla="*/ 1 h 13"/>
              <a:gd name="T12" fmla="*/ 1 w 13"/>
              <a:gd name="T13" fmla="*/ 7 h 13"/>
              <a:gd name="T14" fmla="*/ 0 w 13"/>
              <a:gd name="T15" fmla="*/ 9 h 13"/>
              <a:gd name="T16" fmla="*/ 9 w 13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9" y="13"/>
                </a:moveTo>
                <a:lnTo>
                  <a:pt x="11" y="11"/>
                </a:lnTo>
                <a:lnTo>
                  <a:pt x="13" y="7"/>
                </a:lnTo>
                <a:lnTo>
                  <a:pt x="13" y="5"/>
                </a:lnTo>
                <a:lnTo>
                  <a:pt x="5" y="0"/>
                </a:lnTo>
                <a:lnTo>
                  <a:pt x="4" y="1"/>
                </a:lnTo>
                <a:lnTo>
                  <a:pt x="1" y="7"/>
                </a:lnTo>
                <a:lnTo>
                  <a:pt x="0" y="9"/>
                </a:lnTo>
                <a:lnTo>
                  <a:pt x="9" y="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3" name="Freeform 359"/>
          <p:cNvSpPr>
            <a:spLocks/>
          </p:cNvSpPr>
          <p:nvPr/>
        </p:nvSpPr>
        <p:spPr bwMode="auto">
          <a:xfrm>
            <a:off x="7965007" y="2354260"/>
            <a:ext cx="22225" cy="20638"/>
          </a:xfrm>
          <a:custGeom>
            <a:avLst/>
            <a:gdLst>
              <a:gd name="T0" fmla="*/ 9 w 14"/>
              <a:gd name="T1" fmla="*/ 13 h 13"/>
              <a:gd name="T2" fmla="*/ 10 w 14"/>
              <a:gd name="T3" fmla="*/ 11 h 13"/>
              <a:gd name="T4" fmla="*/ 13 w 14"/>
              <a:gd name="T5" fmla="*/ 6 h 13"/>
              <a:gd name="T6" fmla="*/ 14 w 14"/>
              <a:gd name="T7" fmla="*/ 6 h 13"/>
              <a:gd name="T8" fmla="*/ 5 w 14"/>
              <a:gd name="T9" fmla="*/ 0 h 13"/>
              <a:gd name="T10" fmla="*/ 5 w 14"/>
              <a:gd name="T11" fmla="*/ 2 h 13"/>
              <a:gd name="T12" fmla="*/ 2 w 14"/>
              <a:gd name="T13" fmla="*/ 6 h 13"/>
              <a:gd name="T14" fmla="*/ 0 w 14"/>
              <a:gd name="T15" fmla="*/ 8 h 13"/>
              <a:gd name="T16" fmla="*/ 9 w 14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3">
                <a:moveTo>
                  <a:pt x="9" y="13"/>
                </a:moveTo>
                <a:lnTo>
                  <a:pt x="10" y="11"/>
                </a:lnTo>
                <a:lnTo>
                  <a:pt x="13" y="6"/>
                </a:lnTo>
                <a:lnTo>
                  <a:pt x="14" y="6"/>
                </a:lnTo>
                <a:lnTo>
                  <a:pt x="5" y="0"/>
                </a:lnTo>
                <a:lnTo>
                  <a:pt x="5" y="2"/>
                </a:lnTo>
                <a:lnTo>
                  <a:pt x="2" y="6"/>
                </a:lnTo>
                <a:lnTo>
                  <a:pt x="0" y="8"/>
                </a:lnTo>
                <a:lnTo>
                  <a:pt x="9" y="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4" name="Freeform 360"/>
          <p:cNvSpPr>
            <a:spLocks/>
          </p:cNvSpPr>
          <p:nvPr/>
        </p:nvSpPr>
        <p:spPr bwMode="auto">
          <a:xfrm>
            <a:off x="7931669" y="2408235"/>
            <a:ext cx="22225" cy="20638"/>
          </a:xfrm>
          <a:custGeom>
            <a:avLst/>
            <a:gdLst>
              <a:gd name="T0" fmla="*/ 8 w 14"/>
              <a:gd name="T1" fmla="*/ 13 h 13"/>
              <a:gd name="T2" fmla="*/ 10 w 14"/>
              <a:gd name="T3" fmla="*/ 11 h 13"/>
              <a:gd name="T4" fmla="*/ 13 w 14"/>
              <a:gd name="T5" fmla="*/ 7 h 13"/>
              <a:gd name="T6" fmla="*/ 14 w 14"/>
              <a:gd name="T7" fmla="*/ 6 h 13"/>
              <a:gd name="T8" fmla="*/ 5 w 14"/>
              <a:gd name="T9" fmla="*/ 0 h 13"/>
              <a:gd name="T10" fmla="*/ 5 w 14"/>
              <a:gd name="T11" fmla="*/ 0 h 13"/>
              <a:gd name="T12" fmla="*/ 1 w 14"/>
              <a:gd name="T13" fmla="*/ 6 h 13"/>
              <a:gd name="T14" fmla="*/ 0 w 14"/>
              <a:gd name="T15" fmla="*/ 8 h 13"/>
              <a:gd name="T16" fmla="*/ 8 w 14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3">
                <a:moveTo>
                  <a:pt x="8" y="13"/>
                </a:moveTo>
                <a:lnTo>
                  <a:pt x="10" y="11"/>
                </a:lnTo>
                <a:lnTo>
                  <a:pt x="13" y="7"/>
                </a:lnTo>
                <a:lnTo>
                  <a:pt x="14" y="6"/>
                </a:lnTo>
                <a:lnTo>
                  <a:pt x="5" y="0"/>
                </a:lnTo>
                <a:lnTo>
                  <a:pt x="5" y="0"/>
                </a:lnTo>
                <a:lnTo>
                  <a:pt x="1" y="6"/>
                </a:lnTo>
                <a:lnTo>
                  <a:pt x="0" y="8"/>
                </a:lnTo>
                <a:lnTo>
                  <a:pt x="8" y="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5" name="Freeform 361"/>
          <p:cNvSpPr>
            <a:spLocks/>
          </p:cNvSpPr>
          <p:nvPr/>
        </p:nvSpPr>
        <p:spPr bwMode="auto">
          <a:xfrm>
            <a:off x="7895158" y="2460622"/>
            <a:ext cx="22225" cy="20638"/>
          </a:xfrm>
          <a:custGeom>
            <a:avLst/>
            <a:gdLst>
              <a:gd name="T0" fmla="*/ 8 w 14"/>
              <a:gd name="T1" fmla="*/ 13 h 13"/>
              <a:gd name="T2" fmla="*/ 10 w 14"/>
              <a:gd name="T3" fmla="*/ 12 h 13"/>
              <a:gd name="T4" fmla="*/ 12 w 14"/>
              <a:gd name="T5" fmla="*/ 7 h 13"/>
              <a:gd name="T6" fmla="*/ 14 w 14"/>
              <a:gd name="T7" fmla="*/ 5 h 13"/>
              <a:gd name="T8" fmla="*/ 6 w 14"/>
              <a:gd name="T9" fmla="*/ 0 h 13"/>
              <a:gd name="T10" fmla="*/ 4 w 14"/>
              <a:gd name="T11" fmla="*/ 1 h 13"/>
              <a:gd name="T12" fmla="*/ 2 w 14"/>
              <a:gd name="T13" fmla="*/ 5 h 13"/>
              <a:gd name="T14" fmla="*/ 0 w 14"/>
              <a:gd name="T15" fmla="*/ 8 h 13"/>
              <a:gd name="T16" fmla="*/ 8 w 14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3">
                <a:moveTo>
                  <a:pt x="8" y="13"/>
                </a:moveTo>
                <a:lnTo>
                  <a:pt x="10" y="12"/>
                </a:lnTo>
                <a:lnTo>
                  <a:pt x="12" y="7"/>
                </a:lnTo>
                <a:lnTo>
                  <a:pt x="14" y="5"/>
                </a:lnTo>
                <a:lnTo>
                  <a:pt x="6" y="0"/>
                </a:lnTo>
                <a:lnTo>
                  <a:pt x="4" y="1"/>
                </a:lnTo>
                <a:lnTo>
                  <a:pt x="2" y="5"/>
                </a:lnTo>
                <a:lnTo>
                  <a:pt x="0" y="8"/>
                </a:lnTo>
                <a:lnTo>
                  <a:pt x="8" y="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6" name="Freeform 362"/>
          <p:cNvSpPr>
            <a:spLocks/>
          </p:cNvSpPr>
          <p:nvPr/>
        </p:nvSpPr>
        <p:spPr bwMode="auto">
          <a:xfrm>
            <a:off x="7857058" y="2509834"/>
            <a:ext cx="22225" cy="20638"/>
          </a:xfrm>
          <a:custGeom>
            <a:avLst/>
            <a:gdLst>
              <a:gd name="T0" fmla="*/ 7 w 14"/>
              <a:gd name="T1" fmla="*/ 13 h 13"/>
              <a:gd name="T2" fmla="*/ 7 w 14"/>
              <a:gd name="T3" fmla="*/ 13 h 13"/>
              <a:gd name="T4" fmla="*/ 11 w 14"/>
              <a:gd name="T5" fmla="*/ 8 h 13"/>
              <a:gd name="T6" fmla="*/ 14 w 14"/>
              <a:gd name="T7" fmla="*/ 6 h 13"/>
              <a:gd name="T8" fmla="*/ 6 w 14"/>
              <a:gd name="T9" fmla="*/ 0 h 13"/>
              <a:gd name="T10" fmla="*/ 4 w 14"/>
              <a:gd name="T11" fmla="*/ 3 h 13"/>
              <a:gd name="T12" fmla="*/ 0 w 14"/>
              <a:gd name="T13" fmla="*/ 7 h 13"/>
              <a:gd name="T14" fmla="*/ 0 w 14"/>
              <a:gd name="T15" fmla="*/ 7 h 13"/>
              <a:gd name="T16" fmla="*/ 7 w 14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3">
                <a:moveTo>
                  <a:pt x="7" y="13"/>
                </a:moveTo>
                <a:lnTo>
                  <a:pt x="7" y="13"/>
                </a:lnTo>
                <a:lnTo>
                  <a:pt x="11" y="8"/>
                </a:lnTo>
                <a:lnTo>
                  <a:pt x="14" y="6"/>
                </a:lnTo>
                <a:lnTo>
                  <a:pt x="6" y="0"/>
                </a:lnTo>
                <a:lnTo>
                  <a:pt x="4" y="3"/>
                </a:lnTo>
                <a:lnTo>
                  <a:pt x="0" y="7"/>
                </a:lnTo>
                <a:lnTo>
                  <a:pt x="0" y="7"/>
                </a:lnTo>
                <a:lnTo>
                  <a:pt x="7" y="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7" name="Freeform 363"/>
          <p:cNvSpPr>
            <a:spLocks/>
          </p:cNvSpPr>
          <p:nvPr/>
        </p:nvSpPr>
        <p:spPr bwMode="auto">
          <a:xfrm>
            <a:off x="7814195" y="2557460"/>
            <a:ext cx="23813" cy="22225"/>
          </a:xfrm>
          <a:custGeom>
            <a:avLst/>
            <a:gdLst>
              <a:gd name="T0" fmla="*/ 8 w 15"/>
              <a:gd name="T1" fmla="*/ 14 h 14"/>
              <a:gd name="T2" fmla="*/ 11 w 15"/>
              <a:gd name="T3" fmla="*/ 11 h 14"/>
              <a:gd name="T4" fmla="*/ 15 w 15"/>
              <a:gd name="T5" fmla="*/ 7 h 14"/>
              <a:gd name="T6" fmla="*/ 7 w 15"/>
              <a:gd name="T7" fmla="*/ 0 h 14"/>
              <a:gd name="T8" fmla="*/ 4 w 15"/>
              <a:gd name="T9" fmla="*/ 4 h 14"/>
              <a:gd name="T10" fmla="*/ 0 w 15"/>
              <a:gd name="T11" fmla="*/ 7 h 14"/>
              <a:gd name="T12" fmla="*/ 8 w 15"/>
              <a:gd name="T13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4">
                <a:moveTo>
                  <a:pt x="8" y="14"/>
                </a:moveTo>
                <a:lnTo>
                  <a:pt x="11" y="11"/>
                </a:lnTo>
                <a:lnTo>
                  <a:pt x="15" y="7"/>
                </a:lnTo>
                <a:lnTo>
                  <a:pt x="7" y="0"/>
                </a:lnTo>
                <a:lnTo>
                  <a:pt x="4" y="4"/>
                </a:lnTo>
                <a:lnTo>
                  <a:pt x="0" y="7"/>
                </a:lnTo>
                <a:lnTo>
                  <a:pt x="8" y="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8" name="Freeform 364"/>
          <p:cNvSpPr>
            <a:spLocks/>
          </p:cNvSpPr>
          <p:nvPr/>
        </p:nvSpPr>
        <p:spPr bwMode="auto">
          <a:xfrm>
            <a:off x="7771333" y="2603497"/>
            <a:ext cx="22225" cy="23813"/>
          </a:xfrm>
          <a:custGeom>
            <a:avLst/>
            <a:gdLst>
              <a:gd name="T0" fmla="*/ 8 w 14"/>
              <a:gd name="T1" fmla="*/ 15 h 15"/>
              <a:gd name="T2" fmla="*/ 9 w 14"/>
              <a:gd name="T3" fmla="*/ 12 h 15"/>
              <a:gd name="T4" fmla="*/ 13 w 14"/>
              <a:gd name="T5" fmla="*/ 8 h 15"/>
              <a:gd name="T6" fmla="*/ 14 w 14"/>
              <a:gd name="T7" fmla="*/ 7 h 15"/>
              <a:gd name="T8" fmla="*/ 8 w 14"/>
              <a:gd name="T9" fmla="*/ 0 h 15"/>
              <a:gd name="T10" fmla="*/ 7 w 14"/>
              <a:gd name="T11" fmla="*/ 2 h 15"/>
              <a:gd name="T12" fmla="*/ 1 w 14"/>
              <a:gd name="T13" fmla="*/ 5 h 15"/>
              <a:gd name="T14" fmla="*/ 0 w 14"/>
              <a:gd name="T15" fmla="*/ 7 h 15"/>
              <a:gd name="T16" fmla="*/ 8 w 14"/>
              <a:gd name="T17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5">
                <a:moveTo>
                  <a:pt x="8" y="15"/>
                </a:moveTo>
                <a:lnTo>
                  <a:pt x="9" y="12"/>
                </a:lnTo>
                <a:lnTo>
                  <a:pt x="13" y="8"/>
                </a:lnTo>
                <a:lnTo>
                  <a:pt x="14" y="7"/>
                </a:lnTo>
                <a:lnTo>
                  <a:pt x="8" y="0"/>
                </a:lnTo>
                <a:lnTo>
                  <a:pt x="7" y="2"/>
                </a:lnTo>
                <a:lnTo>
                  <a:pt x="1" y="5"/>
                </a:lnTo>
                <a:lnTo>
                  <a:pt x="0" y="7"/>
                </a:lnTo>
                <a:lnTo>
                  <a:pt x="8" y="1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9" name="Freeform 365"/>
          <p:cNvSpPr>
            <a:spLocks/>
          </p:cNvSpPr>
          <p:nvPr/>
        </p:nvSpPr>
        <p:spPr bwMode="auto">
          <a:xfrm>
            <a:off x="7725294" y="2647947"/>
            <a:ext cx="23813" cy="22225"/>
          </a:xfrm>
          <a:custGeom>
            <a:avLst/>
            <a:gdLst>
              <a:gd name="T0" fmla="*/ 8 w 15"/>
              <a:gd name="T1" fmla="*/ 14 h 14"/>
              <a:gd name="T2" fmla="*/ 12 w 15"/>
              <a:gd name="T3" fmla="*/ 10 h 14"/>
              <a:gd name="T4" fmla="*/ 15 w 15"/>
              <a:gd name="T5" fmla="*/ 8 h 14"/>
              <a:gd name="T6" fmla="*/ 8 w 15"/>
              <a:gd name="T7" fmla="*/ 0 h 14"/>
              <a:gd name="T8" fmla="*/ 6 w 15"/>
              <a:gd name="T9" fmla="*/ 4 h 14"/>
              <a:gd name="T10" fmla="*/ 0 w 15"/>
              <a:gd name="T11" fmla="*/ 6 h 14"/>
              <a:gd name="T12" fmla="*/ 8 w 15"/>
              <a:gd name="T13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4">
                <a:moveTo>
                  <a:pt x="8" y="14"/>
                </a:moveTo>
                <a:lnTo>
                  <a:pt x="12" y="10"/>
                </a:lnTo>
                <a:lnTo>
                  <a:pt x="15" y="8"/>
                </a:lnTo>
                <a:lnTo>
                  <a:pt x="8" y="0"/>
                </a:lnTo>
                <a:lnTo>
                  <a:pt x="6" y="4"/>
                </a:lnTo>
                <a:lnTo>
                  <a:pt x="0" y="6"/>
                </a:lnTo>
                <a:lnTo>
                  <a:pt x="8" y="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0" name="Freeform 366"/>
          <p:cNvSpPr>
            <a:spLocks/>
          </p:cNvSpPr>
          <p:nvPr/>
        </p:nvSpPr>
        <p:spPr bwMode="auto">
          <a:xfrm>
            <a:off x="7680844" y="2690809"/>
            <a:ext cx="22225" cy="20638"/>
          </a:xfrm>
          <a:custGeom>
            <a:avLst/>
            <a:gdLst>
              <a:gd name="T0" fmla="*/ 6 w 14"/>
              <a:gd name="T1" fmla="*/ 13 h 13"/>
              <a:gd name="T2" fmla="*/ 7 w 14"/>
              <a:gd name="T3" fmla="*/ 13 h 13"/>
              <a:gd name="T4" fmla="*/ 13 w 14"/>
              <a:gd name="T5" fmla="*/ 8 h 13"/>
              <a:gd name="T6" fmla="*/ 14 w 14"/>
              <a:gd name="T7" fmla="*/ 7 h 13"/>
              <a:gd name="T8" fmla="*/ 7 w 14"/>
              <a:gd name="T9" fmla="*/ 0 h 13"/>
              <a:gd name="T10" fmla="*/ 6 w 14"/>
              <a:gd name="T11" fmla="*/ 1 h 13"/>
              <a:gd name="T12" fmla="*/ 1 w 14"/>
              <a:gd name="T13" fmla="*/ 5 h 13"/>
              <a:gd name="T14" fmla="*/ 0 w 14"/>
              <a:gd name="T15" fmla="*/ 7 h 13"/>
              <a:gd name="T16" fmla="*/ 6 w 14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3">
                <a:moveTo>
                  <a:pt x="6" y="13"/>
                </a:moveTo>
                <a:lnTo>
                  <a:pt x="7" y="13"/>
                </a:lnTo>
                <a:lnTo>
                  <a:pt x="13" y="8"/>
                </a:lnTo>
                <a:lnTo>
                  <a:pt x="14" y="7"/>
                </a:lnTo>
                <a:lnTo>
                  <a:pt x="7" y="0"/>
                </a:lnTo>
                <a:lnTo>
                  <a:pt x="6" y="1"/>
                </a:lnTo>
                <a:lnTo>
                  <a:pt x="1" y="5"/>
                </a:lnTo>
                <a:lnTo>
                  <a:pt x="0" y="7"/>
                </a:lnTo>
                <a:lnTo>
                  <a:pt x="6" y="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1" name="Freeform 367"/>
          <p:cNvSpPr>
            <a:spLocks/>
          </p:cNvSpPr>
          <p:nvPr/>
        </p:nvSpPr>
        <p:spPr bwMode="auto">
          <a:xfrm>
            <a:off x="7631632" y="2730497"/>
            <a:ext cx="22225" cy="22225"/>
          </a:xfrm>
          <a:custGeom>
            <a:avLst/>
            <a:gdLst>
              <a:gd name="T0" fmla="*/ 6 w 14"/>
              <a:gd name="T1" fmla="*/ 14 h 14"/>
              <a:gd name="T2" fmla="*/ 10 w 14"/>
              <a:gd name="T3" fmla="*/ 12 h 14"/>
              <a:gd name="T4" fmla="*/ 14 w 14"/>
              <a:gd name="T5" fmla="*/ 8 h 14"/>
              <a:gd name="T6" fmla="*/ 7 w 14"/>
              <a:gd name="T7" fmla="*/ 0 h 14"/>
              <a:gd name="T8" fmla="*/ 3 w 14"/>
              <a:gd name="T9" fmla="*/ 4 h 14"/>
              <a:gd name="T10" fmla="*/ 0 w 14"/>
              <a:gd name="T11" fmla="*/ 7 h 14"/>
              <a:gd name="T12" fmla="*/ 6 w 14"/>
              <a:gd name="T13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4">
                <a:moveTo>
                  <a:pt x="6" y="14"/>
                </a:moveTo>
                <a:lnTo>
                  <a:pt x="10" y="12"/>
                </a:lnTo>
                <a:lnTo>
                  <a:pt x="14" y="8"/>
                </a:lnTo>
                <a:lnTo>
                  <a:pt x="7" y="0"/>
                </a:lnTo>
                <a:lnTo>
                  <a:pt x="3" y="4"/>
                </a:lnTo>
                <a:lnTo>
                  <a:pt x="0" y="7"/>
                </a:lnTo>
                <a:lnTo>
                  <a:pt x="6" y="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2" name="Freeform 368"/>
          <p:cNvSpPr>
            <a:spLocks/>
          </p:cNvSpPr>
          <p:nvPr/>
        </p:nvSpPr>
        <p:spPr bwMode="auto">
          <a:xfrm>
            <a:off x="7580833" y="2770185"/>
            <a:ext cx="22225" cy="22225"/>
          </a:xfrm>
          <a:custGeom>
            <a:avLst/>
            <a:gdLst>
              <a:gd name="T0" fmla="*/ 6 w 14"/>
              <a:gd name="T1" fmla="*/ 14 h 14"/>
              <a:gd name="T2" fmla="*/ 10 w 14"/>
              <a:gd name="T3" fmla="*/ 10 h 14"/>
              <a:gd name="T4" fmla="*/ 14 w 14"/>
              <a:gd name="T5" fmla="*/ 8 h 14"/>
              <a:gd name="T6" fmla="*/ 9 w 14"/>
              <a:gd name="T7" fmla="*/ 0 h 14"/>
              <a:gd name="T8" fmla="*/ 5 w 14"/>
              <a:gd name="T9" fmla="*/ 2 h 14"/>
              <a:gd name="T10" fmla="*/ 0 w 14"/>
              <a:gd name="T11" fmla="*/ 6 h 14"/>
              <a:gd name="T12" fmla="*/ 6 w 14"/>
              <a:gd name="T13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4">
                <a:moveTo>
                  <a:pt x="6" y="14"/>
                </a:moveTo>
                <a:lnTo>
                  <a:pt x="10" y="10"/>
                </a:lnTo>
                <a:lnTo>
                  <a:pt x="14" y="8"/>
                </a:lnTo>
                <a:lnTo>
                  <a:pt x="9" y="0"/>
                </a:lnTo>
                <a:lnTo>
                  <a:pt x="5" y="2"/>
                </a:lnTo>
                <a:lnTo>
                  <a:pt x="0" y="6"/>
                </a:lnTo>
                <a:lnTo>
                  <a:pt x="6" y="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3" name="Freeform 369"/>
          <p:cNvSpPr>
            <a:spLocks/>
          </p:cNvSpPr>
          <p:nvPr/>
        </p:nvSpPr>
        <p:spPr bwMode="auto">
          <a:xfrm>
            <a:off x="7530032" y="2806696"/>
            <a:ext cx="22225" cy="20638"/>
          </a:xfrm>
          <a:custGeom>
            <a:avLst/>
            <a:gdLst>
              <a:gd name="T0" fmla="*/ 6 w 14"/>
              <a:gd name="T1" fmla="*/ 13 h 13"/>
              <a:gd name="T2" fmla="*/ 11 w 14"/>
              <a:gd name="T3" fmla="*/ 11 h 13"/>
              <a:gd name="T4" fmla="*/ 14 w 14"/>
              <a:gd name="T5" fmla="*/ 8 h 13"/>
              <a:gd name="T6" fmla="*/ 8 w 14"/>
              <a:gd name="T7" fmla="*/ 0 h 13"/>
              <a:gd name="T8" fmla="*/ 6 w 14"/>
              <a:gd name="T9" fmla="*/ 2 h 13"/>
              <a:gd name="T10" fmla="*/ 0 w 14"/>
              <a:gd name="T11" fmla="*/ 6 h 13"/>
              <a:gd name="T12" fmla="*/ 6 w 14"/>
              <a:gd name="T13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3">
                <a:moveTo>
                  <a:pt x="6" y="13"/>
                </a:moveTo>
                <a:lnTo>
                  <a:pt x="11" y="11"/>
                </a:lnTo>
                <a:lnTo>
                  <a:pt x="14" y="8"/>
                </a:lnTo>
                <a:lnTo>
                  <a:pt x="8" y="0"/>
                </a:lnTo>
                <a:lnTo>
                  <a:pt x="6" y="2"/>
                </a:lnTo>
                <a:lnTo>
                  <a:pt x="0" y="6"/>
                </a:lnTo>
                <a:lnTo>
                  <a:pt x="6" y="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4" name="Freeform 370"/>
          <p:cNvSpPr>
            <a:spLocks/>
          </p:cNvSpPr>
          <p:nvPr/>
        </p:nvSpPr>
        <p:spPr bwMode="auto">
          <a:xfrm>
            <a:off x="7476057" y="2843209"/>
            <a:ext cx="23813" cy="20638"/>
          </a:xfrm>
          <a:custGeom>
            <a:avLst/>
            <a:gdLst>
              <a:gd name="T0" fmla="*/ 7 w 15"/>
              <a:gd name="T1" fmla="*/ 13 h 13"/>
              <a:gd name="T2" fmla="*/ 7 w 15"/>
              <a:gd name="T3" fmla="*/ 13 h 13"/>
              <a:gd name="T4" fmla="*/ 12 w 15"/>
              <a:gd name="T5" fmla="*/ 9 h 13"/>
              <a:gd name="T6" fmla="*/ 15 w 15"/>
              <a:gd name="T7" fmla="*/ 7 h 13"/>
              <a:gd name="T8" fmla="*/ 10 w 15"/>
              <a:gd name="T9" fmla="*/ 0 h 13"/>
              <a:gd name="T10" fmla="*/ 7 w 15"/>
              <a:gd name="T11" fmla="*/ 1 h 13"/>
              <a:gd name="T12" fmla="*/ 2 w 15"/>
              <a:gd name="T13" fmla="*/ 5 h 13"/>
              <a:gd name="T14" fmla="*/ 0 w 15"/>
              <a:gd name="T15" fmla="*/ 5 h 13"/>
              <a:gd name="T16" fmla="*/ 7 w 15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3">
                <a:moveTo>
                  <a:pt x="7" y="13"/>
                </a:moveTo>
                <a:lnTo>
                  <a:pt x="7" y="13"/>
                </a:lnTo>
                <a:lnTo>
                  <a:pt x="12" y="9"/>
                </a:lnTo>
                <a:lnTo>
                  <a:pt x="15" y="7"/>
                </a:lnTo>
                <a:lnTo>
                  <a:pt x="10" y="0"/>
                </a:lnTo>
                <a:lnTo>
                  <a:pt x="7" y="1"/>
                </a:lnTo>
                <a:lnTo>
                  <a:pt x="2" y="5"/>
                </a:lnTo>
                <a:lnTo>
                  <a:pt x="0" y="5"/>
                </a:lnTo>
                <a:lnTo>
                  <a:pt x="7" y="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5" name="Freeform 371"/>
          <p:cNvSpPr>
            <a:spLocks/>
          </p:cNvSpPr>
          <p:nvPr/>
        </p:nvSpPr>
        <p:spPr bwMode="auto">
          <a:xfrm>
            <a:off x="7425257" y="2874960"/>
            <a:ext cx="20638" cy="22225"/>
          </a:xfrm>
          <a:custGeom>
            <a:avLst/>
            <a:gdLst>
              <a:gd name="T0" fmla="*/ 5 w 13"/>
              <a:gd name="T1" fmla="*/ 14 h 14"/>
              <a:gd name="T2" fmla="*/ 5 w 13"/>
              <a:gd name="T3" fmla="*/ 14 h 14"/>
              <a:gd name="T4" fmla="*/ 10 w 13"/>
              <a:gd name="T5" fmla="*/ 11 h 14"/>
              <a:gd name="T6" fmla="*/ 13 w 13"/>
              <a:gd name="T7" fmla="*/ 8 h 14"/>
              <a:gd name="T8" fmla="*/ 8 w 13"/>
              <a:gd name="T9" fmla="*/ 0 h 14"/>
              <a:gd name="T10" fmla="*/ 5 w 13"/>
              <a:gd name="T11" fmla="*/ 2 h 14"/>
              <a:gd name="T12" fmla="*/ 0 w 13"/>
              <a:gd name="T13" fmla="*/ 6 h 14"/>
              <a:gd name="T14" fmla="*/ 0 w 13"/>
              <a:gd name="T15" fmla="*/ 6 h 14"/>
              <a:gd name="T16" fmla="*/ 5 w 13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4">
                <a:moveTo>
                  <a:pt x="5" y="14"/>
                </a:moveTo>
                <a:lnTo>
                  <a:pt x="5" y="14"/>
                </a:lnTo>
                <a:lnTo>
                  <a:pt x="10" y="11"/>
                </a:lnTo>
                <a:lnTo>
                  <a:pt x="13" y="8"/>
                </a:lnTo>
                <a:lnTo>
                  <a:pt x="8" y="0"/>
                </a:lnTo>
                <a:lnTo>
                  <a:pt x="5" y="2"/>
                </a:lnTo>
                <a:lnTo>
                  <a:pt x="0" y="6"/>
                </a:lnTo>
                <a:lnTo>
                  <a:pt x="0" y="6"/>
                </a:lnTo>
                <a:lnTo>
                  <a:pt x="5" y="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6" name="Freeform 372"/>
          <p:cNvSpPr>
            <a:spLocks/>
          </p:cNvSpPr>
          <p:nvPr/>
        </p:nvSpPr>
        <p:spPr bwMode="auto">
          <a:xfrm>
            <a:off x="7369694" y="2906710"/>
            <a:ext cx="22225" cy="22225"/>
          </a:xfrm>
          <a:custGeom>
            <a:avLst/>
            <a:gdLst>
              <a:gd name="T0" fmla="*/ 5 w 14"/>
              <a:gd name="T1" fmla="*/ 14 h 14"/>
              <a:gd name="T2" fmla="*/ 10 w 14"/>
              <a:gd name="T3" fmla="*/ 11 h 14"/>
              <a:gd name="T4" fmla="*/ 14 w 14"/>
              <a:gd name="T5" fmla="*/ 9 h 14"/>
              <a:gd name="T6" fmla="*/ 9 w 14"/>
              <a:gd name="T7" fmla="*/ 0 h 14"/>
              <a:gd name="T8" fmla="*/ 5 w 14"/>
              <a:gd name="T9" fmla="*/ 3 h 14"/>
              <a:gd name="T10" fmla="*/ 0 w 14"/>
              <a:gd name="T11" fmla="*/ 5 h 14"/>
              <a:gd name="T12" fmla="*/ 5 w 14"/>
              <a:gd name="T13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4">
                <a:moveTo>
                  <a:pt x="5" y="14"/>
                </a:moveTo>
                <a:lnTo>
                  <a:pt x="10" y="11"/>
                </a:lnTo>
                <a:lnTo>
                  <a:pt x="14" y="9"/>
                </a:lnTo>
                <a:lnTo>
                  <a:pt x="9" y="0"/>
                </a:lnTo>
                <a:lnTo>
                  <a:pt x="5" y="3"/>
                </a:lnTo>
                <a:lnTo>
                  <a:pt x="0" y="5"/>
                </a:lnTo>
                <a:lnTo>
                  <a:pt x="5" y="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7" name="Freeform 373"/>
          <p:cNvSpPr>
            <a:spLocks/>
          </p:cNvSpPr>
          <p:nvPr/>
        </p:nvSpPr>
        <p:spPr bwMode="auto">
          <a:xfrm>
            <a:off x="7312544" y="2938459"/>
            <a:ext cx="23813" cy="20638"/>
          </a:xfrm>
          <a:custGeom>
            <a:avLst/>
            <a:gdLst>
              <a:gd name="T0" fmla="*/ 5 w 15"/>
              <a:gd name="T1" fmla="*/ 13 h 13"/>
              <a:gd name="T2" fmla="*/ 9 w 15"/>
              <a:gd name="T3" fmla="*/ 10 h 13"/>
              <a:gd name="T4" fmla="*/ 15 w 15"/>
              <a:gd name="T5" fmla="*/ 8 h 13"/>
              <a:gd name="T6" fmla="*/ 9 w 15"/>
              <a:gd name="T7" fmla="*/ 0 h 13"/>
              <a:gd name="T8" fmla="*/ 5 w 15"/>
              <a:gd name="T9" fmla="*/ 1 h 13"/>
              <a:gd name="T10" fmla="*/ 0 w 15"/>
              <a:gd name="T11" fmla="*/ 4 h 13"/>
              <a:gd name="T12" fmla="*/ 5 w 15"/>
              <a:gd name="T13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3">
                <a:moveTo>
                  <a:pt x="5" y="13"/>
                </a:moveTo>
                <a:lnTo>
                  <a:pt x="9" y="10"/>
                </a:lnTo>
                <a:lnTo>
                  <a:pt x="15" y="8"/>
                </a:lnTo>
                <a:lnTo>
                  <a:pt x="9" y="0"/>
                </a:lnTo>
                <a:lnTo>
                  <a:pt x="5" y="1"/>
                </a:lnTo>
                <a:lnTo>
                  <a:pt x="0" y="4"/>
                </a:lnTo>
                <a:lnTo>
                  <a:pt x="5" y="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8" name="Freeform 374"/>
          <p:cNvSpPr>
            <a:spLocks/>
          </p:cNvSpPr>
          <p:nvPr/>
        </p:nvSpPr>
        <p:spPr bwMode="auto">
          <a:xfrm>
            <a:off x="7256983" y="2965447"/>
            <a:ext cx="22225" cy="22225"/>
          </a:xfrm>
          <a:custGeom>
            <a:avLst/>
            <a:gdLst>
              <a:gd name="T0" fmla="*/ 5 w 14"/>
              <a:gd name="T1" fmla="*/ 14 h 14"/>
              <a:gd name="T2" fmla="*/ 8 w 14"/>
              <a:gd name="T3" fmla="*/ 11 h 14"/>
              <a:gd name="T4" fmla="*/ 14 w 14"/>
              <a:gd name="T5" fmla="*/ 9 h 14"/>
              <a:gd name="T6" fmla="*/ 9 w 14"/>
              <a:gd name="T7" fmla="*/ 0 h 14"/>
              <a:gd name="T8" fmla="*/ 4 w 14"/>
              <a:gd name="T9" fmla="*/ 4 h 14"/>
              <a:gd name="T10" fmla="*/ 0 w 14"/>
              <a:gd name="T11" fmla="*/ 5 h 14"/>
              <a:gd name="T12" fmla="*/ 5 w 14"/>
              <a:gd name="T13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4">
                <a:moveTo>
                  <a:pt x="5" y="14"/>
                </a:moveTo>
                <a:lnTo>
                  <a:pt x="8" y="11"/>
                </a:lnTo>
                <a:lnTo>
                  <a:pt x="14" y="9"/>
                </a:lnTo>
                <a:lnTo>
                  <a:pt x="9" y="0"/>
                </a:lnTo>
                <a:lnTo>
                  <a:pt x="4" y="4"/>
                </a:lnTo>
                <a:lnTo>
                  <a:pt x="0" y="5"/>
                </a:lnTo>
                <a:lnTo>
                  <a:pt x="5" y="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9" name="Freeform 375"/>
          <p:cNvSpPr>
            <a:spLocks/>
          </p:cNvSpPr>
          <p:nvPr/>
        </p:nvSpPr>
        <p:spPr bwMode="auto">
          <a:xfrm>
            <a:off x="7201419" y="2992435"/>
            <a:ext cx="20638" cy="20638"/>
          </a:xfrm>
          <a:custGeom>
            <a:avLst/>
            <a:gdLst>
              <a:gd name="T0" fmla="*/ 4 w 13"/>
              <a:gd name="T1" fmla="*/ 13 h 13"/>
              <a:gd name="T2" fmla="*/ 5 w 13"/>
              <a:gd name="T3" fmla="*/ 13 h 13"/>
              <a:gd name="T4" fmla="*/ 11 w 13"/>
              <a:gd name="T5" fmla="*/ 10 h 13"/>
              <a:gd name="T6" fmla="*/ 13 w 13"/>
              <a:gd name="T7" fmla="*/ 9 h 13"/>
              <a:gd name="T8" fmla="*/ 9 w 13"/>
              <a:gd name="T9" fmla="*/ 0 h 13"/>
              <a:gd name="T10" fmla="*/ 8 w 13"/>
              <a:gd name="T11" fmla="*/ 1 h 13"/>
              <a:gd name="T12" fmla="*/ 1 w 13"/>
              <a:gd name="T13" fmla="*/ 4 h 13"/>
              <a:gd name="T14" fmla="*/ 0 w 13"/>
              <a:gd name="T15" fmla="*/ 4 h 13"/>
              <a:gd name="T16" fmla="*/ 4 w 13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4" y="13"/>
                </a:moveTo>
                <a:lnTo>
                  <a:pt x="5" y="13"/>
                </a:lnTo>
                <a:lnTo>
                  <a:pt x="11" y="10"/>
                </a:lnTo>
                <a:lnTo>
                  <a:pt x="13" y="9"/>
                </a:lnTo>
                <a:lnTo>
                  <a:pt x="9" y="0"/>
                </a:lnTo>
                <a:lnTo>
                  <a:pt x="8" y="1"/>
                </a:lnTo>
                <a:lnTo>
                  <a:pt x="1" y="4"/>
                </a:lnTo>
                <a:lnTo>
                  <a:pt x="0" y="4"/>
                </a:lnTo>
                <a:lnTo>
                  <a:pt x="4" y="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40" name="Freeform 376"/>
          <p:cNvSpPr>
            <a:spLocks/>
          </p:cNvSpPr>
          <p:nvPr/>
        </p:nvSpPr>
        <p:spPr bwMode="auto">
          <a:xfrm>
            <a:off x="7142682" y="3019422"/>
            <a:ext cx="20638" cy="20638"/>
          </a:xfrm>
          <a:custGeom>
            <a:avLst/>
            <a:gdLst>
              <a:gd name="T0" fmla="*/ 4 w 13"/>
              <a:gd name="T1" fmla="*/ 13 h 13"/>
              <a:gd name="T2" fmla="*/ 9 w 13"/>
              <a:gd name="T3" fmla="*/ 10 h 13"/>
              <a:gd name="T4" fmla="*/ 13 w 13"/>
              <a:gd name="T5" fmla="*/ 9 h 13"/>
              <a:gd name="T6" fmla="*/ 9 w 13"/>
              <a:gd name="T7" fmla="*/ 0 h 13"/>
              <a:gd name="T8" fmla="*/ 5 w 13"/>
              <a:gd name="T9" fmla="*/ 1 h 13"/>
              <a:gd name="T10" fmla="*/ 0 w 13"/>
              <a:gd name="T11" fmla="*/ 2 h 13"/>
              <a:gd name="T12" fmla="*/ 4 w 13"/>
              <a:gd name="T13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3">
                <a:moveTo>
                  <a:pt x="4" y="13"/>
                </a:moveTo>
                <a:lnTo>
                  <a:pt x="9" y="10"/>
                </a:lnTo>
                <a:lnTo>
                  <a:pt x="13" y="9"/>
                </a:lnTo>
                <a:lnTo>
                  <a:pt x="9" y="0"/>
                </a:lnTo>
                <a:lnTo>
                  <a:pt x="5" y="1"/>
                </a:lnTo>
                <a:lnTo>
                  <a:pt x="0" y="2"/>
                </a:lnTo>
                <a:lnTo>
                  <a:pt x="4" y="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41" name="Freeform 377"/>
          <p:cNvSpPr>
            <a:spLocks/>
          </p:cNvSpPr>
          <p:nvPr/>
        </p:nvSpPr>
        <p:spPr bwMode="auto">
          <a:xfrm>
            <a:off x="7083943" y="3041647"/>
            <a:ext cx="19050" cy="20638"/>
          </a:xfrm>
          <a:custGeom>
            <a:avLst/>
            <a:gdLst>
              <a:gd name="T0" fmla="*/ 3 w 12"/>
              <a:gd name="T1" fmla="*/ 13 h 13"/>
              <a:gd name="T2" fmla="*/ 6 w 12"/>
              <a:gd name="T3" fmla="*/ 12 h 13"/>
              <a:gd name="T4" fmla="*/ 12 w 12"/>
              <a:gd name="T5" fmla="*/ 9 h 13"/>
              <a:gd name="T6" fmla="*/ 10 w 12"/>
              <a:gd name="T7" fmla="*/ 0 h 13"/>
              <a:gd name="T8" fmla="*/ 3 w 12"/>
              <a:gd name="T9" fmla="*/ 3 h 13"/>
              <a:gd name="T10" fmla="*/ 0 w 12"/>
              <a:gd name="T11" fmla="*/ 4 h 13"/>
              <a:gd name="T12" fmla="*/ 3 w 12"/>
              <a:gd name="T13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3">
                <a:moveTo>
                  <a:pt x="3" y="13"/>
                </a:moveTo>
                <a:lnTo>
                  <a:pt x="6" y="12"/>
                </a:lnTo>
                <a:lnTo>
                  <a:pt x="12" y="9"/>
                </a:lnTo>
                <a:lnTo>
                  <a:pt x="10" y="0"/>
                </a:lnTo>
                <a:lnTo>
                  <a:pt x="3" y="3"/>
                </a:lnTo>
                <a:lnTo>
                  <a:pt x="0" y="4"/>
                </a:lnTo>
                <a:lnTo>
                  <a:pt x="3" y="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42" name="Freeform 378"/>
          <p:cNvSpPr>
            <a:spLocks/>
          </p:cNvSpPr>
          <p:nvPr/>
        </p:nvSpPr>
        <p:spPr bwMode="auto">
          <a:xfrm>
            <a:off x="7025207" y="3063871"/>
            <a:ext cx="20638" cy="19050"/>
          </a:xfrm>
          <a:custGeom>
            <a:avLst/>
            <a:gdLst>
              <a:gd name="T0" fmla="*/ 4 w 13"/>
              <a:gd name="T1" fmla="*/ 12 h 12"/>
              <a:gd name="T2" fmla="*/ 9 w 13"/>
              <a:gd name="T3" fmla="*/ 11 h 12"/>
              <a:gd name="T4" fmla="*/ 13 w 13"/>
              <a:gd name="T5" fmla="*/ 10 h 12"/>
              <a:gd name="T6" fmla="*/ 9 w 13"/>
              <a:gd name="T7" fmla="*/ 0 h 12"/>
              <a:gd name="T8" fmla="*/ 6 w 13"/>
              <a:gd name="T9" fmla="*/ 2 h 12"/>
              <a:gd name="T10" fmla="*/ 0 w 13"/>
              <a:gd name="T11" fmla="*/ 3 h 12"/>
              <a:gd name="T12" fmla="*/ 4 w 13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2">
                <a:moveTo>
                  <a:pt x="4" y="12"/>
                </a:moveTo>
                <a:lnTo>
                  <a:pt x="9" y="11"/>
                </a:lnTo>
                <a:lnTo>
                  <a:pt x="13" y="10"/>
                </a:lnTo>
                <a:lnTo>
                  <a:pt x="9" y="0"/>
                </a:lnTo>
                <a:lnTo>
                  <a:pt x="6" y="2"/>
                </a:lnTo>
                <a:lnTo>
                  <a:pt x="0" y="3"/>
                </a:lnTo>
                <a:lnTo>
                  <a:pt x="4" y="1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43" name="Freeform 379"/>
          <p:cNvSpPr>
            <a:spLocks/>
          </p:cNvSpPr>
          <p:nvPr/>
        </p:nvSpPr>
        <p:spPr bwMode="auto">
          <a:xfrm>
            <a:off x="6964882" y="3084509"/>
            <a:ext cx="20638" cy="19050"/>
          </a:xfrm>
          <a:custGeom>
            <a:avLst/>
            <a:gdLst>
              <a:gd name="T0" fmla="*/ 4 w 13"/>
              <a:gd name="T1" fmla="*/ 12 h 12"/>
              <a:gd name="T2" fmla="*/ 6 w 13"/>
              <a:gd name="T3" fmla="*/ 12 h 12"/>
              <a:gd name="T4" fmla="*/ 13 w 13"/>
              <a:gd name="T5" fmla="*/ 10 h 12"/>
              <a:gd name="T6" fmla="*/ 13 w 13"/>
              <a:gd name="T7" fmla="*/ 10 h 12"/>
              <a:gd name="T8" fmla="*/ 10 w 13"/>
              <a:gd name="T9" fmla="*/ 0 h 12"/>
              <a:gd name="T10" fmla="*/ 10 w 13"/>
              <a:gd name="T11" fmla="*/ 0 h 12"/>
              <a:gd name="T12" fmla="*/ 2 w 13"/>
              <a:gd name="T13" fmla="*/ 2 h 12"/>
              <a:gd name="T14" fmla="*/ 0 w 13"/>
              <a:gd name="T15" fmla="*/ 3 h 12"/>
              <a:gd name="T16" fmla="*/ 4 w 13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2">
                <a:moveTo>
                  <a:pt x="4" y="12"/>
                </a:moveTo>
                <a:lnTo>
                  <a:pt x="6" y="12"/>
                </a:lnTo>
                <a:lnTo>
                  <a:pt x="13" y="10"/>
                </a:lnTo>
                <a:lnTo>
                  <a:pt x="13" y="10"/>
                </a:lnTo>
                <a:lnTo>
                  <a:pt x="10" y="0"/>
                </a:lnTo>
                <a:lnTo>
                  <a:pt x="10" y="0"/>
                </a:lnTo>
                <a:lnTo>
                  <a:pt x="2" y="2"/>
                </a:lnTo>
                <a:lnTo>
                  <a:pt x="0" y="3"/>
                </a:lnTo>
                <a:lnTo>
                  <a:pt x="4" y="1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44" name="Freeform 380"/>
          <p:cNvSpPr>
            <a:spLocks/>
          </p:cNvSpPr>
          <p:nvPr/>
        </p:nvSpPr>
        <p:spPr bwMode="auto">
          <a:xfrm>
            <a:off x="6904557" y="3103559"/>
            <a:ext cx="20638" cy="19050"/>
          </a:xfrm>
          <a:custGeom>
            <a:avLst/>
            <a:gdLst>
              <a:gd name="T0" fmla="*/ 4 w 13"/>
              <a:gd name="T1" fmla="*/ 12 h 12"/>
              <a:gd name="T2" fmla="*/ 9 w 13"/>
              <a:gd name="T3" fmla="*/ 11 h 12"/>
              <a:gd name="T4" fmla="*/ 13 w 13"/>
              <a:gd name="T5" fmla="*/ 9 h 12"/>
              <a:gd name="T6" fmla="*/ 10 w 13"/>
              <a:gd name="T7" fmla="*/ 0 h 12"/>
              <a:gd name="T8" fmla="*/ 5 w 13"/>
              <a:gd name="T9" fmla="*/ 2 h 12"/>
              <a:gd name="T10" fmla="*/ 0 w 13"/>
              <a:gd name="T11" fmla="*/ 3 h 12"/>
              <a:gd name="T12" fmla="*/ 4 w 13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2">
                <a:moveTo>
                  <a:pt x="4" y="12"/>
                </a:moveTo>
                <a:lnTo>
                  <a:pt x="9" y="11"/>
                </a:lnTo>
                <a:lnTo>
                  <a:pt x="13" y="9"/>
                </a:lnTo>
                <a:lnTo>
                  <a:pt x="10" y="0"/>
                </a:lnTo>
                <a:lnTo>
                  <a:pt x="5" y="2"/>
                </a:lnTo>
                <a:lnTo>
                  <a:pt x="0" y="3"/>
                </a:lnTo>
                <a:lnTo>
                  <a:pt x="4" y="1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45" name="Freeform 381"/>
          <p:cNvSpPr>
            <a:spLocks/>
          </p:cNvSpPr>
          <p:nvPr/>
        </p:nvSpPr>
        <p:spPr bwMode="auto">
          <a:xfrm>
            <a:off x="6844231" y="3121021"/>
            <a:ext cx="19050" cy="20638"/>
          </a:xfrm>
          <a:custGeom>
            <a:avLst/>
            <a:gdLst>
              <a:gd name="T0" fmla="*/ 3 w 12"/>
              <a:gd name="T1" fmla="*/ 13 h 13"/>
              <a:gd name="T2" fmla="*/ 4 w 12"/>
              <a:gd name="T3" fmla="*/ 13 h 13"/>
              <a:gd name="T4" fmla="*/ 10 w 12"/>
              <a:gd name="T5" fmla="*/ 10 h 13"/>
              <a:gd name="T6" fmla="*/ 12 w 12"/>
              <a:gd name="T7" fmla="*/ 10 h 13"/>
              <a:gd name="T8" fmla="*/ 9 w 12"/>
              <a:gd name="T9" fmla="*/ 0 h 13"/>
              <a:gd name="T10" fmla="*/ 8 w 12"/>
              <a:gd name="T11" fmla="*/ 1 h 13"/>
              <a:gd name="T12" fmla="*/ 1 w 12"/>
              <a:gd name="T13" fmla="*/ 2 h 13"/>
              <a:gd name="T14" fmla="*/ 0 w 12"/>
              <a:gd name="T15" fmla="*/ 2 h 13"/>
              <a:gd name="T16" fmla="*/ 3 w 12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3">
                <a:moveTo>
                  <a:pt x="3" y="13"/>
                </a:moveTo>
                <a:lnTo>
                  <a:pt x="4" y="13"/>
                </a:lnTo>
                <a:lnTo>
                  <a:pt x="10" y="10"/>
                </a:lnTo>
                <a:lnTo>
                  <a:pt x="12" y="10"/>
                </a:lnTo>
                <a:lnTo>
                  <a:pt x="9" y="0"/>
                </a:lnTo>
                <a:lnTo>
                  <a:pt x="8" y="1"/>
                </a:lnTo>
                <a:lnTo>
                  <a:pt x="1" y="2"/>
                </a:lnTo>
                <a:lnTo>
                  <a:pt x="0" y="2"/>
                </a:lnTo>
                <a:lnTo>
                  <a:pt x="3" y="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46" name="Freeform 382"/>
          <p:cNvSpPr>
            <a:spLocks/>
          </p:cNvSpPr>
          <p:nvPr/>
        </p:nvSpPr>
        <p:spPr bwMode="auto">
          <a:xfrm>
            <a:off x="6783906" y="3136896"/>
            <a:ext cx="19050" cy="19050"/>
          </a:xfrm>
          <a:custGeom>
            <a:avLst/>
            <a:gdLst>
              <a:gd name="T0" fmla="*/ 3 w 12"/>
              <a:gd name="T1" fmla="*/ 12 h 12"/>
              <a:gd name="T2" fmla="*/ 5 w 12"/>
              <a:gd name="T3" fmla="*/ 12 h 12"/>
              <a:gd name="T4" fmla="*/ 12 w 12"/>
              <a:gd name="T5" fmla="*/ 9 h 12"/>
              <a:gd name="T6" fmla="*/ 9 w 12"/>
              <a:gd name="T7" fmla="*/ 0 h 12"/>
              <a:gd name="T8" fmla="*/ 3 w 12"/>
              <a:gd name="T9" fmla="*/ 1 h 12"/>
              <a:gd name="T10" fmla="*/ 0 w 12"/>
              <a:gd name="T11" fmla="*/ 3 h 12"/>
              <a:gd name="T12" fmla="*/ 3 w 12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2">
                <a:moveTo>
                  <a:pt x="3" y="12"/>
                </a:moveTo>
                <a:lnTo>
                  <a:pt x="5" y="12"/>
                </a:lnTo>
                <a:lnTo>
                  <a:pt x="12" y="9"/>
                </a:lnTo>
                <a:lnTo>
                  <a:pt x="9" y="0"/>
                </a:lnTo>
                <a:lnTo>
                  <a:pt x="3" y="1"/>
                </a:lnTo>
                <a:lnTo>
                  <a:pt x="0" y="3"/>
                </a:lnTo>
                <a:lnTo>
                  <a:pt x="3" y="1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47" name="Freeform 383"/>
          <p:cNvSpPr>
            <a:spLocks/>
          </p:cNvSpPr>
          <p:nvPr/>
        </p:nvSpPr>
        <p:spPr bwMode="auto">
          <a:xfrm>
            <a:off x="6721993" y="3151184"/>
            <a:ext cx="19050" cy="19050"/>
          </a:xfrm>
          <a:custGeom>
            <a:avLst/>
            <a:gdLst>
              <a:gd name="T0" fmla="*/ 2 w 12"/>
              <a:gd name="T1" fmla="*/ 12 h 12"/>
              <a:gd name="T2" fmla="*/ 6 w 12"/>
              <a:gd name="T3" fmla="*/ 12 h 12"/>
              <a:gd name="T4" fmla="*/ 12 w 12"/>
              <a:gd name="T5" fmla="*/ 11 h 12"/>
              <a:gd name="T6" fmla="*/ 10 w 12"/>
              <a:gd name="T7" fmla="*/ 0 h 12"/>
              <a:gd name="T8" fmla="*/ 5 w 12"/>
              <a:gd name="T9" fmla="*/ 2 h 12"/>
              <a:gd name="T10" fmla="*/ 0 w 12"/>
              <a:gd name="T11" fmla="*/ 3 h 12"/>
              <a:gd name="T12" fmla="*/ 2 w 12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2">
                <a:moveTo>
                  <a:pt x="2" y="12"/>
                </a:moveTo>
                <a:lnTo>
                  <a:pt x="6" y="12"/>
                </a:lnTo>
                <a:lnTo>
                  <a:pt x="12" y="11"/>
                </a:lnTo>
                <a:lnTo>
                  <a:pt x="10" y="0"/>
                </a:lnTo>
                <a:lnTo>
                  <a:pt x="5" y="2"/>
                </a:lnTo>
                <a:lnTo>
                  <a:pt x="0" y="3"/>
                </a:lnTo>
                <a:lnTo>
                  <a:pt x="2" y="1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48" name="Freeform 384"/>
          <p:cNvSpPr>
            <a:spLocks/>
          </p:cNvSpPr>
          <p:nvPr/>
        </p:nvSpPr>
        <p:spPr bwMode="auto">
          <a:xfrm>
            <a:off x="6660082" y="3165471"/>
            <a:ext cx="17463" cy="19050"/>
          </a:xfrm>
          <a:custGeom>
            <a:avLst/>
            <a:gdLst>
              <a:gd name="T0" fmla="*/ 2 w 11"/>
              <a:gd name="T1" fmla="*/ 12 h 12"/>
              <a:gd name="T2" fmla="*/ 9 w 11"/>
              <a:gd name="T3" fmla="*/ 11 h 12"/>
              <a:gd name="T4" fmla="*/ 11 w 11"/>
              <a:gd name="T5" fmla="*/ 10 h 12"/>
              <a:gd name="T6" fmla="*/ 10 w 11"/>
              <a:gd name="T7" fmla="*/ 0 h 12"/>
              <a:gd name="T8" fmla="*/ 6 w 11"/>
              <a:gd name="T9" fmla="*/ 0 h 12"/>
              <a:gd name="T10" fmla="*/ 0 w 11"/>
              <a:gd name="T11" fmla="*/ 2 h 12"/>
              <a:gd name="T12" fmla="*/ 2 w 11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2">
                <a:moveTo>
                  <a:pt x="2" y="12"/>
                </a:moveTo>
                <a:lnTo>
                  <a:pt x="9" y="11"/>
                </a:lnTo>
                <a:lnTo>
                  <a:pt x="11" y="10"/>
                </a:lnTo>
                <a:lnTo>
                  <a:pt x="10" y="0"/>
                </a:lnTo>
                <a:lnTo>
                  <a:pt x="6" y="0"/>
                </a:lnTo>
                <a:lnTo>
                  <a:pt x="0" y="2"/>
                </a:lnTo>
                <a:lnTo>
                  <a:pt x="2" y="1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49" name="Freeform 385"/>
          <p:cNvSpPr>
            <a:spLocks/>
          </p:cNvSpPr>
          <p:nvPr/>
        </p:nvSpPr>
        <p:spPr bwMode="auto">
          <a:xfrm>
            <a:off x="6596581" y="3176584"/>
            <a:ext cx="19050" cy="19050"/>
          </a:xfrm>
          <a:custGeom>
            <a:avLst/>
            <a:gdLst>
              <a:gd name="T0" fmla="*/ 3 w 12"/>
              <a:gd name="T1" fmla="*/ 12 h 12"/>
              <a:gd name="T2" fmla="*/ 11 w 12"/>
              <a:gd name="T3" fmla="*/ 10 h 12"/>
              <a:gd name="T4" fmla="*/ 12 w 12"/>
              <a:gd name="T5" fmla="*/ 10 h 12"/>
              <a:gd name="T6" fmla="*/ 11 w 12"/>
              <a:gd name="T7" fmla="*/ 0 h 12"/>
              <a:gd name="T8" fmla="*/ 8 w 12"/>
              <a:gd name="T9" fmla="*/ 1 h 12"/>
              <a:gd name="T10" fmla="*/ 0 w 12"/>
              <a:gd name="T11" fmla="*/ 3 h 12"/>
              <a:gd name="T12" fmla="*/ 3 w 12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2">
                <a:moveTo>
                  <a:pt x="3" y="12"/>
                </a:moveTo>
                <a:lnTo>
                  <a:pt x="11" y="10"/>
                </a:lnTo>
                <a:lnTo>
                  <a:pt x="12" y="10"/>
                </a:lnTo>
                <a:lnTo>
                  <a:pt x="11" y="0"/>
                </a:lnTo>
                <a:lnTo>
                  <a:pt x="8" y="1"/>
                </a:lnTo>
                <a:lnTo>
                  <a:pt x="0" y="3"/>
                </a:lnTo>
                <a:lnTo>
                  <a:pt x="3" y="1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0" name="Freeform 386"/>
          <p:cNvSpPr>
            <a:spLocks/>
          </p:cNvSpPr>
          <p:nvPr/>
        </p:nvSpPr>
        <p:spPr bwMode="auto">
          <a:xfrm>
            <a:off x="6534669" y="3187697"/>
            <a:ext cx="19050" cy="17463"/>
          </a:xfrm>
          <a:custGeom>
            <a:avLst/>
            <a:gdLst>
              <a:gd name="T0" fmla="*/ 3 w 12"/>
              <a:gd name="T1" fmla="*/ 11 h 11"/>
              <a:gd name="T2" fmla="*/ 3 w 12"/>
              <a:gd name="T3" fmla="*/ 11 h 11"/>
              <a:gd name="T4" fmla="*/ 11 w 12"/>
              <a:gd name="T5" fmla="*/ 10 h 11"/>
              <a:gd name="T6" fmla="*/ 12 w 12"/>
              <a:gd name="T7" fmla="*/ 10 h 11"/>
              <a:gd name="T8" fmla="*/ 11 w 12"/>
              <a:gd name="T9" fmla="*/ 0 h 11"/>
              <a:gd name="T10" fmla="*/ 9 w 12"/>
              <a:gd name="T11" fmla="*/ 1 h 11"/>
              <a:gd name="T12" fmla="*/ 2 w 12"/>
              <a:gd name="T13" fmla="*/ 1 h 11"/>
              <a:gd name="T14" fmla="*/ 0 w 12"/>
              <a:gd name="T15" fmla="*/ 2 h 11"/>
              <a:gd name="T16" fmla="*/ 3 w 12"/>
              <a:gd name="T17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1">
                <a:moveTo>
                  <a:pt x="3" y="11"/>
                </a:moveTo>
                <a:lnTo>
                  <a:pt x="3" y="11"/>
                </a:lnTo>
                <a:lnTo>
                  <a:pt x="11" y="10"/>
                </a:lnTo>
                <a:lnTo>
                  <a:pt x="12" y="10"/>
                </a:lnTo>
                <a:lnTo>
                  <a:pt x="11" y="0"/>
                </a:lnTo>
                <a:lnTo>
                  <a:pt x="9" y="1"/>
                </a:lnTo>
                <a:lnTo>
                  <a:pt x="2" y="1"/>
                </a:lnTo>
                <a:lnTo>
                  <a:pt x="0" y="2"/>
                </a:lnTo>
                <a:lnTo>
                  <a:pt x="3" y="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1" name="Freeform 387"/>
          <p:cNvSpPr>
            <a:spLocks/>
          </p:cNvSpPr>
          <p:nvPr/>
        </p:nvSpPr>
        <p:spPr bwMode="auto">
          <a:xfrm>
            <a:off x="6472756" y="3197222"/>
            <a:ext cx="19050" cy="17463"/>
          </a:xfrm>
          <a:custGeom>
            <a:avLst/>
            <a:gdLst>
              <a:gd name="T0" fmla="*/ 1 w 12"/>
              <a:gd name="T1" fmla="*/ 11 h 11"/>
              <a:gd name="T2" fmla="*/ 3 w 12"/>
              <a:gd name="T3" fmla="*/ 11 h 11"/>
              <a:gd name="T4" fmla="*/ 10 w 12"/>
              <a:gd name="T5" fmla="*/ 9 h 11"/>
              <a:gd name="T6" fmla="*/ 12 w 12"/>
              <a:gd name="T7" fmla="*/ 9 h 11"/>
              <a:gd name="T8" fmla="*/ 10 w 12"/>
              <a:gd name="T9" fmla="*/ 0 h 11"/>
              <a:gd name="T10" fmla="*/ 9 w 12"/>
              <a:gd name="T11" fmla="*/ 0 h 11"/>
              <a:gd name="T12" fmla="*/ 1 w 12"/>
              <a:gd name="T13" fmla="*/ 1 h 11"/>
              <a:gd name="T14" fmla="*/ 0 w 12"/>
              <a:gd name="T15" fmla="*/ 1 h 11"/>
              <a:gd name="T16" fmla="*/ 1 w 12"/>
              <a:gd name="T17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1">
                <a:moveTo>
                  <a:pt x="1" y="11"/>
                </a:moveTo>
                <a:lnTo>
                  <a:pt x="3" y="11"/>
                </a:lnTo>
                <a:lnTo>
                  <a:pt x="10" y="9"/>
                </a:lnTo>
                <a:lnTo>
                  <a:pt x="12" y="9"/>
                </a:lnTo>
                <a:lnTo>
                  <a:pt x="10" y="0"/>
                </a:lnTo>
                <a:lnTo>
                  <a:pt x="9" y="0"/>
                </a:lnTo>
                <a:lnTo>
                  <a:pt x="1" y="1"/>
                </a:lnTo>
                <a:lnTo>
                  <a:pt x="0" y="1"/>
                </a:lnTo>
                <a:lnTo>
                  <a:pt x="1" y="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2" name="Freeform 388"/>
          <p:cNvSpPr>
            <a:spLocks/>
          </p:cNvSpPr>
          <p:nvPr/>
        </p:nvSpPr>
        <p:spPr bwMode="auto">
          <a:xfrm>
            <a:off x="6410844" y="3205160"/>
            <a:ext cx="19050" cy="17463"/>
          </a:xfrm>
          <a:custGeom>
            <a:avLst/>
            <a:gdLst>
              <a:gd name="T0" fmla="*/ 1 w 12"/>
              <a:gd name="T1" fmla="*/ 11 h 11"/>
              <a:gd name="T2" fmla="*/ 2 w 12"/>
              <a:gd name="T3" fmla="*/ 11 h 11"/>
              <a:gd name="T4" fmla="*/ 10 w 12"/>
              <a:gd name="T5" fmla="*/ 9 h 11"/>
              <a:gd name="T6" fmla="*/ 12 w 12"/>
              <a:gd name="T7" fmla="*/ 9 h 11"/>
              <a:gd name="T8" fmla="*/ 10 w 12"/>
              <a:gd name="T9" fmla="*/ 0 h 11"/>
              <a:gd name="T10" fmla="*/ 9 w 12"/>
              <a:gd name="T11" fmla="*/ 0 h 11"/>
              <a:gd name="T12" fmla="*/ 1 w 12"/>
              <a:gd name="T13" fmla="*/ 0 h 11"/>
              <a:gd name="T14" fmla="*/ 0 w 12"/>
              <a:gd name="T15" fmla="*/ 0 h 11"/>
              <a:gd name="T16" fmla="*/ 1 w 12"/>
              <a:gd name="T17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1">
                <a:moveTo>
                  <a:pt x="1" y="11"/>
                </a:moveTo>
                <a:lnTo>
                  <a:pt x="2" y="11"/>
                </a:lnTo>
                <a:lnTo>
                  <a:pt x="10" y="9"/>
                </a:lnTo>
                <a:lnTo>
                  <a:pt x="12" y="9"/>
                </a:lnTo>
                <a:lnTo>
                  <a:pt x="10" y="0"/>
                </a:lnTo>
                <a:lnTo>
                  <a:pt x="9" y="0"/>
                </a:lnTo>
                <a:lnTo>
                  <a:pt x="1" y="0"/>
                </a:lnTo>
                <a:lnTo>
                  <a:pt x="0" y="0"/>
                </a:lnTo>
                <a:lnTo>
                  <a:pt x="1" y="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3" name="Freeform 389"/>
          <p:cNvSpPr>
            <a:spLocks/>
          </p:cNvSpPr>
          <p:nvPr/>
        </p:nvSpPr>
        <p:spPr bwMode="auto">
          <a:xfrm>
            <a:off x="6348932" y="3211509"/>
            <a:ext cx="15875" cy="17463"/>
          </a:xfrm>
          <a:custGeom>
            <a:avLst/>
            <a:gdLst>
              <a:gd name="T0" fmla="*/ 1 w 10"/>
              <a:gd name="T1" fmla="*/ 11 h 11"/>
              <a:gd name="T2" fmla="*/ 2 w 10"/>
              <a:gd name="T3" fmla="*/ 11 h 11"/>
              <a:gd name="T4" fmla="*/ 10 w 10"/>
              <a:gd name="T5" fmla="*/ 9 h 11"/>
              <a:gd name="T6" fmla="*/ 10 w 10"/>
              <a:gd name="T7" fmla="*/ 9 h 11"/>
              <a:gd name="T8" fmla="*/ 10 w 10"/>
              <a:gd name="T9" fmla="*/ 0 h 11"/>
              <a:gd name="T10" fmla="*/ 9 w 10"/>
              <a:gd name="T11" fmla="*/ 0 h 11"/>
              <a:gd name="T12" fmla="*/ 1 w 10"/>
              <a:gd name="T13" fmla="*/ 0 h 11"/>
              <a:gd name="T14" fmla="*/ 0 w 10"/>
              <a:gd name="T15" fmla="*/ 0 h 11"/>
              <a:gd name="T16" fmla="*/ 1 w 10"/>
              <a:gd name="T17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1">
                <a:moveTo>
                  <a:pt x="1" y="11"/>
                </a:moveTo>
                <a:lnTo>
                  <a:pt x="2" y="11"/>
                </a:lnTo>
                <a:lnTo>
                  <a:pt x="10" y="9"/>
                </a:lnTo>
                <a:lnTo>
                  <a:pt x="10" y="9"/>
                </a:lnTo>
                <a:lnTo>
                  <a:pt x="10" y="0"/>
                </a:lnTo>
                <a:lnTo>
                  <a:pt x="9" y="0"/>
                </a:lnTo>
                <a:lnTo>
                  <a:pt x="1" y="0"/>
                </a:lnTo>
                <a:lnTo>
                  <a:pt x="0" y="0"/>
                </a:lnTo>
                <a:lnTo>
                  <a:pt x="1" y="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4" name="Freeform 390"/>
          <p:cNvSpPr>
            <a:spLocks/>
          </p:cNvSpPr>
          <p:nvPr/>
        </p:nvSpPr>
        <p:spPr bwMode="auto">
          <a:xfrm>
            <a:off x="6285432" y="3216272"/>
            <a:ext cx="17463" cy="15875"/>
          </a:xfrm>
          <a:custGeom>
            <a:avLst/>
            <a:gdLst>
              <a:gd name="T0" fmla="*/ 0 w 11"/>
              <a:gd name="T1" fmla="*/ 10 h 10"/>
              <a:gd name="T2" fmla="*/ 2 w 11"/>
              <a:gd name="T3" fmla="*/ 10 h 10"/>
              <a:gd name="T4" fmla="*/ 10 w 11"/>
              <a:gd name="T5" fmla="*/ 10 h 10"/>
              <a:gd name="T6" fmla="*/ 11 w 11"/>
              <a:gd name="T7" fmla="*/ 10 h 10"/>
              <a:gd name="T8" fmla="*/ 10 w 11"/>
              <a:gd name="T9" fmla="*/ 0 h 10"/>
              <a:gd name="T10" fmla="*/ 8 w 11"/>
              <a:gd name="T11" fmla="*/ 0 h 10"/>
              <a:gd name="T12" fmla="*/ 0 w 11"/>
              <a:gd name="T13" fmla="*/ 1 h 10"/>
              <a:gd name="T14" fmla="*/ 0 w 11"/>
              <a:gd name="T15" fmla="*/ 1 h 10"/>
              <a:gd name="T16" fmla="*/ 0 w 11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0">
                <a:moveTo>
                  <a:pt x="0" y="10"/>
                </a:moveTo>
                <a:lnTo>
                  <a:pt x="2" y="10"/>
                </a:lnTo>
                <a:lnTo>
                  <a:pt x="10" y="10"/>
                </a:lnTo>
                <a:lnTo>
                  <a:pt x="11" y="10"/>
                </a:lnTo>
                <a:lnTo>
                  <a:pt x="10" y="0"/>
                </a:lnTo>
                <a:lnTo>
                  <a:pt x="8" y="0"/>
                </a:lnTo>
                <a:lnTo>
                  <a:pt x="0" y="1"/>
                </a:lnTo>
                <a:lnTo>
                  <a:pt x="0" y="1"/>
                </a:lnTo>
                <a:lnTo>
                  <a:pt x="0" y="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5" name="Freeform 391"/>
          <p:cNvSpPr>
            <a:spLocks/>
          </p:cNvSpPr>
          <p:nvPr/>
        </p:nvSpPr>
        <p:spPr bwMode="auto">
          <a:xfrm>
            <a:off x="6221933" y="3219447"/>
            <a:ext cx="15875" cy="17463"/>
          </a:xfrm>
          <a:custGeom>
            <a:avLst/>
            <a:gdLst>
              <a:gd name="T0" fmla="*/ 1 w 10"/>
              <a:gd name="T1" fmla="*/ 11 h 11"/>
              <a:gd name="T2" fmla="*/ 1 w 10"/>
              <a:gd name="T3" fmla="*/ 11 h 11"/>
              <a:gd name="T4" fmla="*/ 9 w 10"/>
              <a:gd name="T5" fmla="*/ 11 h 11"/>
              <a:gd name="T6" fmla="*/ 10 w 10"/>
              <a:gd name="T7" fmla="*/ 10 h 11"/>
              <a:gd name="T8" fmla="*/ 10 w 10"/>
              <a:gd name="T9" fmla="*/ 0 h 11"/>
              <a:gd name="T10" fmla="*/ 9 w 10"/>
              <a:gd name="T11" fmla="*/ 0 h 11"/>
              <a:gd name="T12" fmla="*/ 0 w 10"/>
              <a:gd name="T13" fmla="*/ 0 h 11"/>
              <a:gd name="T14" fmla="*/ 0 w 10"/>
              <a:gd name="T15" fmla="*/ 0 h 11"/>
              <a:gd name="T16" fmla="*/ 1 w 10"/>
              <a:gd name="T17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1">
                <a:moveTo>
                  <a:pt x="1" y="11"/>
                </a:moveTo>
                <a:lnTo>
                  <a:pt x="1" y="11"/>
                </a:lnTo>
                <a:lnTo>
                  <a:pt x="9" y="11"/>
                </a:lnTo>
                <a:lnTo>
                  <a:pt x="10" y="10"/>
                </a:lnTo>
                <a:lnTo>
                  <a:pt x="10" y="0"/>
                </a:lnTo>
                <a:lnTo>
                  <a:pt x="9" y="0"/>
                </a:lnTo>
                <a:lnTo>
                  <a:pt x="0" y="0"/>
                </a:lnTo>
                <a:lnTo>
                  <a:pt x="0" y="0"/>
                </a:lnTo>
                <a:lnTo>
                  <a:pt x="1" y="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6" name="Freeform 392"/>
          <p:cNvSpPr>
            <a:spLocks/>
          </p:cNvSpPr>
          <p:nvPr/>
        </p:nvSpPr>
        <p:spPr bwMode="auto">
          <a:xfrm>
            <a:off x="6160019" y="3222622"/>
            <a:ext cx="15875" cy="15875"/>
          </a:xfrm>
          <a:custGeom>
            <a:avLst/>
            <a:gdLst>
              <a:gd name="T0" fmla="*/ 0 w 10"/>
              <a:gd name="T1" fmla="*/ 10 h 10"/>
              <a:gd name="T2" fmla="*/ 8 w 10"/>
              <a:gd name="T3" fmla="*/ 10 h 10"/>
              <a:gd name="T4" fmla="*/ 10 w 10"/>
              <a:gd name="T5" fmla="*/ 10 h 10"/>
              <a:gd name="T6" fmla="*/ 10 w 10"/>
              <a:gd name="T7" fmla="*/ 0 h 10"/>
              <a:gd name="T8" fmla="*/ 8 w 10"/>
              <a:gd name="T9" fmla="*/ 0 h 10"/>
              <a:gd name="T10" fmla="*/ 0 w 10"/>
              <a:gd name="T11" fmla="*/ 0 h 10"/>
              <a:gd name="T12" fmla="*/ 0 w 10"/>
              <a:gd name="T13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0">
                <a:moveTo>
                  <a:pt x="0" y="10"/>
                </a:moveTo>
                <a:lnTo>
                  <a:pt x="8" y="10"/>
                </a:lnTo>
                <a:lnTo>
                  <a:pt x="10" y="10"/>
                </a:lnTo>
                <a:lnTo>
                  <a:pt x="10" y="0"/>
                </a:lnTo>
                <a:lnTo>
                  <a:pt x="8" y="0"/>
                </a:lnTo>
                <a:lnTo>
                  <a:pt x="0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7" name="Freeform 393"/>
          <p:cNvSpPr>
            <a:spLocks/>
          </p:cNvSpPr>
          <p:nvPr/>
        </p:nvSpPr>
        <p:spPr bwMode="auto">
          <a:xfrm>
            <a:off x="6096519" y="3222622"/>
            <a:ext cx="15875" cy="15875"/>
          </a:xfrm>
          <a:custGeom>
            <a:avLst/>
            <a:gdLst>
              <a:gd name="T0" fmla="*/ 0 w 10"/>
              <a:gd name="T1" fmla="*/ 10 h 10"/>
              <a:gd name="T2" fmla="*/ 6 w 10"/>
              <a:gd name="T3" fmla="*/ 10 h 10"/>
              <a:gd name="T4" fmla="*/ 10 w 10"/>
              <a:gd name="T5" fmla="*/ 10 h 10"/>
              <a:gd name="T6" fmla="*/ 10 w 10"/>
              <a:gd name="T7" fmla="*/ 0 h 10"/>
              <a:gd name="T8" fmla="*/ 6 w 10"/>
              <a:gd name="T9" fmla="*/ 1 h 10"/>
              <a:gd name="T10" fmla="*/ 0 w 10"/>
              <a:gd name="T11" fmla="*/ 1 h 10"/>
              <a:gd name="T12" fmla="*/ 0 w 10"/>
              <a:gd name="T13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0">
                <a:moveTo>
                  <a:pt x="0" y="10"/>
                </a:moveTo>
                <a:lnTo>
                  <a:pt x="6" y="10"/>
                </a:lnTo>
                <a:lnTo>
                  <a:pt x="10" y="10"/>
                </a:lnTo>
                <a:lnTo>
                  <a:pt x="10" y="0"/>
                </a:lnTo>
                <a:lnTo>
                  <a:pt x="6" y="1"/>
                </a:lnTo>
                <a:lnTo>
                  <a:pt x="0" y="1"/>
                </a:lnTo>
                <a:lnTo>
                  <a:pt x="0" y="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8" name="Freeform 394"/>
          <p:cNvSpPr>
            <a:spLocks/>
          </p:cNvSpPr>
          <p:nvPr/>
        </p:nvSpPr>
        <p:spPr bwMode="auto">
          <a:xfrm>
            <a:off x="6033020" y="3222622"/>
            <a:ext cx="15875" cy="15875"/>
          </a:xfrm>
          <a:custGeom>
            <a:avLst/>
            <a:gdLst>
              <a:gd name="T0" fmla="*/ 0 w 10"/>
              <a:gd name="T1" fmla="*/ 10 h 10"/>
              <a:gd name="T2" fmla="*/ 5 w 10"/>
              <a:gd name="T3" fmla="*/ 10 h 10"/>
              <a:gd name="T4" fmla="*/ 10 w 10"/>
              <a:gd name="T5" fmla="*/ 10 h 10"/>
              <a:gd name="T6" fmla="*/ 10 w 10"/>
              <a:gd name="T7" fmla="*/ 0 h 10"/>
              <a:gd name="T8" fmla="*/ 5 w 10"/>
              <a:gd name="T9" fmla="*/ 0 h 10"/>
              <a:gd name="T10" fmla="*/ 0 w 10"/>
              <a:gd name="T11" fmla="*/ 0 h 10"/>
              <a:gd name="T12" fmla="*/ 0 w 10"/>
              <a:gd name="T13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0">
                <a:moveTo>
                  <a:pt x="0" y="10"/>
                </a:moveTo>
                <a:lnTo>
                  <a:pt x="5" y="10"/>
                </a:lnTo>
                <a:lnTo>
                  <a:pt x="10" y="10"/>
                </a:lnTo>
                <a:lnTo>
                  <a:pt x="10" y="0"/>
                </a:lnTo>
                <a:lnTo>
                  <a:pt x="5" y="0"/>
                </a:lnTo>
                <a:lnTo>
                  <a:pt x="0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9" name="Freeform 395"/>
          <p:cNvSpPr>
            <a:spLocks/>
          </p:cNvSpPr>
          <p:nvPr/>
        </p:nvSpPr>
        <p:spPr bwMode="auto">
          <a:xfrm>
            <a:off x="5967932" y="3219447"/>
            <a:ext cx="17463" cy="17463"/>
          </a:xfrm>
          <a:custGeom>
            <a:avLst/>
            <a:gdLst>
              <a:gd name="T0" fmla="*/ 0 w 11"/>
              <a:gd name="T1" fmla="*/ 11 h 11"/>
              <a:gd name="T2" fmla="*/ 4 w 11"/>
              <a:gd name="T3" fmla="*/ 11 h 11"/>
              <a:gd name="T4" fmla="*/ 11 w 11"/>
              <a:gd name="T5" fmla="*/ 11 h 11"/>
              <a:gd name="T6" fmla="*/ 11 w 11"/>
              <a:gd name="T7" fmla="*/ 2 h 11"/>
              <a:gd name="T8" fmla="*/ 4 w 11"/>
              <a:gd name="T9" fmla="*/ 0 h 11"/>
              <a:gd name="T10" fmla="*/ 2 w 11"/>
              <a:gd name="T11" fmla="*/ 0 h 11"/>
              <a:gd name="T12" fmla="*/ 0 w 11"/>
              <a:gd name="T13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1">
                <a:moveTo>
                  <a:pt x="0" y="11"/>
                </a:moveTo>
                <a:lnTo>
                  <a:pt x="4" y="11"/>
                </a:lnTo>
                <a:lnTo>
                  <a:pt x="11" y="11"/>
                </a:lnTo>
                <a:lnTo>
                  <a:pt x="11" y="2"/>
                </a:lnTo>
                <a:lnTo>
                  <a:pt x="4" y="0"/>
                </a:lnTo>
                <a:lnTo>
                  <a:pt x="2" y="0"/>
                </a:lnTo>
                <a:lnTo>
                  <a:pt x="0" y="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60" name="Freeform 396"/>
          <p:cNvSpPr>
            <a:spLocks/>
          </p:cNvSpPr>
          <p:nvPr/>
        </p:nvSpPr>
        <p:spPr bwMode="auto">
          <a:xfrm>
            <a:off x="5906019" y="3217860"/>
            <a:ext cx="17463" cy="17463"/>
          </a:xfrm>
          <a:custGeom>
            <a:avLst/>
            <a:gdLst>
              <a:gd name="T0" fmla="*/ 0 w 11"/>
              <a:gd name="T1" fmla="*/ 9 h 11"/>
              <a:gd name="T2" fmla="*/ 3 w 11"/>
              <a:gd name="T3" fmla="*/ 11 h 11"/>
              <a:gd name="T4" fmla="*/ 11 w 11"/>
              <a:gd name="T5" fmla="*/ 11 h 11"/>
              <a:gd name="T6" fmla="*/ 11 w 11"/>
              <a:gd name="T7" fmla="*/ 0 h 11"/>
              <a:gd name="T8" fmla="*/ 4 w 11"/>
              <a:gd name="T9" fmla="*/ 0 h 11"/>
              <a:gd name="T10" fmla="*/ 0 w 11"/>
              <a:gd name="T11" fmla="*/ 0 h 11"/>
              <a:gd name="T12" fmla="*/ 0 w 11"/>
              <a:gd name="T13" fmla="*/ 9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1">
                <a:moveTo>
                  <a:pt x="0" y="9"/>
                </a:moveTo>
                <a:lnTo>
                  <a:pt x="3" y="11"/>
                </a:lnTo>
                <a:lnTo>
                  <a:pt x="11" y="11"/>
                </a:lnTo>
                <a:lnTo>
                  <a:pt x="11" y="0"/>
                </a:lnTo>
                <a:lnTo>
                  <a:pt x="4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61" name="Freeform 397"/>
          <p:cNvSpPr>
            <a:spLocks/>
          </p:cNvSpPr>
          <p:nvPr/>
        </p:nvSpPr>
        <p:spPr bwMode="auto">
          <a:xfrm>
            <a:off x="5842518" y="3214685"/>
            <a:ext cx="19050" cy="15875"/>
          </a:xfrm>
          <a:custGeom>
            <a:avLst/>
            <a:gdLst>
              <a:gd name="T0" fmla="*/ 0 w 12"/>
              <a:gd name="T1" fmla="*/ 9 h 10"/>
              <a:gd name="T2" fmla="*/ 2 w 12"/>
              <a:gd name="T3" fmla="*/ 9 h 10"/>
              <a:gd name="T4" fmla="*/ 10 w 12"/>
              <a:gd name="T5" fmla="*/ 10 h 10"/>
              <a:gd name="T6" fmla="*/ 12 w 12"/>
              <a:gd name="T7" fmla="*/ 0 h 10"/>
              <a:gd name="T8" fmla="*/ 4 w 12"/>
              <a:gd name="T9" fmla="*/ 0 h 10"/>
              <a:gd name="T10" fmla="*/ 1 w 12"/>
              <a:gd name="T11" fmla="*/ 0 h 10"/>
              <a:gd name="T12" fmla="*/ 0 w 12"/>
              <a:gd name="T13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0">
                <a:moveTo>
                  <a:pt x="0" y="9"/>
                </a:moveTo>
                <a:lnTo>
                  <a:pt x="2" y="9"/>
                </a:lnTo>
                <a:lnTo>
                  <a:pt x="10" y="10"/>
                </a:lnTo>
                <a:lnTo>
                  <a:pt x="12" y="0"/>
                </a:lnTo>
                <a:lnTo>
                  <a:pt x="4" y="0"/>
                </a:lnTo>
                <a:lnTo>
                  <a:pt x="1" y="0"/>
                </a:lnTo>
                <a:lnTo>
                  <a:pt x="0" y="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62" name="Freeform 398"/>
          <p:cNvSpPr>
            <a:spLocks/>
          </p:cNvSpPr>
          <p:nvPr/>
        </p:nvSpPr>
        <p:spPr bwMode="auto">
          <a:xfrm>
            <a:off x="5780607" y="3208335"/>
            <a:ext cx="15875" cy="15875"/>
          </a:xfrm>
          <a:custGeom>
            <a:avLst/>
            <a:gdLst>
              <a:gd name="T0" fmla="*/ 0 w 10"/>
              <a:gd name="T1" fmla="*/ 9 h 10"/>
              <a:gd name="T2" fmla="*/ 2 w 10"/>
              <a:gd name="T3" fmla="*/ 9 h 10"/>
              <a:gd name="T4" fmla="*/ 10 w 10"/>
              <a:gd name="T5" fmla="*/ 10 h 10"/>
              <a:gd name="T6" fmla="*/ 10 w 10"/>
              <a:gd name="T7" fmla="*/ 0 h 10"/>
              <a:gd name="T8" fmla="*/ 2 w 10"/>
              <a:gd name="T9" fmla="*/ 0 h 10"/>
              <a:gd name="T10" fmla="*/ 1 w 10"/>
              <a:gd name="T11" fmla="*/ 0 h 10"/>
              <a:gd name="T12" fmla="*/ 0 w 10"/>
              <a:gd name="T13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0">
                <a:moveTo>
                  <a:pt x="0" y="9"/>
                </a:moveTo>
                <a:lnTo>
                  <a:pt x="2" y="9"/>
                </a:lnTo>
                <a:lnTo>
                  <a:pt x="10" y="10"/>
                </a:lnTo>
                <a:lnTo>
                  <a:pt x="10" y="0"/>
                </a:lnTo>
                <a:lnTo>
                  <a:pt x="2" y="0"/>
                </a:lnTo>
                <a:lnTo>
                  <a:pt x="1" y="0"/>
                </a:lnTo>
                <a:lnTo>
                  <a:pt x="0" y="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63" name="Freeform 399"/>
          <p:cNvSpPr>
            <a:spLocks/>
          </p:cNvSpPr>
          <p:nvPr/>
        </p:nvSpPr>
        <p:spPr bwMode="auto">
          <a:xfrm>
            <a:off x="5717107" y="3198809"/>
            <a:ext cx="17463" cy="19050"/>
          </a:xfrm>
          <a:custGeom>
            <a:avLst/>
            <a:gdLst>
              <a:gd name="T0" fmla="*/ 0 w 11"/>
              <a:gd name="T1" fmla="*/ 11 h 12"/>
              <a:gd name="T2" fmla="*/ 2 w 11"/>
              <a:gd name="T3" fmla="*/ 11 h 12"/>
              <a:gd name="T4" fmla="*/ 9 w 11"/>
              <a:gd name="T5" fmla="*/ 12 h 12"/>
              <a:gd name="T6" fmla="*/ 11 w 11"/>
              <a:gd name="T7" fmla="*/ 2 h 12"/>
              <a:gd name="T8" fmla="*/ 3 w 11"/>
              <a:gd name="T9" fmla="*/ 0 h 12"/>
              <a:gd name="T10" fmla="*/ 2 w 11"/>
              <a:gd name="T11" fmla="*/ 0 h 12"/>
              <a:gd name="T12" fmla="*/ 0 w 11"/>
              <a:gd name="T13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2">
                <a:moveTo>
                  <a:pt x="0" y="11"/>
                </a:moveTo>
                <a:lnTo>
                  <a:pt x="2" y="11"/>
                </a:lnTo>
                <a:lnTo>
                  <a:pt x="9" y="12"/>
                </a:lnTo>
                <a:lnTo>
                  <a:pt x="11" y="2"/>
                </a:lnTo>
                <a:lnTo>
                  <a:pt x="3" y="0"/>
                </a:lnTo>
                <a:lnTo>
                  <a:pt x="2" y="0"/>
                </a:lnTo>
                <a:lnTo>
                  <a:pt x="0" y="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64" name="Freeform 400"/>
          <p:cNvSpPr>
            <a:spLocks/>
          </p:cNvSpPr>
          <p:nvPr/>
        </p:nvSpPr>
        <p:spPr bwMode="auto">
          <a:xfrm>
            <a:off x="5653606" y="3190871"/>
            <a:ext cx="19050" cy="19050"/>
          </a:xfrm>
          <a:custGeom>
            <a:avLst/>
            <a:gdLst>
              <a:gd name="T0" fmla="*/ 0 w 12"/>
              <a:gd name="T1" fmla="*/ 11 h 12"/>
              <a:gd name="T2" fmla="*/ 4 w 12"/>
              <a:gd name="T3" fmla="*/ 11 h 12"/>
              <a:gd name="T4" fmla="*/ 10 w 12"/>
              <a:gd name="T5" fmla="*/ 12 h 12"/>
              <a:gd name="T6" fmla="*/ 12 w 12"/>
              <a:gd name="T7" fmla="*/ 1 h 12"/>
              <a:gd name="T8" fmla="*/ 5 w 12"/>
              <a:gd name="T9" fmla="*/ 0 h 12"/>
              <a:gd name="T10" fmla="*/ 2 w 12"/>
              <a:gd name="T11" fmla="*/ 0 h 12"/>
              <a:gd name="T12" fmla="*/ 0 w 12"/>
              <a:gd name="T13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2">
                <a:moveTo>
                  <a:pt x="0" y="11"/>
                </a:moveTo>
                <a:lnTo>
                  <a:pt x="4" y="11"/>
                </a:lnTo>
                <a:lnTo>
                  <a:pt x="10" y="12"/>
                </a:lnTo>
                <a:lnTo>
                  <a:pt x="12" y="1"/>
                </a:lnTo>
                <a:lnTo>
                  <a:pt x="5" y="0"/>
                </a:lnTo>
                <a:lnTo>
                  <a:pt x="2" y="0"/>
                </a:lnTo>
                <a:lnTo>
                  <a:pt x="0" y="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65" name="Freeform 401"/>
          <p:cNvSpPr>
            <a:spLocks/>
          </p:cNvSpPr>
          <p:nvPr/>
        </p:nvSpPr>
        <p:spPr bwMode="auto">
          <a:xfrm>
            <a:off x="5591694" y="3181347"/>
            <a:ext cx="17463" cy="17463"/>
          </a:xfrm>
          <a:custGeom>
            <a:avLst/>
            <a:gdLst>
              <a:gd name="T0" fmla="*/ 0 w 11"/>
              <a:gd name="T1" fmla="*/ 10 h 11"/>
              <a:gd name="T2" fmla="*/ 4 w 11"/>
              <a:gd name="T3" fmla="*/ 10 h 11"/>
              <a:gd name="T4" fmla="*/ 10 w 11"/>
              <a:gd name="T5" fmla="*/ 11 h 11"/>
              <a:gd name="T6" fmla="*/ 11 w 11"/>
              <a:gd name="T7" fmla="*/ 2 h 11"/>
              <a:gd name="T8" fmla="*/ 5 w 11"/>
              <a:gd name="T9" fmla="*/ 1 h 11"/>
              <a:gd name="T10" fmla="*/ 2 w 11"/>
              <a:gd name="T11" fmla="*/ 0 h 11"/>
              <a:gd name="T12" fmla="*/ 0 w 11"/>
              <a:gd name="T13" fmla="*/ 1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1">
                <a:moveTo>
                  <a:pt x="0" y="10"/>
                </a:moveTo>
                <a:lnTo>
                  <a:pt x="4" y="10"/>
                </a:lnTo>
                <a:lnTo>
                  <a:pt x="10" y="11"/>
                </a:lnTo>
                <a:lnTo>
                  <a:pt x="11" y="2"/>
                </a:lnTo>
                <a:lnTo>
                  <a:pt x="5" y="1"/>
                </a:lnTo>
                <a:lnTo>
                  <a:pt x="2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66" name="Freeform 402"/>
          <p:cNvSpPr>
            <a:spLocks/>
          </p:cNvSpPr>
          <p:nvPr/>
        </p:nvSpPr>
        <p:spPr bwMode="auto">
          <a:xfrm>
            <a:off x="5528193" y="3170234"/>
            <a:ext cx="19050" cy="19050"/>
          </a:xfrm>
          <a:custGeom>
            <a:avLst/>
            <a:gdLst>
              <a:gd name="T0" fmla="*/ 0 w 12"/>
              <a:gd name="T1" fmla="*/ 9 h 12"/>
              <a:gd name="T2" fmla="*/ 6 w 12"/>
              <a:gd name="T3" fmla="*/ 11 h 12"/>
              <a:gd name="T4" fmla="*/ 11 w 12"/>
              <a:gd name="T5" fmla="*/ 12 h 12"/>
              <a:gd name="T6" fmla="*/ 12 w 12"/>
              <a:gd name="T7" fmla="*/ 1 h 12"/>
              <a:gd name="T8" fmla="*/ 7 w 12"/>
              <a:gd name="T9" fmla="*/ 0 h 12"/>
              <a:gd name="T10" fmla="*/ 3 w 12"/>
              <a:gd name="T11" fmla="*/ 0 h 12"/>
              <a:gd name="T12" fmla="*/ 0 w 12"/>
              <a:gd name="T13" fmla="*/ 9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2">
                <a:moveTo>
                  <a:pt x="0" y="9"/>
                </a:moveTo>
                <a:lnTo>
                  <a:pt x="6" y="11"/>
                </a:lnTo>
                <a:lnTo>
                  <a:pt x="11" y="12"/>
                </a:lnTo>
                <a:lnTo>
                  <a:pt x="12" y="1"/>
                </a:lnTo>
                <a:lnTo>
                  <a:pt x="7" y="0"/>
                </a:lnTo>
                <a:lnTo>
                  <a:pt x="3" y="0"/>
                </a:lnTo>
                <a:lnTo>
                  <a:pt x="0" y="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67" name="Freeform 403"/>
          <p:cNvSpPr>
            <a:spLocks/>
          </p:cNvSpPr>
          <p:nvPr/>
        </p:nvSpPr>
        <p:spPr bwMode="auto">
          <a:xfrm>
            <a:off x="5466282" y="3157534"/>
            <a:ext cx="19050" cy="19050"/>
          </a:xfrm>
          <a:custGeom>
            <a:avLst/>
            <a:gdLst>
              <a:gd name="T0" fmla="*/ 0 w 12"/>
              <a:gd name="T1" fmla="*/ 9 h 12"/>
              <a:gd name="T2" fmla="*/ 7 w 12"/>
              <a:gd name="T3" fmla="*/ 11 h 12"/>
              <a:gd name="T4" fmla="*/ 11 w 12"/>
              <a:gd name="T5" fmla="*/ 12 h 12"/>
              <a:gd name="T6" fmla="*/ 12 w 12"/>
              <a:gd name="T7" fmla="*/ 2 h 12"/>
              <a:gd name="T8" fmla="*/ 8 w 12"/>
              <a:gd name="T9" fmla="*/ 2 h 12"/>
              <a:gd name="T10" fmla="*/ 3 w 12"/>
              <a:gd name="T11" fmla="*/ 0 h 12"/>
              <a:gd name="T12" fmla="*/ 0 w 12"/>
              <a:gd name="T13" fmla="*/ 9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2">
                <a:moveTo>
                  <a:pt x="0" y="9"/>
                </a:moveTo>
                <a:lnTo>
                  <a:pt x="7" y="11"/>
                </a:lnTo>
                <a:lnTo>
                  <a:pt x="11" y="12"/>
                </a:lnTo>
                <a:lnTo>
                  <a:pt x="12" y="2"/>
                </a:lnTo>
                <a:lnTo>
                  <a:pt x="8" y="2"/>
                </a:lnTo>
                <a:lnTo>
                  <a:pt x="3" y="0"/>
                </a:lnTo>
                <a:lnTo>
                  <a:pt x="0" y="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68" name="Freeform 404"/>
          <p:cNvSpPr>
            <a:spLocks/>
          </p:cNvSpPr>
          <p:nvPr/>
        </p:nvSpPr>
        <p:spPr bwMode="auto">
          <a:xfrm>
            <a:off x="5404369" y="3143246"/>
            <a:ext cx="20638" cy="19050"/>
          </a:xfrm>
          <a:custGeom>
            <a:avLst/>
            <a:gdLst>
              <a:gd name="T0" fmla="*/ 0 w 13"/>
              <a:gd name="T1" fmla="*/ 9 h 12"/>
              <a:gd name="T2" fmla="*/ 1 w 13"/>
              <a:gd name="T3" fmla="*/ 9 h 12"/>
              <a:gd name="T4" fmla="*/ 8 w 13"/>
              <a:gd name="T5" fmla="*/ 12 h 12"/>
              <a:gd name="T6" fmla="*/ 10 w 13"/>
              <a:gd name="T7" fmla="*/ 12 h 12"/>
              <a:gd name="T8" fmla="*/ 13 w 13"/>
              <a:gd name="T9" fmla="*/ 3 h 12"/>
              <a:gd name="T10" fmla="*/ 10 w 13"/>
              <a:gd name="T11" fmla="*/ 1 h 12"/>
              <a:gd name="T12" fmla="*/ 3 w 13"/>
              <a:gd name="T13" fmla="*/ 0 h 12"/>
              <a:gd name="T14" fmla="*/ 3 w 13"/>
              <a:gd name="T15" fmla="*/ 0 h 12"/>
              <a:gd name="T16" fmla="*/ 0 w 13"/>
              <a:gd name="T17" fmla="*/ 9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2">
                <a:moveTo>
                  <a:pt x="0" y="9"/>
                </a:moveTo>
                <a:lnTo>
                  <a:pt x="1" y="9"/>
                </a:lnTo>
                <a:lnTo>
                  <a:pt x="8" y="12"/>
                </a:lnTo>
                <a:lnTo>
                  <a:pt x="10" y="12"/>
                </a:lnTo>
                <a:lnTo>
                  <a:pt x="13" y="3"/>
                </a:lnTo>
                <a:lnTo>
                  <a:pt x="10" y="1"/>
                </a:lnTo>
                <a:lnTo>
                  <a:pt x="3" y="0"/>
                </a:lnTo>
                <a:lnTo>
                  <a:pt x="3" y="0"/>
                </a:lnTo>
                <a:lnTo>
                  <a:pt x="0" y="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69" name="Freeform 405"/>
          <p:cNvSpPr>
            <a:spLocks/>
          </p:cNvSpPr>
          <p:nvPr/>
        </p:nvSpPr>
        <p:spPr bwMode="auto">
          <a:xfrm>
            <a:off x="5344044" y="3127372"/>
            <a:ext cx="19050" cy="20638"/>
          </a:xfrm>
          <a:custGeom>
            <a:avLst/>
            <a:gdLst>
              <a:gd name="T0" fmla="*/ 0 w 12"/>
              <a:gd name="T1" fmla="*/ 10 h 13"/>
              <a:gd name="T2" fmla="*/ 3 w 12"/>
              <a:gd name="T3" fmla="*/ 10 h 13"/>
              <a:gd name="T4" fmla="*/ 9 w 12"/>
              <a:gd name="T5" fmla="*/ 13 h 13"/>
              <a:gd name="T6" fmla="*/ 9 w 12"/>
              <a:gd name="T7" fmla="*/ 13 h 13"/>
              <a:gd name="T8" fmla="*/ 12 w 12"/>
              <a:gd name="T9" fmla="*/ 2 h 13"/>
              <a:gd name="T10" fmla="*/ 12 w 12"/>
              <a:gd name="T11" fmla="*/ 2 h 13"/>
              <a:gd name="T12" fmla="*/ 5 w 12"/>
              <a:gd name="T13" fmla="*/ 1 h 13"/>
              <a:gd name="T14" fmla="*/ 3 w 12"/>
              <a:gd name="T15" fmla="*/ 0 h 13"/>
              <a:gd name="T16" fmla="*/ 0 w 12"/>
              <a:gd name="T17" fmla="*/ 1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3">
                <a:moveTo>
                  <a:pt x="0" y="10"/>
                </a:moveTo>
                <a:lnTo>
                  <a:pt x="3" y="10"/>
                </a:lnTo>
                <a:lnTo>
                  <a:pt x="9" y="13"/>
                </a:lnTo>
                <a:lnTo>
                  <a:pt x="9" y="13"/>
                </a:lnTo>
                <a:lnTo>
                  <a:pt x="12" y="2"/>
                </a:lnTo>
                <a:lnTo>
                  <a:pt x="12" y="2"/>
                </a:lnTo>
                <a:lnTo>
                  <a:pt x="5" y="1"/>
                </a:lnTo>
                <a:lnTo>
                  <a:pt x="3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70" name="Freeform 407"/>
          <p:cNvSpPr>
            <a:spLocks/>
          </p:cNvSpPr>
          <p:nvPr/>
        </p:nvSpPr>
        <p:spPr bwMode="auto">
          <a:xfrm>
            <a:off x="5282132" y="3109909"/>
            <a:ext cx="20638" cy="19050"/>
          </a:xfrm>
          <a:custGeom>
            <a:avLst/>
            <a:gdLst>
              <a:gd name="T0" fmla="*/ 0 w 13"/>
              <a:gd name="T1" fmla="*/ 9 h 12"/>
              <a:gd name="T2" fmla="*/ 5 w 13"/>
              <a:gd name="T3" fmla="*/ 11 h 12"/>
              <a:gd name="T4" fmla="*/ 10 w 13"/>
              <a:gd name="T5" fmla="*/ 12 h 12"/>
              <a:gd name="T6" fmla="*/ 13 w 13"/>
              <a:gd name="T7" fmla="*/ 3 h 12"/>
              <a:gd name="T8" fmla="*/ 8 w 13"/>
              <a:gd name="T9" fmla="*/ 1 h 12"/>
              <a:gd name="T10" fmla="*/ 4 w 13"/>
              <a:gd name="T11" fmla="*/ 0 h 12"/>
              <a:gd name="T12" fmla="*/ 0 w 13"/>
              <a:gd name="T13" fmla="*/ 9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2">
                <a:moveTo>
                  <a:pt x="0" y="9"/>
                </a:moveTo>
                <a:lnTo>
                  <a:pt x="5" y="11"/>
                </a:lnTo>
                <a:lnTo>
                  <a:pt x="10" y="12"/>
                </a:lnTo>
                <a:lnTo>
                  <a:pt x="13" y="3"/>
                </a:lnTo>
                <a:lnTo>
                  <a:pt x="8" y="1"/>
                </a:lnTo>
                <a:lnTo>
                  <a:pt x="4" y="0"/>
                </a:lnTo>
                <a:lnTo>
                  <a:pt x="0" y="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71" name="Freeform 408"/>
          <p:cNvSpPr>
            <a:spLocks/>
          </p:cNvSpPr>
          <p:nvPr/>
        </p:nvSpPr>
        <p:spPr bwMode="auto">
          <a:xfrm>
            <a:off x="5221807" y="3090859"/>
            <a:ext cx="20638" cy="20638"/>
          </a:xfrm>
          <a:custGeom>
            <a:avLst/>
            <a:gdLst>
              <a:gd name="T0" fmla="*/ 0 w 13"/>
              <a:gd name="T1" fmla="*/ 10 h 13"/>
              <a:gd name="T2" fmla="*/ 0 w 13"/>
              <a:gd name="T3" fmla="*/ 10 h 13"/>
              <a:gd name="T4" fmla="*/ 8 w 13"/>
              <a:gd name="T5" fmla="*/ 12 h 13"/>
              <a:gd name="T6" fmla="*/ 10 w 13"/>
              <a:gd name="T7" fmla="*/ 13 h 13"/>
              <a:gd name="T8" fmla="*/ 13 w 13"/>
              <a:gd name="T9" fmla="*/ 3 h 13"/>
              <a:gd name="T10" fmla="*/ 10 w 13"/>
              <a:gd name="T11" fmla="*/ 3 h 13"/>
              <a:gd name="T12" fmla="*/ 4 w 13"/>
              <a:gd name="T13" fmla="*/ 0 h 13"/>
              <a:gd name="T14" fmla="*/ 4 w 13"/>
              <a:gd name="T15" fmla="*/ 0 h 13"/>
              <a:gd name="T16" fmla="*/ 0 w 13"/>
              <a:gd name="T17" fmla="*/ 1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0" y="10"/>
                </a:moveTo>
                <a:lnTo>
                  <a:pt x="0" y="10"/>
                </a:lnTo>
                <a:lnTo>
                  <a:pt x="8" y="12"/>
                </a:lnTo>
                <a:lnTo>
                  <a:pt x="10" y="13"/>
                </a:lnTo>
                <a:lnTo>
                  <a:pt x="13" y="3"/>
                </a:lnTo>
                <a:lnTo>
                  <a:pt x="10" y="3"/>
                </a:lnTo>
                <a:lnTo>
                  <a:pt x="4" y="0"/>
                </a:lnTo>
                <a:lnTo>
                  <a:pt x="4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72" name="Freeform 409"/>
          <p:cNvSpPr>
            <a:spLocks/>
          </p:cNvSpPr>
          <p:nvPr/>
        </p:nvSpPr>
        <p:spPr bwMode="auto">
          <a:xfrm>
            <a:off x="5161482" y="3070222"/>
            <a:ext cx="20638" cy="20638"/>
          </a:xfrm>
          <a:custGeom>
            <a:avLst/>
            <a:gdLst>
              <a:gd name="T0" fmla="*/ 0 w 13"/>
              <a:gd name="T1" fmla="*/ 9 h 13"/>
              <a:gd name="T2" fmla="*/ 4 w 13"/>
              <a:gd name="T3" fmla="*/ 11 h 13"/>
              <a:gd name="T4" fmla="*/ 9 w 13"/>
              <a:gd name="T5" fmla="*/ 13 h 13"/>
              <a:gd name="T6" fmla="*/ 13 w 13"/>
              <a:gd name="T7" fmla="*/ 4 h 13"/>
              <a:gd name="T8" fmla="*/ 7 w 13"/>
              <a:gd name="T9" fmla="*/ 2 h 13"/>
              <a:gd name="T10" fmla="*/ 4 w 13"/>
              <a:gd name="T11" fmla="*/ 0 h 13"/>
              <a:gd name="T12" fmla="*/ 0 w 13"/>
              <a:gd name="T13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3">
                <a:moveTo>
                  <a:pt x="0" y="9"/>
                </a:moveTo>
                <a:lnTo>
                  <a:pt x="4" y="11"/>
                </a:lnTo>
                <a:lnTo>
                  <a:pt x="9" y="13"/>
                </a:lnTo>
                <a:lnTo>
                  <a:pt x="13" y="4"/>
                </a:lnTo>
                <a:lnTo>
                  <a:pt x="7" y="2"/>
                </a:lnTo>
                <a:lnTo>
                  <a:pt x="4" y="0"/>
                </a:lnTo>
                <a:lnTo>
                  <a:pt x="0" y="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73" name="Freeform 410"/>
          <p:cNvSpPr>
            <a:spLocks/>
          </p:cNvSpPr>
          <p:nvPr/>
        </p:nvSpPr>
        <p:spPr bwMode="auto">
          <a:xfrm>
            <a:off x="5104332" y="3049585"/>
            <a:ext cx="17463" cy="20638"/>
          </a:xfrm>
          <a:custGeom>
            <a:avLst/>
            <a:gdLst>
              <a:gd name="T0" fmla="*/ 0 w 11"/>
              <a:gd name="T1" fmla="*/ 9 h 13"/>
              <a:gd name="T2" fmla="*/ 6 w 11"/>
              <a:gd name="T3" fmla="*/ 12 h 13"/>
              <a:gd name="T4" fmla="*/ 9 w 11"/>
              <a:gd name="T5" fmla="*/ 13 h 13"/>
              <a:gd name="T6" fmla="*/ 11 w 11"/>
              <a:gd name="T7" fmla="*/ 4 h 13"/>
              <a:gd name="T8" fmla="*/ 9 w 11"/>
              <a:gd name="T9" fmla="*/ 3 h 13"/>
              <a:gd name="T10" fmla="*/ 2 w 11"/>
              <a:gd name="T11" fmla="*/ 0 h 13"/>
              <a:gd name="T12" fmla="*/ 0 w 11"/>
              <a:gd name="T13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3">
                <a:moveTo>
                  <a:pt x="0" y="9"/>
                </a:moveTo>
                <a:lnTo>
                  <a:pt x="6" y="12"/>
                </a:lnTo>
                <a:lnTo>
                  <a:pt x="9" y="13"/>
                </a:lnTo>
                <a:lnTo>
                  <a:pt x="11" y="4"/>
                </a:lnTo>
                <a:lnTo>
                  <a:pt x="9" y="3"/>
                </a:lnTo>
                <a:lnTo>
                  <a:pt x="2" y="0"/>
                </a:lnTo>
                <a:lnTo>
                  <a:pt x="0" y="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74" name="Freeform 411"/>
          <p:cNvSpPr>
            <a:spLocks/>
          </p:cNvSpPr>
          <p:nvPr/>
        </p:nvSpPr>
        <p:spPr bwMode="auto">
          <a:xfrm>
            <a:off x="5044007" y="3027360"/>
            <a:ext cx="20638" cy="20638"/>
          </a:xfrm>
          <a:custGeom>
            <a:avLst/>
            <a:gdLst>
              <a:gd name="T0" fmla="*/ 0 w 13"/>
              <a:gd name="T1" fmla="*/ 9 h 13"/>
              <a:gd name="T2" fmla="*/ 4 w 13"/>
              <a:gd name="T3" fmla="*/ 10 h 13"/>
              <a:gd name="T4" fmla="*/ 9 w 13"/>
              <a:gd name="T5" fmla="*/ 13 h 13"/>
              <a:gd name="T6" fmla="*/ 13 w 13"/>
              <a:gd name="T7" fmla="*/ 4 h 13"/>
              <a:gd name="T8" fmla="*/ 7 w 13"/>
              <a:gd name="T9" fmla="*/ 1 h 13"/>
              <a:gd name="T10" fmla="*/ 4 w 13"/>
              <a:gd name="T11" fmla="*/ 0 h 13"/>
              <a:gd name="T12" fmla="*/ 0 w 13"/>
              <a:gd name="T13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3">
                <a:moveTo>
                  <a:pt x="0" y="9"/>
                </a:moveTo>
                <a:lnTo>
                  <a:pt x="4" y="10"/>
                </a:lnTo>
                <a:lnTo>
                  <a:pt x="9" y="13"/>
                </a:lnTo>
                <a:lnTo>
                  <a:pt x="13" y="4"/>
                </a:lnTo>
                <a:lnTo>
                  <a:pt x="7" y="1"/>
                </a:lnTo>
                <a:lnTo>
                  <a:pt x="4" y="0"/>
                </a:lnTo>
                <a:lnTo>
                  <a:pt x="0" y="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75" name="Freeform 412"/>
          <p:cNvSpPr>
            <a:spLocks/>
          </p:cNvSpPr>
          <p:nvPr/>
        </p:nvSpPr>
        <p:spPr bwMode="auto">
          <a:xfrm>
            <a:off x="4985269" y="3001960"/>
            <a:ext cx="20638" cy="20638"/>
          </a:xfrm>
          <a:custGeom>
            <a:avLst/>
            <a:gdLst>
              <a:gd name="T0" fmla="*/ 0 w 13"/>
              <a:gd name="T1" fmla="*/ 9 h 13"/>
              <a:gd name="T2" fmla="*/ 1 w 13"/>
              <a:gd name="T3" fmla="*/ 9 h 13"/>
              <a:gd name="T4" fmla="*/ 8 w 13"/>
              <a:gd name="T5" fmla="*/ 12 h 13"/>
              <a:gd name="T6" fmla="*/ 9 w 13"/>
              <a:gd name="T7" fmla="*/ 13 h 13"/>
              <a:gd name="T8" fmla="*/ 13 w 13"/>
              <a:gd name="T9" fmla="*/ 4 h 13"/>
              <a:gd name="T10" fmla="*/ 12 w 13"/>
              <a:gd name="T11" fmla="*/ 3 h 13"/>
              <a:gd name="T12" fmla="*/ 5 w 13"/>
              <a:gd name="T13" fmla="*/ 0 h 13"/>
              <a:gd name="T14" fmla="*/ 4 w 13"/>
              <a:gd name="T15" fmla="*/ 0 h 13"/>
              <a:gd name="T16" fmla="*/ 0 w 13"/>
              <a:gd name="T17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0" y="9"/>
                </a:moveTo>
                <a:lnTo>
                  <a:pt x="1" y="9"/>
                </a:lnTo>
                <a:lnTo>
                  <a:pt x="8" y="12"/>
                </a:lnTo>
                <a:lnTo>
                  <a:pt x="9" y="13"/>
                </a:lnTo>
                <a:lnTo>
                  <a:pt x="13" y="4"/>
                </a:lnTo>
                <a:lnTo>
                  <a:pt x="12" y="3"/>
                </a:lnTo>
                <a:lnTo>
                  <a:pt x="5" y="0"/>
                </a:lnTo>
                <a:lnTo>
                  <a:pt x="4" y="0"/>
                </a:lnTo>
                <a:lnTo>
                  <a:pt x="0" y="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76" name="Freeform 413"/>
          <p:cNvSpPr>
            <a:spLocks/>
          </p:cNvSpPr>
          <p:nvPr/>
        </p:nvSpPr>
        <p:spPr bwMode="auto">
          <a:xfrm>
            <a:off x="4926532" y="2974972"/>
            <a:ext cx="22225" cy="20638"/>
          </a:xfrm>
          <a:custGeom>
            <a:avLst/>
            <a:gdLst>
              <a:gd name="T0" fmla="*/ 0 w 14"/>
              <a:gd name="T1" fmla="*/ 9 h 13"/>
              <a:gd name="T2" fmla="*/ 6 w 14"/>
              <a:gd name="T3" fmla="*/ 12 h 13"/>
              <a:gd name="T4" fmla="*/ 10 w 14"/>
              <a:gd name="T5" fmla="*/ 13 h 13"/>
              <a:gd name="T6" fmla="*/ 14 w 14"/>
              <a:gd name="T7" fmla="*/ 4 h 13"/>
              <a:gd name="T8" fmla="*/ 11 w 14"/>
              <a:gd name="T9" fmla="*/ 3 h 13"/>
              <a:gd name="T10" fmla="*/ 4 w 14"/>
              <a:gd name="T11" fmla="*/ 0 h 13"/>
              <a:gd name="T12" fmla="*/ 0 w 14"/>
              <a:gd name="T13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3">
                <a:moveTo>
                  <a:pt x="0" y="9"/>
                </a:moveTo>
                <a:lnTo>
                  <a:pt x="6" y="12"/>
                </a:lnTo>
                <a:lnTo>
                  <a:pt x="10" y="13"/>
                </a:lnTo>
                <a:lnTo>
                  <a:pt x="14" y="4"/>
                </a:lnTo>
                <a:lnTo>
                  <a:pt x="11" y="3"/>
                </a:lnTo>
                <a:lnTo>
                  <a:pt x="4" y="0"/>
                </a:lnTo>
                <a:lnTo>
                  <a:pt x="0" y="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77" name="Freeform 414"/>
          <p:cNvSpPr>
            <a:spLocks/>
          </p:cNvSpPr>
          <p:nvPr/>
        </p:nvSpPr>
        <p:spPr bwMode="auto">
          <a:xfrm>
            <a:off x="4870969" y="2947984"/>
            <a:ext cx="20638" cy="20638"/>
          </a:xfrm>
          <a:custGeom>
            <a:avLst/>
            <a:gdLst>
              <a:gd name="T0" fmla="*/ 0 w 13"/>
              <a:gd name="T1" fmla="*/ 9 h 13"/>
              <a:gd name="T2" fmla="*/ 4 w 13"/>
              <a:gd name="T3" fmla="*/ 11 h 13"/>
              <a:gd name="T4" fmla="*/ 9 w 13"/>
              <a:gd name="T5" fmla="*/ 13 h 13"/>
              <a:gd name="T6" fmla="*/ 13 w 13"/>
              <a:gd name="T7" fmla="*/ 4 h 13"/>
              <a:gd name="T8" fmla="*/ 8 w 13"/>
              <a:gd name="T9" fmla="*/ 2 h 13"/>
              <a:gd name="T10" fmla="*/ 4 w 13"/>
              <a:gd name="T11" fmla="*/ 0 h 13"/>
              <a:gd name="T12" fmla="*/ 0 w 13"/>
              <a:gd name="T13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3">
                <a:moveTo>
                  <a:pt x="0" y="9"/>
                </a:moveTo>
                <a:lnTo>
                  <a:pt x="4" y="11"/>
                </a:lnTo>
                <a:lnTo>
                  <a:pt x="9" y="13"/>
                </a:lnTo>
                <a:lnTo>
                  <a:pt x="13" y="4"/>
                </a:lnTo>
                <a:lnTo>
                  <a:pt x="8" y="2"/>
                </a:lnTo>
                <a:lnTo>
                  <a:pt x="4" y="0"/>
                </a:lnTo>
                <a:lnTo>
                  <a:pt x="0" y="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78" name="Freeform 415"/>
          <p:cNvSpPr>
            <a:spLocks/>
          </p:cNvSpPr>
          <p:nvPr/>
        </p:nvSpPr>
        <p:spPr bwMode="auto">
          <a:xfrm>
            <a:off x="4815407" y="2919409"/>
            <a:ext cx="20638" cy="20638"/>
          </a:xfrm>
          <a:custGeom>
            <a:avLst/>
            <a:gdLst>
              <a:gd name="T0" fmla="*/ 0 w 13"/>
              <a:gd name="T1" fmla="*/ 8 h 13"/>
              <a:gd name="T2" fmla="*/ 3 w 13"/>
              <a:gd name="T3" fmla="*/ 9 h 13"/>
              <a:gd name="T4" fmla="*/ 8 w 13"/>
              <a:gd name="T5" fmla="*/ 13 h 13"/>
              <a:gd name="T6" fmla="*/ 8 w 13"/>
              <a:gd name="T7" fmla="*/ 13 h 13"/>
              <a:gd name="T8" fmla="*/ 13 w 13"/>
              <a:gd name="T9" fmla="*/ 4 h 13"/>
              <a:gd name="T10" fmla="*/ 13 w 13"/>
              <a:gd name="T11" fmla="*/ 4 h 13"/>
              <a:gd name="T12" fmla="*/ 6 w 13"/>
              <a:gd name="T13" fmla="*/ 1 h 13"/>
              <a:gd name="T14" fmla="*/ 4 w 13"/>
              <a:gd name="T15" fmla="*/ 0 h 13"/>
              <a:gd name="T16" fmla="*/ 0 w 13"/>
              <a:gd name="T17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0" y="8"/>
                </a:moveTo>
                <a:lnTo>
                  <a:pt x="3" y="9"/>
                </a:lnTo>
                <a:lnTo>
                  <a:pt x="8" y="13"/>
                </a:lnTo>
                <a:lnTo>
                  <a:pt x="8" y="13"/>
                </a:lnTo>
                <a:lnTo>
                  <a:pt x="13" y="4"/>
                </a:lnTo>
                <a:lnTo>
                  <a:pt x="13" y="4"/>
                </a:lnTo>
                <a:lnTo>
                  <a:pt x="6" y="1"/>
                </a:lnTo>
                <a:lnTo>
                  <a:pt x="4" y="0"/>
                </a:lnTo>
                <a:lnTo>
                  <a:pt x="0" y="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79" name="Freeform 416"/>
          <p:cNvSpPr>
            <a:spLocks/>
          </p:cNvSpPr>
          <p:nvPr/>
        </p:nvSpPr>
        <p:spPr bwMode="auto">
          <a:xfrm>
            <a:off x="4759844" y="2887660"/>
            <a:ext cx="20638" cy="20638"/>
          </a:xfrm>
          <a:custGeom>
            <a:avLst/>
            <a:gdLst>
              <a:gd name="T0" fmla="*/ 0 w 13"/>
              <a:gd name="T1" fmla="*/ 8 h 13"/>
              <a:gd name="T2" fmla="*/ 2 w 13"/>
              <a:gd name="T3" fmla="*/ 9 h 13"/>
              <a:gd name="T4" fmla="*/ 7 w 13"/>
              <a:gd name="T5" fmla="*/ 13 h 13"/>
              <a:gd name="T6" fmla="*/ 9 w 13"/>
              <a:gd name="T7" fmla="*/ 13 h 13"/>
              <a:gd name="T8" fmla="*/ 13 w 13"/>
              <a:gd name="T9" fmla="*/ 4 h 13"/>
              <a:gd name="T10" fmla="*/ 13 w 13"/>
              <a:gd name="T11" fmla="*/ 4 h 13"/>
              <a:gd name="T12" fmla="*/ 6 w 13"/>
              <a:gd name="T13" fmla="*/ 0 h 13"/>
              <a:gd name="T14" fmla="*/ 5 w 13"/>
              <a:gd name="T15" fmla="*/ 0 h 13"/>
              <a:gd name="T16" fmla="*/ 0 w 13"/>
              <a:gd name="T17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0" y="8"/>
                </a:moveTo>
                <a:lnTo>
                  <a:pt x="2" y="9"/>
                </a:lnTo>
                <a:lnTo>
                  <a:pt x="7" y="13"/>
                </a:lnTo>
                <a:lnTo>
                  <a:pt x="9" y="13"/>
                </a:lnTo>
                <a:lnTo>
                  <a:pt x="13" y="4"/>
                </a:lnTo>
                <a:lnTo>
                  <a:pt x="13" y="4"/>
                </a:lnTo>
                <a:lnTo>
                  <a:pt x="6" y="0"/>
                </a:lnTo>
                <a:lnTo>
                  <a:pt x="5" y="0"/>
                </a:lnTo>
                <a:lnTo>
                  <a:pt x="0" y="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80" name="Freeform 417"/>
          <p:cNvSpPr>
            <a:spLocks/>
          </p:cNvSpPr>
          <p:nvPr/>
        </p:nvSpPr>
        <p:spPr bwMode="auto">
          <a:xfrm>
            <a:off x="4705869" y="2854321"/>
            <a:ext cx="20638" cy="20638"/>
          </a:xfrm>
          <a:custGeom>
            <a:avLst/>
            <a:gdLst>
              <a:gd name="T0" fmla="*/ 0 w 13"/>
              <a:gd name="T1" fmla="*/ 8 h 13"/>
              <a:gd name="T2" fmla="*/ 1 w 13"/>
              <a:gd name="T3" fmla="*/ 10 h 13"/>
              <a:gd name="T4" fmla="*/ 7 w 13"/>
              <a:gd name="T5" fmla="*/ 13 h 13"/>
              <a:gd name="T6" fmla="*/ 7 w 13"/>
              <a:gd name="T7" fmla="*/ 13 h 13"/>
              <a:gd name="T8" fmla="*/ 13 w 13"/>
              <a:gd name="T9" fmla="*/ 6 h 13"/>
              <a:gd name="T10" fmla="*/ 13 w 13"/>
              <a:gd name="T11" fmla="*/ 4 h 13"/>
              <a:gd name="T12" fmla="*/ 6 w 13"/>
              <a:gd name="T13" fmla="*/ 2 h 13"/>
              <a:gd name="T14" fmla="*/ 5 w 13"/>
              <a:gd name="T15" fmla="*/ 0 h 13"/>
              <a:gd name="T16" fmla="*/ 0 w 13"/>
              <a:gd name="T17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0" y="8"/>
                </a:moveTo>
                <a:lnTo>
                  <a:pt x="1" y="10"/>
                </a:lnTo>
                <a:lnTo>
                  <a:pt x="7" y="13"/>
                </a:lnTo>
                <a:lnTo>
                  <a:pt x="7" y="13"/>
                </a:lnTo>
                <a:lnTo>
                  <a:pt x="13" y="6"/>
                </a:lnTo>
                <a:lnTo>
                  <a:pt x="13" y="4"/>
                </a:lnTo>
                <a:lnTo>
                  <a:pt x="6" y="2"/>
                </a:lnTo>
                <a:lnTo>
                  <a:pt x="5" y="0"/>
                </a:lnTo>
                <a:lnTo>
                  <a:pt x="0" y="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81" name="Freeform 418"/>
          <p:cNvSpPr>
            <a:spLocks/>
          </p:cNvSpPr>
          <p:nvPr/>
        </p:nvSpPr>
        <p:spPr bwMode="auto">
          <a:xfrm>
            <a:off x="4651894" y="2819397"/>
            <a:ext cx="22225" cy="23813"/>
          </a:xfrm>
          <a:custGeom>
            <a:avLst/>
            <a:gdLst>
              <a:gd name="T0" fmla="*/ 0 w 14"/>
              <a:gd name="T1" fmla="*/ 8 h 15"/>
              <a:gd name="T2" fmla="*/ 2 w 14"/>
              <a:gd name="T3" fmla="*/ 9 h 15"/>
              <a:gd name="T4" fmla="*/ 7 w 14"/>
              <a:gd name="T5" fmla="*/ 13 h 15"/>
              <a:gd name="T6" fmla="*/ 9 w 14"/>
              <a:gd name="T7" fmla="*/ 15 h 15"/>
              <a:gd name="T8" fmla="*/ 14 w 14"/>
              <a:gd name="T9" fmla="*/ 5 h 15"/>
              <a:gd name="T10" fmla="*/ 13 w 14"/>
              <a:gd name="T11" fmla="*/ 5 h 15"/>
              <a:gd name="T12" fmla="*/ 7 w 14"/>
              <a:gd name="T13" fmla="*/ 1 h 15"/>
              <a:gd name="T14" fmla="*/ 6 w 14"/>
              <a:gd name="T15" fmla="*/ 0 h 15"/>
              <a:gd name="T16" fmla="*/ 0 w 14"/>
              <a:gd name="T17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5">
                <a:moveTo>
                  <a:pt x="0" y="8"/>
                </a:moveTo>
                <a:lnTo>
                  <a:pt x="2" y="9"/>
                </a:lnTo>
                <a:lnTo>
                  <a:pt x="7" y="13"/>
                </a:lnTo>
                <a:lnTo>
                  <a:pt x="9" y="15"/>
                </a:lnTo>
                <a:lnTo>
                  <a:pt x="14" y="5"/>
                </a:lnTo>
                <a:lnTo>
                  <a:pt x="13" y="5"/>
                </a:lnTo>
                <a:lnTo>
                  <a:pt x="7" y="1"/>
                </a:lnTo>
                <a:lnTo>
                  <a:pt x="6" y="0"/>
                </a:lnTo>
                <a:lnTo>
                  <a:pt x="0" y="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82" name="Freeform 419"/>
          <p:cNvSpPr>
            <a:spLocks/>
          </p:cNvSpPr>
          <p:nvPr/>
        </p:nvSpPr>
        <p:spPr bwMode="auto">
          <a:xfrm>
            <a:off x="4599508" y="2782885"/>
            <a:ext cx="22225" cy="22225"/>
          </a:xfrm>
          <a:custGeom>
            <a:avLst/>
            <a:gdLst>
              <a:gd name="T0" fmla="*/ 0 w 14"/>
              <a:gd name="T1" fmla="*/ 9 h 14"/>
              <a:gd name="T2" fmla="*/ 3 w 14"/>
              <a:gd name="T3" fmla="*/ 10 h 14"/>
              <a:gd name="T4" fmla="*/ 8 w 14"/>
              <a:gd name="T5" fmla="*/ 14 h 14"/>
              <a:gd name="T6" fmla="*/ 9 w 14"/>
              <a:gd name="T7" fmla="*/ 14 h 14"/>
              <a:gd name="T8" fmla="*/ 14 w 14"/>
              <a:gd name="T9" fmla="*/ 6 h 14"/>
              <a:gd name="T10" fmla="*/ 14 w 14"/>
              <a:gd name="T11" fmla="*/ 6 h 14"/>
              <a:gd name="T12" fmla="*/ 9 w 14"/>
              <a:gd name="T13" fmla="*/ 2 h 14"/>
              <a:gd name="T14" fmla="*/ 7 w 14"/>
              <a:gd name="T15" fmla="*/ 0 h 14"/>
              <a:gd name="T16" fmla="*/ 0 w 14"/>
              <a:gd name="T17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4">
                <a:moveTo>
                  <a:pt x="0" y="9"/>
                </a:moveTo>
                <a:lnTo>
                  <a:pt x="3" y="10"/>
                </a:lnTo>
                <a:lnTo>
                  <a:pt x="8" y="14"/>
                </a:lnTo>
                <a:lnTo>
                  <a:pt x="9" y="14"/>
                </a:lnTo>
                <a:lnTo>
                  <a:pt x="14" y="6"/>
                </a:lnTo>
                <a:lnTo>
                  <a:pt x="14" y="6"/>
                </a:lnTo>
                <a:lnTo>
                  <a:pt x="9" y="2"/>
                </a:lnTo>
                <a:lnTo>
                  <a:pt x="7" y="0"/>
                </a:lnTo>
                <a:lnTo>
                  <a:pt x="0" y="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83" name="Freeform 420"/>
          <p:cNvSpPr>
            <a:spLocks/>
          </p:cNvSpPr>
          <p:nvPr/>
        </p:nvSpPr>
        <p:spPr bwMode="auto">
          <a:xfrm>
            <a:off x="4550294" y="2744785"/>
            <a:ext cx="22225" cy="22225"/>
          </a:xfrm>
          <a:custGeom>
            <a:avLst/>
            <a:gdLst>
              <a:gd name="T0" fmla="*/ 0 w 14"/>
              <a:gd name="T1" fmla="*/ 8 h 14"/>
              <a:gd name="T2" fmla="*/ 4 w 14"/>
              <a:gd name="T3" fmla="*/ 11 h 14"/>
              <a:gd name="T4" fmla="*/ 7 w 14"/>
              <a:gd name="T5" fmla="*/ 14 h 14"/>
              <a:gd name="T6" fmla="*/ 14 w 14"/>
              <a:gd name="T7" fmla="*/ 7 h 14"/>
              <a:gd name="T8" fmla="*/ 9 w 14"/>
              <a:gd name="T9" fmla="*/ 3 h 14"/>
              <a:gd name="T10" fmla="*/ 6 w 14"/>
              <a:gd name="T11" fmla="*/ 0 h 14"/>
              <a:gd name="T12" fmla="*/ 0 w 14"/>
              <a:gd name="T13" fmla="*/ 8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4">
                <a:moveTo>
                  <a:pt x="0" y="8"/>
                </a:moveTo>
                <a:lnTo>
                  <a:pt x="4" y="11"/>
                </a:lnTo>
                <a:lnTo>
                  <a:pt x="7" y="14"/>
                </a:lnTo>
                <a:lnTo>
                  <a:pt x="14" y="7"/>
                </a:lnTo>
                <a:lnTo>
                  <a:pt x="9" y="3"/>
                </a:lnTo>
                <a:lnTo>
                  <a:pt x="6" y="0"/>
                </a:lnTo>
                <a:lnTo>
                  <a:pt x="0" y="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84" name="Freeform 421"/>
          <p:cNvSpPr>
            <a:spLocks/>
          </p:cNvSpPr>
          <p:nvPr/>
        </p:nvSpPr>
        <p:spPr bwMode="auto">
          <a:xfrm>
            <a:off x="4499495" y="2705097"/>
            <a:ext cx="23813" cy="23813"/>
          </a:xfrm>
          <a:custGeom>
            <a:avLst/>
            <a:gdLst>
              <a:gd name="T0" fmla="*/ 0 w 15"/>
              <a:gd name="T1" fmla="*/ 8 h 15"/>
              <a:gd name="T2" fmla="*/ 0 w 15"/>
              <a:gd name="T3" fmla="*/ 8 h 15"/>
              <a:gd name="T4" fmla="*/ 5 w 15"/>
              <a:gd name="T5" fmla="*/ 12 h 15"/>
              <a:gd name="T6" fmla="*/ 8 w 15"/>
              <a:gd name="T7" fmla="*/ 15 h 15"/>
              <a:gd name="T8" fmla="*/ 15 w 15"/>
              <a:gd name="T9" fmla="*/ 7 h 15"/>
              <a:gd name="T10" fmla="*/ 12 w 15"/>
              <a:gd name="T11" fmla="*/ 4 h 15"/>
              <a:gd name="T12" fmla="*/ 7 w 15"/>
              <a:gd name="T13" fmla="*/ 0 h 15"/>
              <a:gd name="T14" fmla="*/ 7 w 15"/>
              <a:gd name="T15" fmla="*/ 0 h 15"/>
              <a:gd name="T16" fmla="*/ 0 w 15"/>
              <a:gd name="T17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5">
                <a:moveTo>
                  <a:pt x="0" y="8"/>
                </a:moveTo>
                <a:lnTo>
                  <a:pt x="0" y="8"/>
                </a:lnTo>
                <a:lnTo>
                  <a:pt x="5" y="12"/>
                </a:lnTo>
                <a:lnTo>
                  <a:pt x="8" y="15"/>
                </a:lnTo>
                <a:lnTo>
                  <a:pt x="15" y="7"/>
                </a:lnTo>
                <a:lnTo>
                  <a:pt x="12" y="4"/>
                </a:lnTo>
                <a:lnTo>
                  <a:pt x="7" y="0"/>
                </a:lnTo>
                <a:lnTo>
                  <a:pt x="7" y="0"/>
                </a:lnTo>
                <a:lnTo>
                  <a:pt x="0" y="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85" name="Freeform 422"/>
          <p:cNvSpPr>
            <a:spLocks/>
          </p:cNvSpPr>
          <p:nvPr/>
        </p:nvSpPr>
        <p:spPr bwMode="auto">
          <a:xfrm>
            <a:off x="4451870" y="2663822"/>
            <a:ext cx="23813" cy="23813"/>
          </a:xfrm>
          <a:custGeom>
            <a:avLst/>
            <a:gdLst>
              <a:gd name="T0" fmla="*/ 0 w 15"/>
              <a:gd name="T1" fmla="*/ 7 h 15"/>
              <a:gd name="T2" fmla="*/ 3 w 15"/>
              <a:gd name="T3" fmla="*/ 9 h 15"/>
              <a:gd name="T4" fmla="*/ 7 w 15"/>
              <a:gd name="T5" fmla="*/ 13 h 15"/>
              <a:gd name="T6" fmla="*/ 8 w 15"/>
              <a:gd name="T7" fmla="*/ 15 h 15"/>
              <a:gd name="T8" fmla="*/ 15 w 15"/>
              <a:gd name="T9" fmla="*/ 7 h 15"/>
              <a:gd name="T10" fmla="*/ 15 w 15"/>
              <a:gd name="T11" fmla="*/ 5 h 15"/>
              <a:gd name="T12" fmla="*/ 9 w 15"/>
              <a:gd name="T13" fmla="*/ 1 h 15"/>
              <a:gd name="T14" fmla="*/ 8 w 15"/>
              <a:gd name="T15" fmla="*/ 0 h 15"/>
              <a:gd name="T16" fmla="*/ 0 w 15"/>
              <a:gd name="T17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5">
                <a:moveTo>
                  <a:pt x="0" y="7"/>
                </a:moveTo>
                <a:lnTo>
                  <a:pt x="3" y="9"/>
                </a:lnTo>
                <a:lnTo>
                  <a:pt x="7" y="13"/>
                </a:lnTo>
                <a:lnTo>
                  <a:pt x="8" y="15"/>
                </a:lnTo>
                <a:lnTo>
                  <a:pt x="15" y="7"/>
                </a:lnTo>
                <a:lnTo>
                  <a:pt x="15" y="5"/>
                </a:lnTo>
                <a:lnTo>
                  <a:pt x="9" y="1"/>
                </a:lnTo>
                <a:lnTo>
                  <a:pt x="8" y="0"/>
                </a:lnTo>
                <a:lnTo>
                  <a:pt x="0" y="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86" name="Freeform 423"/>
          <p:cNvSpPr>
            <a:spLocks/>
          </p:cNvSpPr>
          <p:nvPr/>
        </p:nvSpPr>
        <p:spPr bwMode="auto">
          <a:xfrm>
            <a:off x="4405832" y="2620960"/>
            <a:ext cx="23813" cy="22225"/>
          </a:xfrm>
          <a:custGeom>
            <a:avLst/>
            <a:gdLst>
              <a:gd name="T0" fmla="*/ 0 w 15"/>
              <a:gd name="T1" fmla="*/ 6 h 14"/>
              <a:gd name="T2" fmla="*/ 4 w 15"/>
              <a:gd name="T3" fmla="*/ 10 h 14"/>
              <a:gd name="T4" fmla="*/ 8 w 15"/>
              <a:gd name="T5" fmla="*/ 14 h 14"/>
              <a:gd name="T6" fmla="*/ 15 w 15"/>
              <a:gd name="T7" fmla="*/ 6 h 14"/>
              <a:gd name="T8" fmla="*/ 12 w 15"/>
              <a:gd name="T9" fmla="*/ 4 h 14"/>
              <a:gd name="T10" fmla="*/ 8 w 15"/>
              <a:gd name="T11" fmla="*/ 0 h 14"/>
              <a:gd name="T12" fmla="*/ 0 w 15"/>
              <a:gd name="T13" fmla="*/ 6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4">
                <a:moveTo>
                  <a:pt x="0" y="6"/>
                </a:moveTo>
                <a:lnTo>
                  <a:pt x="4" y="10"/>
                </a:lnTo>
                <a:lnTo>
                  <a:pt x="8" y="14"/>
                </a:lnTo>
                <a:lnTo>
                  <a:pt x="15" y="6"/>
                </a:lnTo>
                <a:lnTo>
                  <a:pt x="12" y="4"/>
                </a:lnTo>
                <a:lnTo>
                  <a:pt x="8" y="0"/>
                </a:lnTo>
                <a:lnTo>
                  <a:pt x="0" y="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87" name="Freeform 424"/>
          <p:cNvSpPr>
            <a:spLocks/>
          </p:cNvSpPr>
          <p:nvPr/>
        </p:nvSpPr>
        <p:spPr bwMode="auto">
          <a:xfrm>
            <a:off x="4362970" y="2574922"/>
            <a:ext cx="22225" cy="22225"/>
          </a:xfrm>
          <a:custGeom>
            <a:avLst/>
            <a:gdLst>
              <a:gd name="T0" fmla="*/ 0 w 14"/>
              <a:gd name="T1" fmla="*/ 6 h 14"/>
              <a:gd name="T2" fmla="*/ 3 w 14"/>
              <a:gd name="T3" fmla="*/ 9 h 14"/>
              <a:gd name="T4" fmla="*/ 7 w 14"/>
              <a:gd name="T5" fmla="*/ 13 h 14"/>
              <a:gd name="T6" fmla="*/ 7 w 14"/>
              <a:gd name="T7" fmla="*/ 14 h 14"/>
              <a:gd name="T8" fmla="*/ 14 w 14"/>
              <a:gd name="T9" fmla="*/ 6 h 14"/>
              <a:gd name="T10" fmla="*/ 13 w 14"/>
              <a:gd name="T11" fmla="*/ 6 h 14"/>
              <a:gd name="T12" fmla="*/ 9 w 14"/>
              <a:gd name="T13" fmla="*/ 1 h 14"/>
              <a:gd name="T14" fmla="*/ 8 w 14"/>
              <a:gd name="T15" fmla="*/ 0 h 14"/>
              <a:gd name="T16" fmla="*/ 0 w 14"/>
              <a:gd name="T17" fmla="*/ 6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4">
                <a:moveTo>
                  <a:pt x="0" y="6"/>
                </a:moveTo>
                <a:lnTo>
                  <a:pt x="3" y="9"/>
                </a:lnTo>
                <a:lnTo>
                  <a:pt x="7" y="13"/>
                </a:lnTo>
                <a:lnTo>
                  <a:pt x="7" y="14"/>
                </a:lnTo>
                <a:lnTo>
                  <a:pt x="14" y="6"/>
                </a:lnTo>
                <a:lnTo>
                  <a:pt x="13" y="6"/>
                </a:lnTo>
                <a:lnTo>
                  <a:pt x="9" y="1"/>
                </a:lnTo>
                <a:lnTo>
                  <a:pt x="8" y="0"/>
                </a:lnTo>
                <a:lnTo>
                  <a:pt x="0" y="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88" name="Freeform 425"/>
          <p:cNvSpPr>
            <a:spLocks/>
          </p:cNvSpPr>
          <p:nvPr/>
        </p:nvSpPr>
        <p:spPr bwMode="auto">
          <a:xfrm>
            <a:off x="4321694" y="2527297"/>
            <a:ext cx="22225" cy="22225"/>
          </a:xfrm>
          <a:custGeom>
            <a:avLst/>
            <a:gdLst>
              <a:gd name="T0" fmla="*/ 0 w 14"/>
              <a:gd name="T1" fmla="*/ 6 h 14"/>
              <a:gd name="T2" fmla="*/ 0 w 14"/>
              <a:gd name="T3" fmla="*/ 6 h 14"/>
              <a:gd name="T4" fmla="*/ 4 w 14"/>
              <a:gd name="T5" fmla="*/ 12 h 14"/>
              <a:gd name="T6" fmla="*/ 6 w 14"/>
              <a:gd name="T7" fmla="*/ 14 h 14"/>
              <a:gd name="T8" fmla="*/ 14 w 14"/>
              <a:gd name="T9" fmla="*/ 8 h 14"/>
              <a:gd name="T10" fmla="*/ 12 w 14"/>
              <a:gd name="T11" fmla="*/ 5 h 14"/>
              <a:gd name="T12" fmla="*/ 8 w 14"/>
              <a:gd name="T13" fmla="*/ 0 h 14"/>
              <a:gd name="T14" fmla="*/ 8 w 14"/>
              <a:gd name="T15" fmla="*/ 0 h 14"/>
              <a:gd name="T16" fmla="*/ 0 w 14"/>
              <a:gd name="T17" fmla="*/ 6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4">
                <a:moveTo>
                  <a:pt x="0" y="6"/>
                </a:moveTo>
                <a:lnTo>
                  <a:pt x="0" y="6"/>
                </a:lnTo>
                <a:lnTo>
                  <a:pt x="4" y="12"/>
                </a:lnTo>
                <a:lnTo>
                  <a:pt x="6" y="14"/>
                </a:lnTo>
                <a:lnTo>
                  <a:pt x="14" y="8"/>
                </a:lnTo>
                <a:lnTo>
                  <a:pt x="12" y="5"/>
                </a:lnTo>
                <a:lnTo>
                  <a:pt x="8" y="0"/>
                </a:lnTo>
                <a:lnTo>
                  <a:pt x="8" y="0"/>
                </a:lnTo>
                <a:lnTo>
                  <a:pt x="0" y="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89" name="Freeform 426"/>
          <p:cNvSpPr>
            <a:spLocks/>
          </p:cNvSpPr>
          <p:nvPr/>
        </p:nvSpPr>
        <p:spPr bwMode="auto">
          <a:xfrm>
            <a:off x="4282007" y="2478085"/>
            <a:ext cx="22225" cy="22225"/>
          </a:xfrm>
          <a:custGeom>
            <a:avLst/>
            <a:gdLst>
              <a:gd name="T0" fmla="*/ 0 w 14"/>
              <a:gd name="T1" fmla="*/ 6 h 14"/>
              <a:gd name="T2" fmla="*/ 3 w 14"/>
              <a:gd name="T3" fmla="*/ 10 h 14"/>
              <a:gd name="T4" fmla="*/ 7 w 14"/>
              <a:gd name="T5" fmla="*/ 14 h 14"/>
              <a:gd name="T6" fmla="*/ 14 w 14"/>
              <a:gd name="T7" fmla="*/ 7 h 14"/>
              <a:gd name="T8" fmla="*/ 12 w 14"/>
              <a:gd name="T9" fmla="*/ 3 h 14"/>
              <a:gd name="T10" fmla="*/ 8 w 14"/>
              <a:gd name="T11" fmla="*/ 0 h 14"/>
              <a:gd name="T12" fmla="*/ 0 w 14"/>
              <a:gd name="T13" fmla="*/ 6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4">
                <a:moveTo>
                  <a:pt x="0" y="6"/>
                </a:moveTo>
                <a:lnTo>
                  <a:pt x="3" y="10"/>
                </a:lnTo>
                <a:lnTo>
                  <a:pt x="7" y="14"/>
                </a:lnTo>
                <a:lnTo>
                  <a:pt x="14" y="7"/>
                </a:lnTo>
                <a:lnTo>
                  <a:pt x="12" y="3"/>
                </a:lnTo>
                <a:lnTo>
                  <a:pt x="8" y="0"/>
                </a:lnTo>
                <a:lnTo>
                  <a:pt x="0" y="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90" name="Freeform 427"/>
          <p:cNvSpPr>
            <a:spLocks/>
          </p:cNvSpPr>
          <p:nvPr/>
        </p:nvSpPr>
        <p:spPr bwMode="auto">
          <a:xfrm>
            <a:off x="4245494" y="2427285"/>
            <a:ext cx="22225" cy="20638"/>
          </a:xfrm>
          <a:custGeom>
            <a:avLst/>
            <a:gdLst>
              <a:gd name="T0" fmla="*/ 0 w 14"/>
              <a:gd name="T1" fmla="*/ 5 h 13"/>
              <a:gd name="T2" fmla="*/ 2 w 14"/>
              <a:gd name="T3" fmla="*/ 9 h 13"/>
              <a:gd name="T4" fmla="*/ 5 w 14"/>
              <a:gd name="T5" fmla="*/ 13 h 13"/>
              <a:gd name="T6" fmla="*/ 14 w 14"/>
              <a:gd name="T7" fmla="*/ 8 h 13"/>
              <a:gd name="T8" fmla="*/ 10 w 14"/>
              <a:gd name="T9" fmla="*/ 3 h 13"/>
              <a:gd name="T10" fmla="*/ 7 w 14"/>
              <a:gd name="T11" fmla="*/ 0 h 13"/>
              <a:gd name="T12" fmla="*/ 0 w 14"/>
              <a:gd name="T13" fmla="*/ 5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3">
                <a:moveTo>
                  <a:pt x="0" y="5"/>
                </a:moveTo>
                <a:lnTo>
                  <a:pt x="2" y="9"/>
                </a:lnTo>
                <a:lnTo>
                  <a:pt x="5" y="13"/>
                </a:lnTo>
                <a:lnTo>
                  <a:pt x="14" y="8"/>
                </a:lnTo>
                <a:lnTo>
                  <a:pt x="10" y="3"/>
                </a:lnTo>
                <a:lnTo>
                  <a:pt x="7" y="0"/>
                </a:lnTo>
                <a:lnTo>
                  <a:pt x="0" y="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91" name="Freeform 428"/>
          <p:cNvSpPr>
            <a:spLocks/>
          </p:cNvSpPr>
          <p:nvPr/>
        </p:nvSpPr>
        <p:spPr bwMode="auto">
          <a:xfrm>
            <a:off x="4212157" y="2373310"/>
            <a:ext cx="20638" cy="23813"/>
          </a:xfrm>
          <a:custGeom>
            <a:avLst/>
            <a:gdLst>
              <a:gd name="T0" fmla="*/ 0 w 13"/>
              <a:gd name="T1" fmla="*/ 5 h 15"/>
              <a:gd name="T2" fmla="*/ 1 w 13"/>
              <a:gd name="T3" fmla="*/ 9 h 15"/>
              <a:gd name="T4" fmla="*/ 4 w 13"/>
              <a:gd name="T5" fmla="*/ 13 h 15"/>
              <a:gd name="T6" fmla="*/ 5 w 13"/>
              <a:gd name="T7" fmla="*/ 15 h 15"/>
              <a:gd name="T8" fmla="*/ 13 w 13"/>
              <a:gd name="T9" fmla="*/ 9 h 15"/>
              <a:gd name="T10" fmla="*/ 13 w 13"/>
              <a:gd name="T11" fmla="*/ 8 h 15"/>
              <a:gd name="T12" fmla="*/ 10 w 13"/>
              <a:gd name="T13" fmla="*/ 4 h 15"/>
              <a:gd name="T14" fmla="*/ 7 w 13"/>
              <a:gd name="T15" fmla="*/ 0 h 15"/>
              <a:gd name="T16" fmla="*/ 0 w 13"/>
              <a:gd name="T17" fmla="*/ 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5">
                <a:moveTo>
                  <a:pt x="0" y="5"/>
                </a:moveTo>
                <a:lnTo>
                  <a:pt x="1" y="9"/>
                </a:lnTo>
                <a:lnTo>
                  <a:pt x="4" y="13"/>
                </a:lnTo>
                <a:lnTo>
                  <a:pt x="5" y="15"/>
                </a:lnTo>
                <a:lnTo>
                  <a:pt x="13" y="9"/>
                </a:lnTo>
                <a:lnTo>
                  <a:pt x="13" y="8"/>
                </a:lnTo>
                <a:lnTo>
                  <a:pt x="10" y="4"/>
                </a:lnTo>
                <a:lnTo>
                  <a:pt x="7" y="0"/>
                </a:lnTo>
                <a:lnTo>
                  <a:pt x="0" y="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92" name="Freeform 429"/>
          <p:cNvSpPr>
            <a:spLocks/>
          </p:cNvSpPr>
          <p:nvPr/>
        </p:nvSpPr>
        <p:spPr bwMode="auto">
          <a:xfrm>
            <a:off x="4178819" y="2319334"/>
            <a:ext cx="22225" cy="20638"/>
          </a:xfrm>
          <a:custGeom>
            <a:avLst/>
            <a:gdLst>
              <a:gd name="T0" fmla="*/ 0 w 14"/>
              <a:gd name="T1" fmla="*/ 4 h 13"/>
              <a:gd name="T2" fmla="*/ 2 w 14"/>
              <a:gd name="T3" fmla="*/ 8 h 13"/>
              <a:gd name="T4" fmla="*/ 5 w 14"/>
              <a:gd name="T5" fmla="*/ 13 h 13"/>
              <a:gd name="T6" fmla="*/ 5 w 14"/>
              <a:gd name="T7" fmla="*/ 13 h 13"/>
              <a:gd name="T8" fmla="*/ 14 w 14"/>
              <a:gd name="T9" fmla="*/ 9 h 13"/>
              <a:gd name="T10" fmla="*/ 14 w 14"/>
              <a:gd name="T11" fmla="*/ 8 h 13"/>
              <a:gd name="T12" fmla="*/ 11 w 14"/>
              <a:gd name="T13" fmla="*/ 4 h 13"/>
              <a:gd name="T14" fmla="*/ 9 w 14"/>
              <a:gd name="T15" fmla="*/ 0 h 13"/>
              <a:gd name="T16" fmla="*/ 0 w 14"/>
              <a:gd name="T17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3">
                <a:moveTo>
                  <a:pt x="0" y="4"/>
                </a:moveTo>
                <a:lnTo>
                  <a:pt x="2" y="8"/>
                </a:lnTo>
                <a:lnTo>
                  <a:pt x="5" y="13"/>
                </a:lnTo>
                <a:lnTo>
                  <a:pt x="5" y="13"/>
                </a:lnTo>
                <a:lnTo>
                  <a:pt x="14" y="9"/>
                </a:lnTo>
                <a:lnTo>
                  <a:pt x="14" y="8"/>
                </a:lnTo>
                <a:lnTo>
                  <a:pt x="11" y="4"/>
                </a:lnTo>
                <a:lnTo>
                  <a:pt x="9" y="0"/>
                </a:lnTo>
                <a:lnTo>
                  <a:pt x="0" y="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93" name="Freeform 430"/>
          <p:cNvSpPr>
            <a:spLocks/>
          </p:cNvSpPr>
          <p:nvPr/>
        </p:nvSpPr>
        <p:spPr bwMode="auto">
          <a:xfrm>
            <a:off x="4151832" y="2263771"/>
            <a:ext cx="20638" cy="20638"/>
          </a:xfrm>
          <a:custGeom>
            <a:avLst/>
            <a:gdLst>
              <a:gd name="T0" fmla="*/ 0 w 13"/>
              <a:gd name="T1" fmla="*/ 4 h 13"/>
              <a:gd name="T2" fmla="*/ 1 w 13"/>
              <a:gd name="T3" fmla="*/ 8 h 13"/>
              <a:gd name="T4" fmla="*/ 4 w 13"/>
              <a:gd name="T5" fmla="*/ 13 h 13"/>
              <a:gd name="T6" fmla="*/ 13 w 13"/>
              <a:gd name="T7" fmla="*/ 9 h 13"/>
              <a:gd name="T8" fmla="*/ 10 w 13"/>
              <a:gd name="T9" fmla="*/ 4 h 13"/>
              <a:gd name="T10" fmla="*/ 9 w 13"/>
              <a:gd name="T11" fmla="*/ 0 h 13"/>
              <a:gd name="T12" fmla="*/ 0 w 13"/>
              <a:gd name="T13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3">
                <a:moveTo>
                  <a:pt x="0" y="4"/>
                </a:moveTo>
                <a:lnTo>
                  <a:pt x="1" y="8"/>
                </a:lnTo>
                <a:lnTo>
                  <a:pt x="4" y="13"/>
                </a:lnTo>
                <a:lnTo>
                  <a:pt x="13" y="9"/>
                </a:lnTo>
                <a:lnTo>
                  <a:pt x="10" y="4"/>
                </a:lnTo>
                <a:lnTo>
                  <a:pt x="9" y="0"/>
                </a:lnTo>
                <a:lnTo>
                  <a:pt x="0" y="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94" name="Freeform 431"/>
          <p:cNvSpPr>
            <a:spLocks/>
          </p:cNvSpPr>
          <p:nvPr/>
        </p:nvSpPr>
        <p:spPr bwMode="auto">
          <a:xfrm>
            <a:off x="4126432" y="2205034"/>
            <a:ext cx="20638" cy="20638"/>
          </a:xfrm>
          <a:custGeom>
            <a:avLst/>
            <a:gdLst>
              <a:gd name="T0" fmla="*/ 0 w 13"/>
              <a:gd name="T1" fmla="*/ 4 h 13"/>
              <a:gd name="T2" fmla="*/ 1 w 13"/>
              <a:gd name="T3" fmla="*/ 8 h 13"/>
              <a:gd name="T4" fmla="*/ 4 w 13"/>
              <a:gd name="T5" fmla="*/ 13 h 13"/>
              <a:gd name="T6" fmla="*/ 13 w 13"/>
              <a:gd name="T7" fmla="*/ 9 h 13"/>
              <a:gd name="T8" fmla="*/ 10 w 13"/>
              <a:gd name="T9" fmla="*/ 6 h 13"/>
              <a:gd name="T10" fmla="*/ 9 w 13"/>
              <a:gd name="T11" fmla="*/ 0 h 13"/>
              <a:gd name="T12" fmla="*/ 0 w 13"/>
              <a:gd name="T13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3">
                <a:moveTo>
                  <a:pt x="0" y="4"/>
                </a:moveTo>
                <a:lnTo>
                  <a:pt x="1" y="8"/>
                </a:lnTo>
                <a:lnTo>
                  <a:pt x="4" y="13"/>
                </a:lnTo>
                <a:lnTo>
                  <a:pt x="13" y="9"/>
                </a:lnTo>
                <a:lnTo>
                  <a:pt x="10" y="6"/>
                </a:lnTo>
                <a:lnTo>
                  <a:pt x="9" y="0"/>
                </a:lnTo>
                <a:lnTo>
                  <a:pt x="0" y="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95" name="Freeform 432"/>
          <p:cNvSpPr>
            <a:spLocks/>
          </p:cNvSpPr>
          <p:nvPr/>
        </p:nvSpPr>
        <p:spPr bwMode="auto">
          <a:xfrm>
            <a:off x="4104207" y="2144710"/>
            <a:ext cx="20638" cy="20638"/>
          </a:xfrm>
          <a:custGeom>
            <a:avLst/>
            <a:gdLst>
              <a:gd name="T0" fmla="*/ 0 w 13"/>
              <a:gd name="T1" fmla="*/ 4 h 13"/>
              <a:gd name="T2" fmla="*/ 1 w 13"/>
              <a:gd name="T3" fmla="*/ 4 h 13"/>
              <a:gd name="T4" fmla="*/ 2 w 13"/>
              <a:gd name="T5" fmla="*/ 10 h 13"/>
              <a:gd name="T6" fmla="*/ 4 w 13"/>
              <a:gd name="T7" fmla="*/ 13 h 13"/>
              <a:gd name="T8" fmla="*/ 13 w 13"/>
              <a:gd name="T9" fmla="*/ 11 h 13"/>
              <a:gd name="T10" fmla="*/ 11 w 13"/>
              <a:gd name="T11" fmla="*/ 7 h 13"/>
              <a:gd name="T12" fmla="*/ 10 w 13"/>
              <a:gd name="T13" fmla="*/ 2 h 13"/>
              <a:gd name="T14" fmla="*/ 10 w 13"/>
              <a:gd name="T15" fmla="*/ 0 h 13"/>
              <a:gd name="T16" fmla="*/ 0 w 13"/>
              <a:gd name="T17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0" y="4"/>
                </a:moveTo>
                <a:lnTo>
                  <a:pt x="1" y="4"/>
                </a:lnTo>
                <a:lnTo>
                  <a:pt x="2" y="10"/>
                </a:lnTo>
                <a:lnTo>
                  <a:pt x="4" y="13"/>
                </a:lnTo>
                <a:lnTo>
                  <a:pt x="13" y="11"/>
                </a:lnTo>
                <a:lnTo>
                  <a:pt x="11" y="7"/>
                </a:lnTo>
                <a:lnTo>
                  <a:pt x="10" y="2"/>
                </a:lnTo>
                <a:lnTo>
                  <a:pt x="1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96" name="Freeform 433"/>
          <p:cNvSpPr>
            <a:spLocks/>
          </p:cNvSpPr>
          <p:nvPr/>
        </p:nvSpPr>
        <p:spPr bwMode="auto">
          <a:xfrm>
            <a:off x="4086744" y="2084385"/>
            <a:ext cx="19050" cy="22225"/>
          </a:xfrm>
          <a:custGeom>
            <a:avLst/>
            <a:gdLst>
              <a:gd name="T0" fmla="*/ 0 w 12"/>
              <a:gd name="T1" fmla="*/ 3 h 14"/>
              <a:gd name="T2" fmla="*/ 0 w 12"/>
              <a:gd name="T3" fmla="*/ 6 h 14"/>
              <a:gd name="T4" fmla="*/ 2 w 12"/>
              <a:gd name="T5" fmla="*/ 11 h 14"/>
              <a:gd name="T6" fmla="*/ 3 w 12"/>
              <a:gd name="T7" fmla="*/ 14 h 14"/>
              <a:gd name="T8" fmla="*/ 12 w 12"/>
              <a:gd name="T9" fmla="*/ 11 h 14"/>
              <a:gd name="T10" fmla="*/ 12 w 12"/>
              <a:gd name="T11" fmla="*/ 8 h 14"/>
              <a:gd name="T12" fmla="*/ 11 w 12"/>
              <a:gd name="T13" fmla="*/ 3 h 14"/>
              <a:gd name="T14" fmla="*/ 9 w 12"/>
              <a:gd name="T15" fmla="*/ 0 h 14"/>
              <a:gd name="T16" fmla="*/ 0 w 12"/>
              <a:gd name="T17" fmla="*/ 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4">
                <a:moveTo>
                  <a:pt x="0" y="3"/>
                </a:moveTo>
                <a:lnTo>
                  <a:pt x="0" y="6"/>
                </a:lnTo>
                <a:lnTo>
                  <a:pt x="2" y="11"/>
                </a:lnTo>
                <a:lnTo>
                  <a:pt x="3" y="14"/>
                </a:lnTo>
                <a:lnTo>
                  <a:pt x="12" y="11"/>
                </a:lnTo>
                <a:lnTo>
                  <a:pt x="12" y="8"/>
                </a:lnTo>
                <a:lnTo>
                  <a:pt x="11" y="3"/>
                </a:lnTo>
                <a:lnTo>
                  <a:pt x="9" y="0"/>
                </a:lnTo>
                <a:lnTo>
                  <a:pt x="0" y="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97" name="Freeform 434"/>
          <p:cNvSpPr>
            <a:spLocks/>
          </p:cNvSpPr>
          <p:nvPr/>
        </p:nvSpPr>
        <p:spPr bwMode="auto">
          <a:xfrm>
            <a:off x="4074044" y="2025647"/>
            <a:ext cx="17463" cy="17463"/>
          </a:xfrm>
          <a:custGeom>
            <a:avLst/>
            <a:gdLst>
              <a:gd name="T0" fmla="*/ 0 w 11"/>
              <a:gd name="T1" fmla="*/ 1 h 11"/>
              <a:gd name="T2" fmla="*/ 0 w 11"/>
              <a:gd name="T3" fmla="*/ 5 h 11"/>
              <a:gd name="T4" fmla="*/ 2 w 11"/>
              <a:gd name="T5" fmla="*/ 10 h 11"/>
              <a:gd name="T6" fmla="*/ 2 w 11"/>
              <a:gd name="T7" fmla="*/ 11 h 11"/>
              <a:gd name="T8" fmla="*/ 11 w 11"/>
              <a:gd name="T9" fmla="*/ 9 h 11"/>
              <a:gd name="T10" fmla="*/ 11 w 11"/>
              <a:gd name="T11" fmla="*/ 7 h 11"/>
              <a:gd name="T12" fmla="*/ 11 w 11"/>
              <a:gd name="T13" fmla="*/ 2 h 11"/>
              <a:gd name="T14" fmla="*/ 10 w 11"/>
              <a:gd name="T15" fmla="*/ 0 h 11"/>
              <a:gd name="T16" fmla="*/ 0 w 11"/>
              <a:gd name="T17" fmla="*/ 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1">
                <a:moveTo>
                  <a:pt x="0" y="1"/>
                </a:moveTo>
                <a:lnTo>
                  <a:pt x="0" y="5"/>
                </a:lnTo>
                <a:lnTo>
                  <a:pt x="2" y="10"/>
                </a:lnTo>
                <a:lnTo>
                  <a:pt x="2" y="11"/>
                </a:lnTo>
                <a:lnTo>
                  <a:pt x="11" y="9"/>
                </a:lnTo>
                <a:lnTo>
                  <a:pt x="11" y="7"/>
                </a:lnTo>
                <a:lnTo>
                  <a:pt x="11" y="2"/>
                </a:lnTo>
                <a:lnTo>
                  <a:pt x="10" y="0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98" name="Freeform 435"/>
          <p:cNvSpPr>
            <a:spLocks/>
          </p:cNvSpPr>
          <p:nvPr/>
        </p:nvSpPr>
        <p:spPr bwMode="auto">
          <a:xfrm>
            <a:off x="4064518" y="1962147"/>
            <a:ext cx="19050" cy="17463"/>
          </a:xfrm>
          <a:custGeom>
            <a:avLst/>
            <a:gdLst>
              <a:gd name="T0" fmla="*/ 0 w 12"/>
              <a:gd name="T1" fmla="*/ 2 h 11"/>
              <a:gd name="T2" fmla="*/ 0 w 12"/>
              <a:gd name="T3" fmla="*/ 6 h 11"/>
              <a:gd name="T4" fmla="*/ 1 w 12"/>
              <a:gd name="T5" fmla="*/ 11 h 11"/>
              <a:gd name="T6" fmla="*/ 1 w 12"/>
              <a:gd name="T7" fmla="*/ 11 h 11"/>
              <a:gd name="T8" fmla="*/ 12 w 12"/>
              <a:gd name="T9" fmla="*/ 9 h 11"/>
              <a:gd name="T10" fmla="*/ 12 w 12"/>
              <a:gd name="T11" fmla="*/ 9 h 11"/>
              <a:gd name="T12" fmla="*/ 10 w 12"/>
              <a:gd name="T13" fmla="*/ 4 h 11"/>
              <a:gd name="T14" fmla="*/ 10 w 12"/>
              <a:gd name="T15" fmla="*/ 0 h 11"/>
              <a:gd name="T16" fmla="*/ 0 w 12"/>
              <a:gd name="T17" fmla="*/ 2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1">
                <a:moveTo>
                  <a:pt x="0" y="2"/>
                </a:moveTo>
                <a:lnTo>
                  <a:pt x="0" y="6"/>
                </a:lnTo>
                <a:lnTo>
                  <a:pt x="1" y="11"/>
                </a:lnTo>
                <a:lnTo>
                  <a:pt x="1" y="11"/>
                </a:lnTo>
                <a:lnTo>
                  <a:pt x="12" y="9"/>
                </a:lnTo>
                <a:lnTo>
                  <a:pt x="12" y="9"/>
                </a:lnTo>
                <a:lnTo>
                  <a:pt x="10" y="4"/>
                </a:lnTo>
                <a:lnTo>
                  <a:pt x="1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99" name="Freeform 436"/>
          <p:cNvSpPr>
            <a:spLocks/>
          </p:cNvSpPr>
          <p:nvPr/>
        </p:nvSpPr>
        <p:spPr bwMode="auto">
          <a:xfrm>
            <a:off x="4059757" y="1900235"/>
            <a:ext cx="17463" cy="17463"/>
          </a:xfrm>
          <a:custGeom>
            <a:avLst/>
            <a:gdLst>
              <a:gd name="T0" fmla="*/ 0 w 11"/>
              <a:gd name="T1" fmla="*/ 0 h 11"/>
              <a:gd name="T2" fmla="*/ 0 w 11"/>
              <a:gd name="T3" fmla="*/ 5 h 11"/>
              <a:gd name="T4" fmla="*/ 0 w 11"/>
              <a:gd name="T5" fmla="*/ 11 h 11"/>
              <a:gd name="T6" fmla="*/ 11 w 11"/>
              <a:gd name="T7" fmla="*/ 9 h 11"/>
              <a:gd name="T8" fmla="*/ 9 w 11"/>
              <a:gd name="T9" fmla="*/ 5 h 11"/>
              <a:gd name="T10" fmla="*/ 9 w 11"/>
              <a:gd name="T11" fmla="*/ 0 h 11"/>
              <a:gd name="T12" fmla="*/ 0 w 11"/>
              <a:gd name="T13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1">
                <a:moveTo>
                  <a:pt x="0" y="0"/>
                </a:moveTo>
                <a:lnTo>
                  <a:pt x="0" y="5"/>
                </a:lnTo>
                <a:lnTo>
                  <a:pt x="0" y="11"/>
                </a:lnTo>
                <a:lnTo>
                  <a:pt x="11" y="9"/>
                </a:lnTo>
                <a:lnTo>
                  <a:pt x="9" y="5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00" name="Freeform 437"/>
          <p:cNvSpPr>
            <a:spLocks/>
          </p:cNvSpPr>
          <p:nvPr/>
        </p:nvSpPr>
        <p:spPr bwMode="auto">
          <a:xfrm>
            <a:off x="4058169" y="1836735"/>
            <a:ext cx="15875" cy="15875"/>
          </a:xfrm>
          <a:custGeom>
            <a:avLst/>
            <a:gdLst>
              <a:gd name="T0" fmla="*/ 0 w 10"/>
              <a:gd name="T1" fmla="*/ 0 h 10"/>
              <a:gd name="T2" fmla="*/ 0 w 10"/>
              <a:gd name="T3" fmla="*/ 1 h 10"/>
              <a:gd name="T4" fmla="*/ 0 w 10"/>
              <a:gd name="T5" fmla="*/ 6 h 10"/>
              <a:gd name="T6" fmla="*/ 0 w 10"/>
              <a:gd name="T7" fmla="*/ 10 h 10"/>
              <a:gd name="T8" fmla="*/ 10 w 10"/>
              <a:gd name="T9" fmla="*/ 10 h 10"/>
              <a:gd name="T10" fmla="*/ 10 w 10"/>
              <a:gd name="T11" fmla="*/ 6 h 10"/>
              <a:gd name="T12" fmla="*/ 10 w 10"/>
              <a:gd name="T13" fmla="*/ 1 h 10"/>
              <a:gd name="T14" fmla="*/ 10 w 10"/>
              <a:gd name="T15" fmla="*/ 1 h 10"/>
              <a:gd name="T16" fmla="*/ 0 w 10"/>
              <a:gd name="T1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0">
                <a:moveTo>
                  <a:pt x="0" y="0"/>
                </a:moveTo>
                <a:lnTo>
                  <a:pt x="0" y="1"/>
                </a:lnTo>
                <a:lnTo>
                  <a:pt x="0" y="6"/>
                </a:lnTo>
                <a:lnTo>
                  <a:pt x="0" y="10"/>
                </a:lnTo>
                <a:lnTo>
                  <a:pt x="10" y="10"/>
                </a:lnTo>
                <a:lnTo>
                  <a:pt x="10" y="6"/>
                </a:lnTo>
                <a:lnTo>
                  <a:pt x="10" y="1"/>
                </a:lnTo>
                <a:lnTo>
                  <a:pt x="10" y="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01" name="Freeform 438"/>
          <p:cNvSpPr>
            <a:spLocks/>
          </p:cNvSpPr>
          <p:nvPr/>
        </p:nvSpPr>
        <p:spPr bwMode="auto">
          <a:xfrm>
            <a:off x="4059757" y="1773234"/>
            <a:ext cx="17463" cy="17463"/>
          </a:xfrm>
          <a:custGeom>
            <a:avLst/>
            <a:gdLst>
              <a:gd name="T0" fmla="*/ 2 w 11"/>
              <a:gd name="T1" fmla="*/ 0 h 11"/>
              <a:gd name="T2" fmla="*/ 2 w 11"/>
              <a:gd name="T3" fmla="*/ 2 h 11"/>
              <a:gd name="T4" fmla="*/ 0 w 11"/>
              <a:gd name="T5" fmla="*/ 7 h 11"/>
              <a:gd name="T6" fmla="*/ 0 w 11"/>
              <a:gd name="T7" fmla="*/ 10 h 11"/>
              <a:gd name="T8" fmla="*/ 11 w 11"/>
              <a:gd name="T9" fmla="*/ 11 h 11"/>
              <a:gd name="T10" fmla="*/ 11 w 11"/>
              <a:gd name="T11" fmla="*/ 8 h 11"/>
              <a:gd name="T12" fmla="*/ 11 w 11"/>
              <a:gd name="T13" fmla="*/ 2 h 11"/>
              <a:gd name="T14" fmla="*/ 11 w 11"/>
              <a:gd name="T15" fmla="*/ 0 h 11"/>
              <a:gd name="T16" fmla="*/ 2 w 11"/>
              <a:gd name="T17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1">
                <a:moveTo>
                  <a:pt x="2" y="0"/>
                </a:moveTo>
                <a:lnTo>
                  <a:pt x="2" y="2"/>
                </a:lnTo>
                <a:lnTo>
                  <a:pt x="0" y="7"/>
                </a:lnTo>
                <a:lnTo>
                  <a:pt x="0" y="10"/>
                </a:lnTo>
                <a:lnTo>
                  <a:pt x="11" y="11"/>
                </a:lnTo>
                <a:lnTo>
                  <a:pt x="11" y="8"/>
                </a:lnTo>
                <a:lnTo>
                  <a:pt x="11" y="2"/>
                </a:lnTo>
                <a:lnTo>
                  <a:pt x="11" y="0"/>
                </a:lnTo>
                <a:lnTo>
                  <a:pt x="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02" name="Freeform 439"/>
          <p:cNvSpPr>
            <a:spLocks/>
          </p:cNvSpPr>
          <p:nvPr/>
        </p:nvSpPr>
        <p:spPr bwMode="auto">
          <a:xfrm>
            <a:off x="4066107" y="1709734"/>
            <a:ext cx="19050" cy="19050"/>
          </a:xfrm>
          <a:custGeom>
            <a:avLst/>
            <a:gdLst>
              <a:gd name="T0" fmla="*/ 1 w 12"/>
              <a:gd name="T1" fmla="*/ 0 h 12"/>
              <a:gd name="T2" fmla="*/ 1 w 12"/>
              <a:gd name="T3" fmla="*/ 2 h 12"/>
              <a:gd name="T4" fmla="*/ 1 w 12"/>
              <a:gd name="T5" fmla="*/ 8 h 12"/>
              <a:gd name="T6" fmla="*/ 0 w 12"/>
              <a:gd name="T7" fmla="*/ 10 h 12"/>
              <a:gd name="T8" fmla="*/ 11 w 12"/>
              <a:gd name="T9" fmla="*/ 12 h 12"/>
              <a:gd name="T10" fmla="*/ 11 w 12"/>
              <a:gd name="T11" fmla="*/ 9 h 12"/>
              <a:gd name="T12" fmla="*/ 12 w 12"/>
              <a:gd name="T13" fmla="*/ 4 h 12"/>
              <a:gd name="T14" fmla="*/ 12 w 12"/>
              <a:gd name="T15" fmla="*/ 1 h 12"/>
              <a:gd name="T16" fmla="*/ 1 w 12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2">
                <a:moveTo>
                  <a:pt x="1" y="0"/>
                </a:moveTo>
                <a:lnTo>
                  <a:pt x="1" y="2"/>
                </a:lnTo>
                <a:lnTo>
                  <a:pt x="1" y="8"/>
                </a:lnTo>
                <a:lnTo>
                  <a:pt x="0" y="10"/>
                </a:lnTo>
                <a:lnTo>
                  <a:pt x="11" y="12"/>
                </a:lnTo>
                <a:lnTo>
                  <a:pt x="11" y="9"/>
                </a:lnTo>
                <a:lnTo>
                  <a:pt x="12" y="4"/>
                </a:lnTo>
                <a:lnTo>
                  <a:pt x="12" y="1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03" name="Freeform 440"/>
          <p:cNvSpPr>
            <a:spLocks/>
          </p:cNvSpPr>
          <p:nvPr/>
        </p:nvSpPr>
        <p:spPr bwMode="auto">
          <a:xfrm>
            <a:off x="4078806" y="1647822"/>
            <a:ext cx="19050" cy="17463"/>
          </a:xfrm>
          <a:custGeom>
            <a:avLst/>
            <a:gdLst>
              <a:gd name="T0" fmla="*/ 1 w 12"/>
              <a:gd name="T1" fmla="*/ 0 h 11"/>
              <a:gd name="T2" fmla="*/ 1 w 12"/>
              <a:gd name="T3" fmla="*/ 4 h 11"/>
              <a:gd name="T4" fmla="*/ 0 w 12"/>
              <a:gd name="T5" fmla="*/ 9 h 11"/>
              <a:gd name="T6" fmla="*/ 0 w 12"/>
              <a:gd name="T7" fmla="*/ 10 h 11"/>
              <a:gd name="T8" fmla="*/ 9 w 12"/>
              <a:gd name="T9" fmla="*/ 11 h 11"/>
              <a:gd name="T10" fmla="*/ 9 w 12"/>
              <a:gd name="T11" fmla="*/ 11 h 11"/>
              <a:gd name="T12" fmla="*/ 10 w 12"/>
              <a:gd name="T13" fmla="*/ 5 h 11"/>
              <a:gd name="T14" fmla="*/ 12 w 12"/>
              <a:gd name="T15" fmla="*/ 2 h 11"/>
              <a:gd name="T16" fmla="*/ 1 w 12"/>
              <a:gd name="T17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1">
                <a:moveTo>
                  <a:pt x="1" y="0"/>
                </a:moveTo>
                <a:lnTo>
                  <a:pt x="1" y="4"/>
                </a:lnTo>
                <a:lnTo>
                  <a:pt x="0" y="9"/>
                </a:lnTo>
                <a:lnTo>
                  <a:pt x="0" y="10"/>
                </a:lnTo>
                <a:lnTo>
                  <a:pt x="9" y="11"/>
                </a:lnTo>
                <a:lnTo>
                  <a:pt x="9" y="11"/>
                </a:lnTo>
                <a:lnTo>
                  <a:pt x="10" y="5"/>
                </a:lnTo>
                <a:lnTo>
                  <a:pt x="12" y="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04" name="Freeform 441"/>
          <p:cNvSpPr>
            <a:spLocks/>
          </p:cNvSpPr>
          <p:nvPr/>
        </p:nvSpPr>
        <p:spPr bwMode="auto">
          <a:xfrm>
            <a:off x="4093093" y="1584322"/>
            <a:ext cx="19050" cy="22225"/>
          </a:xfrm>
          <a:custGeom>
            <a:avLst/>
            <a:gdLst>
              <a:gd name="T0" fmla="*/ 3 w 12"/>
              <a:gd name="T1" fmla="*/ 0 h 14"/>
              <a:gd name="T2" fmla="*/ 1 w 12"/>
              <a:gd name="T3" fmla="*/ 6 h 14"/>
              <a:gd name="T4" fmla="*/ 0 w 12"/>
              <a:gd name="T5" fmla="*/ 11 h 14"/>
              <a:gd name="T6" fmla="*/ 9 w 12"/>
              <a:gd name="T7" fmla="*/ 14 h 14"/>
              <a:gd name="T8" fmla="*/ 11 w 12"/>
              <a:gd name="T9" fmla="*/ 8 h 14"/>
              <a:gd name="T10" fmla="*/ 12 w 12"/>
              <a:gd name="T11" fmla="*/ 3 h 14"/>
              <a:gd name="T12" fmla="*/ 3 w 12"/>
              <a:gd name="T13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4">
                <a:moveTo>
                  <a:pt x="3" y="0"/>
                </a:moveTo>
                <a:lnTo>
                  <a:pt x="1" y="6"/>
                </a:lnTo>
                <a:lnTo>
                  <a:pt x="0" y="11"/>
                </a:lnTo>
                <a:lnTo>
                  <a:pt x="9" y="14"/>
                </a:lnTo>
                <a:lnTo>
                  <a:pt x="11" y="8"/>
                </a:lnTo>
                <a:lnTo>
                  <a:pt x="12" y="3"/>
                </a:lnTo>
                <a:lnTo>
                  <a:pt x="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05" name="Freeform 442"/>
          <p:cNvSpPr>
            <a:spLocks/>
          </p:cNvSpPr>
          <p:nvPr/>
        </p:nvSpPr>
        <p:spPr bwMode="auto">
          <a:xfrm>
            <a:off x="4112143" y="1525585"/>
            <a:ext cx="19050" cy="20638"/>
          </a:xfrm>
          <a:custGeom>
            <a:avLst/>
            <a:gdLst>
              <a:gd name="T0" fmla="*/ 3 w 12"/>
              <a:gd name="T1" fmla="*/ 0 h 13"/>
              <a:gd name="T2" fmla="*/ 3 w 12"/>
              <a:gd name="T3" fmla="*/ 0 h 13"/>
              <a:gd name="T4" fmla="*/ 1 w 12"/>
              <a:gd name="T5" fmla="*/ 5 h 13"/>
              <a:gd name="T6" fmla="*/ 0 w 12"/>
              <a:gd name="T7" fmla="*/ 9 h 13"/>
              <a:gd name="T8" fmla="*/ 9 w 12"/>
              <a:gd name="T9" fmla="*/ 13 h 13"/>
              <a:gd name="T10" fmla="*/ 10 w 12"/>
              <a:gd name="T11" fmla="*/ 9 h 13"/>
              <a:gd name="T12" fmla="*/ 12 w 12"/>
              <a:gd name="T13" fmla="*/ 3 h 13"/>
              <a:gd name="T14" fmla="*/ 12 w 12"/>
              <a:gd name="T15" fmla="*/ 3 h 13"/>
              <a:gd name="T16" fmla="*/ 3 w 12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3">
                <a:moveTo>
                  <a:pt x="3" y="0"/>
                </a:moveTo>
                <a:lnTo>
                  <a:pt x="3" y="0"/>
                </a:lnTo>
                <a:lnTo>
                  <a:pt x="1" y="5"/>
                </a:lnTo>
                <a:lnTo>
                  <a:pt x="0" y="9"/>
                </a:lnTo>
                <a:lnTo>
                  <a:pt x="9" y="13"/>
                </a:lnTo>
                <a:lnTo>
                  <a:pt x="10" y="9"/>
                </a:lnTo>
                <a:lnTo>
                  <a:pt x="12" y="3"/>
                </a:lnTo>
                <a:lnTo>
                  <a:pt x="12" y="3"/>
                </a:lnTo>
                <a:lnTo>
                  <a:pt x="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06" name="Freeform 443"/>
          <p:cNvSpPr>
            <a:spLocks/>
          </p:cNvSpPr>
          <p:nvPr/>
        </p:nvSpPr>
        <p:spPr bwMode="auto">
          <a:xfrm>
            <a:off x="4134369" y="1466847"/>
            <a:ext cx="20638" cy="20638"/>
          </a:xfrm>
          <a:custGeom>
            <a:avLst/>
            <a:gdLst>
              <a:gd name="T0" fmla="*/ 4 w 13"/>
              <a:gd name="T1" fmla="*/ 0 h 13"/>
              <a:gd name="T2" fmla="*/ 3 w 13"/>
              <a:gd name="T3" fmla="*/ 1 h 13"/>
              <a:gd name="T4" fmla="*/ 0 w 13"/>
              <a:gd name="T5" fmla="*/ 6 h 13"/>
              <a:gd name="T6" fmla="*/ 0 w 13"/>
              <a:gd name="T7" fmla="*/ 9 h 13"/>
              <a:gd name="T8" fmla="*/ 9 w 13"/>
              <a:gd name="T9" fmla="*/ 13 h 13"/>
              <a:gd name="T10" fmla="*/ 9 w 13"/>
              <a:gd name="T11" fmla="*/ 9 h 13"/>
              <a:gd name="T12" fmla="*/ 12 w 13"/>
              <a:gd name="T13" fmla="*/ 5 h 13"/>
              <a:gd name="T14" fmla="*/ 13 w 13"/>
              <a:gd name="T15" fmla="*/ 4 h 13"/>
              <a:gd name="T16" fmla="*/ 4 w 13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4" y="0"/>
                </a:moveTo>
                <a:lnTo>
                  <a:pt x="3" y="1"/>
                </a:lnTo>
                <a:lnTo>
                  <a:pt x="0" y="6"/>
                </a:lnTo>
                <a:lnTo>
                  <a:pt x="0" y="9"/>
                </a:lnTo>
                <a:lnTo>
                  <a:pt x="9" y="13"/>
                </a:lnTo>
                <a:lnTo>
                  <a:pt x="9" y="9"/>
                </a:lnTo>
                <a:lnTo>
                  <a:pt x="12" y="5"/>
                </a:lnTo>
                <a:lnTo>
                  <a:pt x="13" y="4"/>
                </a:lnTo>
                <a:lnTo>
                  <a:pt x="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07" name="Freeform 444"/>
          <p:cNvSpPr>
            <a:spLocks/>
          </p:cNvSpPr>
          <p:nvPr/>
        </p:nvSpPr>
        <p:spPr bwMode="auto">
          <a:xfrm>
            <a:off x="4159769" y="1408110"/>
            <a:ext cx="20638" cy="20638"/>
          </a:xfrm>
          <a:custGeom>
            <a:avLst/>
            <a:gdLst>
              <a:gd name="T0" fmla="*/ 5 w 13"/>
              <a:gd name="T1" fmla="*/ 0 h 13"/>
              <a:gd name="T2" fmla="*/ 4 w 13"/>
              <a:gd name="T3" fmla="*/ 2 h 13"/>
              <a:gd name="T4" fmla="*/ 1 w 13"/>
              <a:gd name="T5" fmla="*/ 7 h 13"/>
              <a:gd name="T6" fmla="*/ 0 w 13"/>
              <a:gd name="T7" fmla="*/ 10 h 13"/>
              <a:gd name="T8" fmla="*/ 9 w 13"/>
              <a:gd name="T9" fmla="*/ 13 h 13"/>
              <a:gd name="T10" fmla="*/ 10 w 13"/>
              <a:gd name="T11" fmla="*/ 11 h 13"/>
              <a:gd name="T12" fmla="*/ 13 w 13"/>
              <a:gd name="T13" fmla="*/ 7 h 13"/>
              <a:gd name="T14" fmla="*/ 13 w 13"/>
              <a:gd name="T15" fmla="*/ 4 h 13"/>
              <a:gd name="T16" fmla="*/ 5 w 13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5" y="0"/>
                </a:moveTo>
                <a:lnTo>
                  <a:pt x="4" y="2"/>
                </a:lnTo>
                <a:lnTo>
                  <a:pt x="1" y="7"/>
                </a:lnTo>
                <a:lnTo>
                  <a:pt x="0" y="10"/>
                </a:lnTo>
                <a:lnTo>
                  <a:pt x="9" y="13"/>
                </a:lnTo>
                <a:lnTo>
                  <a:pt x="10" y="11"/>
                </a:lnTo>
                <a:lnTo>
                  <a:pt x="13" y="7"/>
                </a:lnTo>
                <a:lnTo>
                  <a:pt x="13" y="4"/>
                </a:lnTo>
                <a:lnTo>
                  <a:pt x="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08" name="Freeform 445"/>
          <p:cNvSpPr>
            <a:spLocks/>
          </p:cNvSpPr>
          <p:nvPr/>
        </p:nvSpPr>
        <p:spPr bwMode="auto">
          <a:xfrm>
            <a:off x="4188344" y="1352547"/>
            <a:ext cx="23813" cy="20638"/>
          </a:xfrm>
          <a:custGeom>
            <a:avLst/>
            <a:gdLst>
              <a:gd name="T0" fmla="*/ 5 w 15"/>
              <a:gd name="T1" fmla="*/ 0 h 13"/>
              <a:gd name="T2" fmla="*/ 4 w 15"/>
              <a:gd name="T3" fmla="*/ 1 h 13"/>
              <a:gd name="T4" fmla="*/ 2 w 15"/>
              <a:gd name="T5" fmla="*/ 7 h 13"/>
              <a:gd name="T6" fmla="*/ 0 w 15"/>
              <a:gd name="T7" fmla="*/ 8 h 13"/>
              <a:gd name="T8" fmla="*/ 9 w 15"/>
              <a:gd name="T9" fmla="*/ 13 h 13"/>
              <a:gd name="T10" fmla="*/ 11 w 15"/>
              <a:gd name="T11" fmla="*/ 12 h 13"/>
              <a:gd name="T12" fmla="*/ 13 w 15"/>
              <a:gd name="T13" fmla="*/ 7 h 13"/>
              <a:gd name="T14" fmla="*/ 15 w 15"/>
              <a:gd name="T15" fmla="*/ 5 h 13"/>
              <a:gd name="T16" fmla="*/ 5 w 15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3">
                <a:moveTo>
                  <a:pt x="5" y="0"/>
                </a:moveTo>
                <a:lnTo>
                  <a:pt x="4" y="1"/>
                </a:lnTo>
                <a:lnTo>
                  <a:pt x="2" y="7"/>
                </a:lnTo>
                <a:lnTo>
                  <a:pt x="0" y="8"/>
                </a:lnTo>
                <a:lnTo>
                  <a:pt x="9" y="13"/>
                </a:lnTo>
                <a:lnTo>
                  <a:pt x="11" y="12"/>
                </a:lnTo>
                <a:lnTo>
                  <a:pt x="13" y="7"/>
                </a:lnTo>
                <a:lnTo>
                  <a:pt x="15" y="5"/>
                </a:lnTo>
                <a:lnTo>
                  <a:pt x="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09" name="Freeform 446"/>
          <p:cNvSpPr>
            <a:spLocks/>
          </p:cNvSpPr>
          <p:nvPr/>
        </p:nvSpPr>
        <p:spPr bwMode="auto">
          <a:xfrm>
            <a:off x="4221682" y="1298572"/>
            <a:ext cx="20638" cy="20638"/>
          </a:xfrm>
          <a:custGeom>
            <a:avLst/>
            <a:gdLst>
              <a:gd name="T0" fmla="*/ 5 w 13"/>
              <a:gd name="T1" fmla="*/ 0 h 13"/>
              <a:gd name="T2" fmla="*/ 4 w 13"/>
              <a:gd name="T3" fmla="*/ 1 h 13"/>
              <a:gd name="T4" fmla="*/ 1 w 13"/>
              <a:gd name="T5" fmla="*/ 7 h 13"/>
              <a:gd name="T6" fmla="*/ 0 w 13"/>
              <a:gd name="T7" fmla="*/ 8 h 13"/>
              <a:gd name="T8" fmla="*/ 8 w 13"/>
              <a:gd name="T9" fmla="*/ 13 h 13"/>
              <a:gd name="T10" fmla="*/ 9 w 13"/>
              <a:gd name="T11" fmla="*/ 12 h 13"/>
              <a:gd name="T12" fmla="*/ 13 w 13"/>
              <a:gd name="T13" fmla="*/ 7 h 13"/>
              <a:gd name="T14" fmla="*/ 13 w 13"/>
              <a:gd name="T15" fmla="*/ 5 h 13"/>
              <a:gd name="T16" fmla="*/ 5 w 13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5" y="0"/>
                </a:moveTo>
                <a:lnTo>
                  <a:pt x="4" y="1"/>
                </a:lnTo>
                <a:lnTo>
                  <a:pt x="1" y="7"/>
                </a:lnTo>
                <a:lnTo>
                  <a:pt x="0" y="8"/>
                </a:lnTo>
                <a:lnTo>
                  <a:pt x="8" y="13"/>
                </a:lnTo>
                <a:lnTo>
                  <a:pt x="9" y="12"/>
                </a:lnTo>
                <a:lnTo>
                  <a:pt x="13" y="7"/>
                </a:lnTo>
                <a:lnTo>
                  <a:pt x="13" y="5"/>
                </a:lnTo>
                <a:lnTo>
                  <a:pt x="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10" name="Freeform 447"/>
          <p:cNvSpPr>
            <a:spLocks/>
          </p:cNvSpPr>
          <p:nvPr/>
        </p:nvSpPr>
        <p:spPr bwMode="auto">
          <a:xfrm>
            <a:off x="4256607" y="1244597"/>
            <a:ext cx="23813" cy="22225"/>
          </a:xfrm>
          <a:custGeom>
            <a:avLst/>
            <a:gdLst>
              <a:gd name="T0" fmla="*/ 6 w 15"/>
              <a:gd name="T1" fmla="*/ 0 h 14"/>
              <a:gd name="T2" fmla="*/ 6 w 15"/>
              <a:gd name="T3" fmla="*/ 1 h 14"/>
              <a:gd name="T4" fmla="*/ 2 w 15"/>
              <a:gd name="T5" fmla="*/ 7 h 14"/>
              <a:gd name="T6" fmla="*/ 0 w 15"/>
              <a:gd name="T7" fmla="*/ 9 h 14"/>
              <a:gd name="T8" fmla="*/ 8 w 15"/>
              <a:gd name="T9" fmla="*/ 14 h 14"/>
              <a:gd name="T10" fmla="*/ 10 w 15"/>
              <a:gd name="T11" fmla="*/ 12 h 14"/>
              <a:gd name="T12" fmla="*/ 13 w 15"/>
              <a:gd name="T13" fmla="*/ 8 h 14"/>
              <a:gd name="T14" fmla="*/ 15 w 15"/>
              <a:gd name="T15" fmla="*/ 7 h 14"/>
              <a:gd name="T16" fmla="*/ 6 w 15"/>
              <a:gd name="T1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4">
                <a:moveTo>
                  <a:pt x="6" y="0"/>
                </a:moveTo>
                <a:lnTo>
                  <a:pt x="6" y="1"/>
                </a:lnTo>
                <a:lnTo>
                  <a:pt x="2" y="7"/>
                </a:lnTo>
                <a:lnTo>
                  <a:pt x="0" y="9"/>
                </a:lnTo>
                <a:lnTo>
                  <a:pt x="8" y="14"/>
                </a:lnTo>
                <a:lnTo>
                  <a:pt x="10" y="12"/>
                </a:lnTo>
                <a:lnTo>
                  <a:pt x="13" y="8"/>
                </a:lnTo>
                <a:lnTo>
                  <a:pt x="15" y="7"/>
                </a:lnTo>
                <a:lnTo>
                  <a:pt x="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11" name="Freeform 448"/>
          <p:cNvSpPr>
            <a:spLocks/>
          </p:cNvSpPr>
          <p:nvPr/>
        </p:nvSpPr>
        <p:spPr bwMode="auto">
          <a:xfrm>
            <a:off x="4294708" y="1195385"/>
            <a:ext cx="22225" cy="22225"/>
          </a:xfrm>
          <a:custGeom>
            <a:avLst/>
            <a:gdLst>
              <a:gd name="T0" fmla="*/ 6 w 14"/>
              <a:gd name="T1" fmla="*/ 0 h 14"/>
              <a:gd name="T2" fmla="*/ 6 w 14"/>
              <a:gd name="T3" fmla="*/ 0 h 14"/>
              <a:gd name="T4" fmla="*/ 3 w 14"/>
              <a:gd name="T5" fmla="*/ 5 h 14"/>
              <a:gd name="T6" fmla="*/ 0 w 14"/>
              <a:gd name="T7" fmla="*/ 8 h 14"/>
              <a:gd name="T8" fmla="*/ 8 w 14"/>
              <a:gd name="T9" fmla="*/ 14 h 14"/>
              <a:gd name="T10" fmla="*/ 10 w 14"/>
              <a:gd name="T11" fmla="*/ 10 h 14"/>
              <a:gd name="T12" fmla="*/ 14 w 14"/>
              <a:gd name="T13" fmla="*/ 6 h 14"/>
              <a:gd name="T14" fmla="*/ 14 w 14"/>
              <a:gd name="T15" fmla="*/ 6 h 14"/>
              <a:gd name="T16" fmla="*/ 6 w 14"/>
              <a:gd name="T1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4">
                <a:moveTo>
                  <a:pt x="6" y="0"/>
                </a:moveTo>
                <a:lnTo>
                  <a:pt x="6" y="0"/>
                </a:lnTo>
                <a:lnTo>
                  <a:pt x="3" y="5"/>
                </a:lnTo>
                <a:lnTo>
                  <a:pt x="0" y="8"/>
                </a:lnTo>
                <a:lnTo>
                  <a:pt x="8" y="14"/>
                </a:lnTo>
                <a:lnTo>
                  <a:pt x="10" y="10"/>
                </a:lnTo>
                <a:lnTo>
                  <a:pt x="14" y="6"/>
                </a:lnTo>
                <a:lnTo>
                  <a:pt x="14" y="6"/>
                </a:lnTo>
                <a:lnTo>
                  <a:pt x="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12" name="Freeform 449"/>
          <p:cNvSpPr>
            <a:spLocks/>
          </p:cNvSpPr>
          <p:nvPr/>
        </p:nvSpPr>
        <p:spPr bwMode="auto">
          <a:xfrm>
            <a:off x="4335982" y="1144585"/>
            <a:ext cx="20638" cy="23813"/>
          </a:xfrm>
          <a:custGeom>
            <a:avLst/>
            <a:gdLst>
              <a:gd name="T0" fmla="*/ 7 w 13"/>
              <a:gd name="T1" fmla="*/ 0 h 15"/>
              <a:gd name="T2" fmla="*/ 3 w 13"/>
              <a:gd name="T3" fmla="*/ 4 h 15"/>
              <a:gd name="T4" fmla="*/ 0 w 13"/>
              <a:gd name="T5" fmla="*/ 8 h 15"/>
              <a:gd name="T6" fmla="*/ 7 w 13"/>
              <a:gd name="T7" fmla="*/ 15 h 15"/>
              <a:gd name="T8" fmla="*/ 10 w 13"/>
              <a:gd name="T9" fmla="*/ 11 h 15"/>
              <a:gd name="T10" fmla="*/ 13 w 13"/>
              <a:gd name="T11" fmla="*/ 7 h 15"/>
              <a:gd name="T12" fmla="*/ 7 w 13"/>
              <a:gd name="T1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5">
                <a:moveTo>
                  <a:pt x="7" y="0"/>
                </a:moveTo>
                <a:lnTo>
                  <a:pt x="3" y="4"/>
                </a:lnTo>
                <a:lnTo>
                  <a:pt x="0" y="8"/>
                </a:lnTo>
                <a:lnTo>
                  <a:pt x="7" y="15"/>
                </a:lnTo>
                <a:lnTo>
                  <a:pt x="10" y="11"/>
                </a:lnTo>
                <a:lnTo>
                  <a:pt x="13" y="7"/>
                </a:lnTo>
                <a:lnTo>
                  <a:pt x="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13" name="Freeform 450"/>
          <p:cNvSpPr>
            <a:spLocks/>
          </p:cNvSpPr>
          <p:nvPr/>
        </p:nvSpPr>
        <p:spPr bwMode="auto">
          <a:xfrm>
            <a:off x="4377257" y="1100135"/>
            <a:ext cx="23813" cy="22225"/>
          </a:xfrm>
          <a:custGeom>
            <a:avLst/>
            <a:gdLst>
              <a:gd name="T0" fmla="*/ 7 w 15"/>
              <a:gd name="T1" fmla="*/ 0 h 14"/>
              <a:gd name="T2" fmla="*/ 5 w 15"/>
              <a:gd name="T3" fmla="*/ 1 h 14"/>
              <a:gd name="T4" fmla="*/ 1 w 15"/>
              <a:gd name="T5" fmla="*/ 6 h 14"/>
              <a:gd name="T6" fmla="*/ 0 w 15"/>
              <a:gd name="T7" fmla="*/ 6 h 14"/>
              <a:gd name="T8" fmla="*/ 8 w 15"/>
              <a:gd name="T9" fmla="*/ 14 h 14"/>
              <a:gd name="T10" fmla="*/ 9 w 15"/>
              <a:gd name="T11" fmla="*/ 13 h 14"/>
              <a:gd name="T12" fmla="*/ 13 w 15"/>
              <a:gd name="T13" fmla="*/ 7 h 14"/>
              <a:gd name="T14" fmla="*/ 15 w 15"/>
              <a:gd name="T15" fmla="*/ 6 h 14"/>
              <a:gd name="T16" fmla="*/ 7 w 15"/>
              <a:gd name="T1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4">
                <a:moveTo>
                  <a:pt x="7" y="0"/>
                </a:moveTo>
                <a:lnTo>
                  <a:pt x="5" y="1"/>
                </a:lnTo>
                <a:lnTo>
                  <a:pt x="1" y="6"/>
                </a:lnTo>
                <a:lnTo>
                  <a:pt x="0" y="6"/>
                </a:lnTo>
                <a:lnTo>
                  <a:pt x="8" y="14"/>
                </a:lnTo>
                <a:lnTo>
                  <a:pt x="9" y="13"/>
                </a:lnTo>
                <a:lnTo>
                  <a:pt x="13" y="7"/>
                </a:lnTo>
                <a:lnTo>
                  <a:pt x="15" y="6"/>
                </a:lnTo>
                <a:lnTo>
                  <a:pt x="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14" name="Freeform 451"/>
          <p:cNvSpPr>
            <a:spLocks/>
          </p:cNvSpPr>
          <p:nvPr/>
        </p:nvSpPr>
        <p:spPr bwMode="auto">
          <a:xfrm>
            <a:off x="4423294" y="1054097"/>
            <a:ext cx="20638" cy="22225"/>
          </a:xfrm>
          <a:custGeom>
            <a:avLst/>
            <a:gdLst>
              <a:gd name="T0" fmla="*/ 6 w 13"/>
              <a:gd name="T1" fmla="*/ 0 h 14"/>
              <a:gd name="T2" fmla="*/ 3 w 13"/>
              <a:gd name="T3" fmla="*/ 4 h 14"/>
              <a:gd name="T4" fmla="*/ 0 w 13"/>
              <a:gd name="T5" fmla="*/ 8 h 14"/>
              <a:gd name="T6" fmla="*/ 6 w 13"/>
              <a:gd name="T7" fmla="*/ 14 h 14"/>
              <a:gd name="T8" fmla="*/ 9 w 13"/>
              <a:gd name="T9" fmla="*/ 12 h 14"/>
              <a:gd name="T10" fmla="*/ 13 w 13"/>
              <a:gd name="T11" fmla="*/ 8 h 14"/>
              <a:gd name="T12" fmla="*/ 6 w 13"/>
              <a:gd name="T13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4">
                <a:moveTo>
                  <a:pt x="6" y="0"/>
                </a:moveTo>
                <a:lnTo>
                  <a:pt x="3" y="4"/>
                </a:lnTo>
                <a:lnTo>
                  <a:pt x="0" y="8"/>
                </a:lnTo>
                <a:lnTo>
                  <a:pt x="6" y="14"/>
                </a:lnTo>
                <a:lnTo>
                  <a:pt x="9" y="12"/>
                </a:lnTo>
                <a:lnTo>
                  <a:pt x="13" y="8"/>
                </a:lnTo>
                <a:lnTo>
                  <a:pt x="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15" name="Freeform 452"/>
          <p:cNvSpPr>
            <a:spLocks/>
          </p:cNvSpPr>
          <p:nvPr/>
        </p:nvSpPr>
        <p:spPr bwMode="auto">
          <a:xfrm>
            <a:off x="4469332" y="1012822"/>
            <a:ext cx="22225" cy="20638"/>
          </a:xfrm>
          <a:custGeom>
            <a:avLst/>
            <a:gdLst>
              <a:gd name="T0" fmla="*/ 8 w 14"/>
              <a:gd name="T1" fmla="*/ 0 h 13"/>
              <a:gd name="T2" fmla="*/ 6 w 14"/>
              <a:gd name="T3" fmla="*/ 1 h 13"/>
              <a:gd name="T4" fmla="*/ 1 w 14"/>
              <a:gd name="T5" fmla="*/ 5 h 13"/>
              <a:gd name="T6" fmla="*/ 0 w 14"/>
              <a:gd name="T7" fmla="*/ 6 h 13"/>
              <a:gd name="T8" fmla="*/ 6 w 14"/>
              <a:gd name="T9" fmla="*/ 13 h 13"/>
              <a:gd name="T10" fmla="*/ 8 w 14"/>
              <a:gd name="T11" fmla="*/ 11 h 13"/>
              <a:gd name="T12" fmla="*/ 13 w 14"/>
              <a:gd name="T13" fmla="*/ 8 h 13"/>
              <a:gd name="T14" fmla="*/ 14 w 14"/>
              <a:gd name="T15" fmla="*/ 6 h 13"/>
              <a:gd name="T16" fmla="*/ 8 w 14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3">
                <a:moveTo>
                  <a:pt x="8" y="0"/>
                </a:moveTo>
                <a:lnTo>
                  <a:pt x="6" y="1"/>
                </a:lnTo>
                <a:lnTo>
                  <a:pt x="1" y="5"/>
                </a:lnTo>
                <a:lnTo>
                  <a:pt x="0" y="6"/>
                </a:lnTo>
                <a:lnTo>
                  <a:pt x="6" y="13"/>
                </a:lnTo>
                <a:lnTo>
                  <a:pt x="8" y="11"/>
                </a:lnTo>
                <a:lnTo>
                  <a:pt x="13" y="8"/>
                </a:lnTo>
                <a:lnTo>
                  <a:pt x="14" y="6"/>
                </a:lnTo>
                <a:lnTo>
                  <a:pt x="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16" name="Freeform 453"/>
          <p:cNvSpPr>
            <a:spLocks/>
          </p:cNvSpPr>
          <p:nvPr/>
        </p:nvSpPr>
        <p:spPr bwMode="auto">
          <a:xfrm>
            <a:off x="4516957" y="971547"/>
            <a:ext cx="22225" cy="20638"/>
          </a:xfrm>
          <a:custGeom>
            <a:avLst/>
            <a:gdLst>
              <a:gd name="T0" fmla="*/ 8 w 14"/>
              <a:gd name="T1" fmla="*/ 0 h 13"/>
              <a:gd name="T2" fmla="*/ 5 w 14"/>
              <a:gd name="T3" fmla="*/ 2 h 13"/>
              <a:gd name="T4" fmla="*/ 0 w 14"/>
              <a:gd name="T5" fmla="*/ 6 h 13"/>
              <a:gd name="T6" fmla="*/ 6 w 14"/>
              <a:gd name="T7" fmla="*/ 13 h 13"/>
              <a:gd name="T8" fmla="*/ 10 w 14"/>
              <a:gd name="T9" fmla="*/ 10 h 13"/>
              <a:gd name="T10" fmla="*/ 14 w 14"/>
              <a:gd name="T11" fmla="*/ 7 h 13"/>
              <a:gd name="T12" fmla="*/ 8 w 14"/>
              <a:gd name="T13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3">
                <a:moveTo>
                  <a:pt x="8" y="0"/>
                </a:moveTo>
                <a:lnTo>
                  <a:pt x="5" y="2"/>
                </a:lnTo>
                <a:lnTo>
                  <a:pt x="0" y="6"/>
                </a:lnTo>
                <a:lnTo>
                  <a:pt x="6" y="13"/>
                </a:lnTo>
                <a:lnTo>
                  <a:pt x="10" y="10"/>
                </a:lnTo>
                <a:lnTo>
                  <a:pt x="14" y="7"/>
                </a:lnTo>
                <a:lnTo>
                  <a:pt x="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17" name="Freeform 454"/>
          <p:cNvSpPr>
            <a:spLocks/>
          </p:cNvSpPr>
          <p:nvPr/>
        </p:nvSpPr>
        <p:spPr bwMode="auto">
          <a:xfrm>
            <a:off x="4566169" y="931860"/>
            <a:ext cx="22225" cy="22225"/>
          </a:xfrm>
          <a:custGeom>
            <a:avLst/>
            <a:gdLst>
              <a:gd name="T0" fmla="*/ 8 w 14"/>
              <a:gd name="T1" fmla="*/ 0 h 14"/>
              <a:gd name="T2" fmla="*/ 4 w 14"/>
              <a:gd name="T3" fmla="*/ 4 h 14"/>
              <a:gd name="T4" fmla="*/ 0 w 14"/>
              <a:gd name="T5" fmla="*/ 6 h 14"/>
              <a:gd name="T6" fmla="*/ 7 w 14"/>
              <a:gd name="T7" fmla="*/ 14 h 14"/>
              <a:gd name="T8" fmla="*/ 9 w 14"/>
              <a:gd name="T9" fmla="*/ 11 h 14"/>
              <a:gd name="T10" fmla="*/ 14 w 14"/>
              <a:gd name="T11" fmla="*/ 8 h 14"/>
              <a:gd name="T12" fmla="*/ 8 w 14"/>
              <a:gd name="T13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4">
                <a:moveTo>
                  <a:pt x="8" y="0"/>
                </a:moveTo>
                <a:lnTo>
                  <a:pt x="4" y="4"/>
                </a:lnTo>
                <a:lnTo>
                  <a:pt x="0" y="6"/>
                </a:lnTo>
                <a:lnTo>
                  <a:pt x="7" y="14"/>
                </a:lnTo>
                <a:lnTo>
                  <a:pt x="9" y="11"/>
                </a:lnTo>
                <a:lnTo>
                  <a:pt x="14" y="8"/>
                </a:lnTo>
                <a:lnTo>
                  <a:pt x="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18" name="Freeform 455"/>
          <p:cNvSpPr>
            <a:spLocks/>
          </p:cNvSpPr>
          <p:nvPr/>
        </p:nvSpPr>
        <p:spPr bwMode="auto">
          <a:xfrm>
            <a:off x="4618557" y="893760"/>
            <a:ext cx="20638" cy="20638"/>
          </a:xfrm>
          <a:custGeom>
            <a:avLst/>
            <a:gdLst>
              <a:gd name="T0" fmla="*/ 8 w 13"/>
              <a:gd name="T1" fmla="*/ 0 h 13"/>
              <a:gd name="T2" fmla="*/ 8 w 13"/>
              <a:gd name="T3" fmla="*/ 0 h 13"/>
              <a:gd name="T4" fmla="*/ 1 w 13"/>
              <a:gd name="T5" fmla="*/ 4 h 13"/>
              <a:gd name="T6" fmla="*/ 0 w 13"/>
              <a:gd name="T7" fmla="*/ 5 h 13"/>
              <a:gd name="T8" fmla="*/ 5 w 13"/>
              <a:gd name="T9" fmla="*/ 13 h 13"/>
              <a:gd name="T10" fmla="*/ 8 w 13"/>
              <a:gd name="T11" fmla="*/ 12 h 13"/>
              <a:gd name="T12" fmla="*/ 13 w 13"/>
              <a:gd name="T13" fmla="*/ 8 h 13"/>
              <a:gd name="T14" fmla="*/ 13 w 13"/>
              <a:gd name="T15" fmla="*/ 8 h 13"/>
              <a:gd name="T16" fmla="*/ 8 w 13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8" y="0"/>
                </a:moveTo>
                <a:lnTo>
                  <a:pt x="8" y="0"/>
                </a:lnTo>
                <a:lnTo>
                  <a:pt x="1" y="4"/>
                </a:lnTo>
                <a:lnTo>
                  <a:pt x="0" y="5"/>
                </a:lnTo>
                <a:lnTo>
                  <a:pt x="5" y="13"/>
                </a:lnTo>
                <a:lnTo>
                  <a:pt x="8" y="12"/>
                </a:lnTo>
                <a:lnTo>
                  <a:pt x="13" y="8"/>
                </a:lnTo>
                <a:lnTo>
                  <a:pt x="13" y="8"/>
                </a:lnTo>
                <a:lnTo>
                  <a:pt x="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19" name="Freeform 456"/>
          <p:cNvSpPr>
            <a:spLocks/>
          </p:cNvSpPr>
          <p:nvPr/>
        </p:nvSpPr>
        <p:spPr bwMode="auto">
          <a:xfrm>
            <a:off x="4669357" y="858835"/>
            <a:ext cx="20638" cy="20638"/>
          </a:xfrm>
          <a:custGeom>
            <a:avLst/>
            <a:gdLst>
              <a:gd name="T0" fmla="*/ 8 w 13"/>
              <a:gd name="T1" fmla="*/ 0 h 13"/>
              <a:gd name="T2" fmla="*/ 7 w 13"/>
              <a:gd name="T3" fmla="*/ 0 h 13"/>
              <a:gd name="T4" fmla="*/ 2 w 13"/>
              <a:gd name="T5" fmla="*/ 4 h 13"/>
              <a:gd name="T6" fmla="*/ 0 w 13"/>
              <a:gd name="T7" fmla="*/ 5 h 13"/>
              <a:gd name="T8" fmla="*/ 6 w 13"/>
              <a:gd name="T9" fmla="*/ 13 h 13"/>
              <a:gd name="T10" fmla="*/ 7 w 13"/>
              <a:gd name="T11" fmla="*/ 12 h 13"/>
              <a:gd name="T12" fmla="*/ 13 w 13"/>
              <a:gd name="T13" fmla="*/ 9 h 13"/>
              <a:gd name="T14" fmla="*/ 13 w 13"/>
              <a:gd name="T15" fmla="*/ 8 h 13"/>
              <a:gd name="T16" fmla="*/ 8 w 13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8" y="0"/>
                </a:moveTo>
                <a:lnTo>
                  <a:pt x="7" y="0"/>
                </a:lnTo>
                <a:lnTo>
                  <a:pt x="2" y="4"/>
                </a:lnTo>
                <a:lnTo>
                  <a:pt x="0" y="5"/>
                </a:lnTo>
                <a:lnTo>
                  <a:pt x="6" y="13"/>
                </a:lnTo>
                <a:lnTo>
                  <a:pt x="7" y="12"/>
                </a:lnTo>
                <a:lnTo>
                  <a:pt x="13" y="9"/>
                </a:lnTo>
                <a:lnTo>
                  <a:pt x="13" y="8"/>
                </a:lnTo>
                <a:lnTo>
                  <a:pt x="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20" name="Freeform 457"/>
          <p:cNvSpPr>
            <a:spLocks/>
          </p:cNvSpPr>
          <p:nvPr/>
        </p:nvSpPr>
        <p:spPr bwMode="auto">
          <a:xfrm>
            <a:off x="4723332" y="823910"/>
            <a:ext cx="20638" cy="22225"/>
          </a:xfrm>
          <a:custGeom>
            <a:avLst/>
            <a:gdLst>
              <a:gd name="T0" fmla="*/ 8 w 13"/>
              <a:gd name="T1" fmla="*/ 0 h 14"/>
              <a:gd name="T2" fmla="*/ 7 w 13"/>
              <a:gd name="T3" fmla="*/ 1 h 14"/>
              <a:gd name="T4" fmla="*/ 2 w 13"/>
              <a:gd name="T5" fmla="*/ 5 h 14"/>
              <a:gd name="T6" fmla="*/ 0 w 13"/>
              <a:gd name="T7" fmla="*/ 5 h 14"/>
              <a:gd name="T8" fmla="*/ 6 w 13"/>
              <a:gd name="T9" fmla="*/ 14 h 14"/>
              <a:gd name="T10" fmla="*/ 7 w 13"/>
              <a:gd name="T11" fmla="*/ 13 h 14"/>
              <a:gd name="T12" fmla="*/ 12 w 13"/>
              <a:gd name="T13" fmla="*/ 9 h 14"/>
              <a:gd name="T14" fmla="*/ 13 w 13"/>
              <a:gd name="T15" fmla="*/ 9 h 14"/>
              <a:gd name="T16" fmla="*/ 8 w 13"/>
              <a:gd name="T1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4">
                <a:moveTo>
                  <a:pt x="8" y="0"/>
                </a:moveTo>
                <a:lnTo>
                  <a:pt x="7" y="1"/>
                </a:lnTo>
                <a:lnTo>
                  <a:pt x="2" y="5"/>
                </a:lnTo>
                <a:lnTo>
                  <a:pt x="0" y="5"/>
                </a:lnTo>
                <a:lnTo>
                  <a:pt x="6" y="14"/>
                </a:lnTo>
                <a:lnTo>
                  <a:pt x="7" y="13"/>
                </a:lnTo>
                <a:lnTo>
                  <a:pt x="12" y="9"/>
                </a:lnTo>
                <a:lnTo>
                  <a:pt x="13" y="9"/>
                </a:lnTo>
                <a:lnTo>
                  <a:pt x="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21" name="Freeform 458"/>
          <p:cNvSpPr>
            <a:spLocks/>
          </p:cNvSpPr>
          <p:nvPr/>
        </p:nvSpPr>
        <p:spPr bwMode="auto">
          <a:xfrm>
            <a:off x="4777307" y="792160"/>
            <a:ext cx="20638" cy="20638"/>
          </a:xfrm>
          <a:custGeom>
            <a:avLst/>
            <a:gdLst>
              <a:gd name="T0" fmla="*/ 10 w 13"/>
              <a:gd name="T1" fmla="*/ 0 h 13"/>
              <a:gd name="T2" fmla="*/ 8 w 13"/>
              <a:gd name="T3" fmla="*/ 0 h 13"/>
              <a:gd name="T4" fmla="*/ 3 w 13"/>
              <a:gd name="T5" fmla="*/ 4 h 13"/>
              <a:gd name="T6" fmla="*/ 0 w 13"/>
              <a:gd name="T7" fmla="*/ 5 h 13"/>
              <a:gd name="T8" fmla="*/ 6 w 13"/>
              <a:gd name="T9" fmla="*/ 13 h 13"/>
              <a:gd name="T10" fmla="*/ 7 w 13"/>
              <a:gd name="T11" fmla="*/ 12 h 13"/>
              <a:gd name="T12" fmla="*/ 13 w 13"/>
              <a:gd name="T13" fmla="*/ 9 h 13"/>
              <a:gd name="T14" fmla="*/ 13 w 13"/>
              <a:gd name="T15" fmla="*/ 9 h 13"/>
              <a:gd name="T16" fmla="*/ 10 w 13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10" y="0"/>
                </a:moveTo>
                <a:lnTo>
                  <a:pt x="8" y="0"/>
                </a:lnTo>
                <a:lnTo>
                  <a:pt x="3" y="4"/>
                </a:lnTo>
                <a:lnTo>
                  <a:pt x="0" y="5"/>
                </a:lnTo>
                <a:lnTo>
                  <a:pt x="6" y="13"/>
                </a:lnTo>
                <a:lnTo>
                  <a:pt x="7" y="12"/>
                </a:lnTo>
                <a:lnTo>
                  <a:pt x="13" y="9"/>
                </a:lnTo>
                <a:lnTo>
                  <a:pt x="13" y="9"/>
                </a:lnTo>
                <a:lnTo>
                  <a:pt x="1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22" name="Freeform 459"/>
          <p:cNvSpPr>
            <a:spLocks/>
          </p:cNvSpPr>
          <p:nvPr/>
        </p:nvSpPr>
        <p:spPr bwMode="auto">
          <a:xfrm>
            <a:off x="4834457" y="761997"/>
            <a:ext cx="20638" cy="22225"/>
          </a:xfrm>
          <a:custGeom>
            <a:avLst/>
            <a:gdLst>
              <a:gd name="T0" fmla="*/ 7 w 13"/>
              <a:gd name="T1" fmla="*/ 0 h 14"/>
              <a:gd name="T2" fmla="*/ 2 w 13"/>
              <a:gd name="T3" fmla="*/ 3 h 14"/>
              <a:gd name="T4" fmla="*/ 0 w 13"/>
              <a:gd name="T5" fmla="*/ 5 h 14"/>
              <a:gd name="T6" fmla="*/ 4 w 13"/>
              <a:gd name="T7" fmla="*/ 14 h 14"/>
              <a:gd name="T8" fmla="*/ 6 w 13"/>
              <a:gd name="T9" fmla="*/ 11 h 14"/>
              <a:gd name="T10" fmla="*/ 13 w 13"/>
              <a:gd name="T11" fmla="*/ 9 h 14"/>
              <a:gd name="T12" fmla="*/ 7 w 13"/>
              <a:gd name="T13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4">
                <a:moveTo>
                  <a:pt x="7" y="0"/>
                </a:moveTo>
                <a:lnTo>
                  <a:pt x="2" y="3"/>
                </a:lnTo>
                <a:lnTo>
                  <a:pt x="0" y="5"/>
                </a:lnTo>
                <a:lnTo>
                  <a:pt x="4" y="14"/>
                </a:lnTo>
                <a:lnTo>
                  <a:pt x="6" y="11"/>
                </a:lnTo>
                <a:lnTo>
                  <a:pt x="13" y="9"/>
                </a:lnTo>
                <a:lnTo>
                  <a:pt x="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23" name="Freeform 460"/>
          <p:cNvSpPr>
            <a:spLocks/>
          </p:cNvSpPr>
          <p:nvPr/>
        </p:nvSpPr>
        <p:spPr bwMode="auto">
          <a:xfrm>
            <a:off x="4890019" y="731835"/>
            <a:ext cx="20638" cy="23813"/>
          </a:xfrm>
          <a:custGeom>
            <a:avLst/>
            <a:gdLst>
              <a:gd name="T0" fmla="*/ 9 w 13"/>
              <a:gd name="T1" fmla="*/ 0 h 15"/>
              <a:gd name="T2" fmla="*/ 4 w 13"/>
              <a:gd name="T3" fmla="*/ 3 h 15"/>
              <a:gd name="T4" fmla="*/ 0 w 13"/>
              <a:gd name="T5" fmla="*/ 5 h 15"/>
              <a:gd name="T6" fmla="*/ 4 w 13"/>
              <a:gd name="T7" fmla="*/ 15 h 15"/>
              <a:gd name="T8" fmla="*/ 8 w 13"/>
              <a:gd name="T9" fmla="*/ 12 h 15"/>
              <a:gd name="T10" fmla="*/ 13 w 13"/>
              <a:gd name="T11" fmla="*/ 9 h 15"/>
              <a:gd name="T12" fmla="*/ 9 w 13"/>
              <a:gd name="T1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5">
                <a:moveTo>
                  <a:pt x="9" y="0"/>
                </a:moveTo>
                <a:lnTo>
                  <a:pt x="4" y="3"/>
                </a:lnTo>
                <a:lnTo>
                  <a:pt x="0" y="5"/>
                </a:lnTo>
                <a:lnTo>
                  <a:pt x="4" y="15"/>
                </a:lnTo>
                <a:lnTo>
                  <a:pt x="8" y="12"/>
                </a:lnTo>
                <a:lnTo>
                  <a:pt x="13" y="9"/>
                </a:lnTo>
                <a:lnTo>
                  <a:pt x="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24" name="Freeform 461"/>
          <p:cNvSpPr>
            <a:spLocks/>
          </p:cNvSpPr>
          <p:nvPr/>
        </p:nvSpPr>
        <p:spPr bwMode="auto">
          <a:xfrm>
            <a:off x="4945582" y="704847"/>
            <a:ext cx="20638" cy="20638"/>
          </a:xfrm>
          <a:custGeom>
            <a:avLst/>
            <a:gdLst>
              <a:gd name="T0" fmla="*/ 9 w 13"/>
              <a:gd name="T1" fmla="*/ 0 h 13"/>
              <a:gd name="T2" fmla="*/ 7 w 13"/>
              <a:gd name="T3" fmla="*/ 2 h 13"/>
              <a:gd name="T4" fmla="*/ 0 w 13"/>
              <a:gd name="T5" fmla="*/ 4 h 13"/>
              <a:gd name="T6" fmla="*/ 5 w 13"/>
              <a:gd name="T7" fmla="*/ 13 h 13"/>
              <a:gd name="T8" fmla="*/ 11 w 13"/>
              <a:gd name="T9" fmla="*/ 11 h 13"/>
              <a:gd name="T10" fmla="*/ 13 w 13"/>
              <a:gd name="T11" fmla="*/ 9 h 13"/>
              <a:gd name="T12" fmla="*/ 9 w 13"/>
              <a:gd name="T13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3">
                <a:moveTo>
                  <a:pt x="9" y="0"/>
                </a:moveTo>
                <a:lnTo>
                  <a:pt x="7" y="2"/>
                </a:lnTo>
                <a:lnTo>
                  <a:pt x="0" y="4"/>
                </a:lnTo>
                <a:lnTo>
                  <a:pt x="5" y="13"/>
                </a:lnTo>
                <a:lnTo>
                  <a:pt x="11" y="11"/>
                </a:lnTo>
                <a:lnTo>
                  <a:pt x="13" y="9"/>
                </a:lnTo>
                <a:lnTo>
                  <a:pt x="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25" name="Freeform 462"/>
          <p:cNvSpPr>
            <a:spLocks/>
          </p:cNvSpPr>
          <p:nvPr/>
        </p:nvSpPr>
        <p:spPr bwMode="auto">
          <a:xfrm>
            <a:off x="5004319" y="681034"/>
            <a:ext cx="20638" cy="20638"/>
          </a:xfrm>
          <a:custGeom>
            <a:avLst/>
            <a:gdLst>
              <a:gd name="T0" fmla="*/ 9 w 13"/>
              <a:gd name="T1" fmla="*/ 0 h 13"/>
              <a:gd name="T2" fmla="*/ 9 w 13"/>
              <a:gd name="T3" fmla="*/ 0 h 13"/>
              <a:gd name="T4" fmla="*/ 2 w 13"/>
              <a:gd name="T5" fmla="*/ 2 h 13"/>
              <a:gd name="T6" fmla="*/ 0 w 13"/>
              <a:gd name="T7" fmla="*/ 3 h 13"/>
              <a:gd name="T8" fmla="*/ 4 w 13"/>
              <a:gd name="T9" fmla="*/ 13 h 13"/>
              <a:gd name="T10" fmla="*/ 6 w 13"/>
              <a:gd name="T11" fmla="*/ 11 h 13"/>
              <a:gd name="T12" fmla="*/ 13 w 13"/>
              <a:gd name="T13" fmla="*/ 9 h 13"/>
              <a:gd name="T14" fmla="*/ 13 w 13"/>
              <a:gd name="T15" fmla="*/ 9 h 13"/>
              <a:gd name="T16" fmla="*/ 9 w 13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9" y="0"/>
                </a:moveTo>
                <a:lnTo>
                  <a:pt x="9" y="0"/>
                </a:lnTo>
                <a:lnTo>
                  <a:pt x="2" y="2"/>
                </a:lnTo>
                <a:lnTo>
                  <a:pt x="0" y="3"/>
                </a:lnTo>
                <a:lnTo>
                  <a:pt x="4" y="13"/>
                </a:lnTo>
                <a:lnTo>
                  <a:pt x="6" y="11"/>
                </a:lnTo>
                <a:lnTo>
                  <a:pt x="13" y="9"/>
                </a:lnTo>
                <a:lnTo>
                  <a:pt x="13" y="9"/>
                </a:lnTo>
                <a:lnTo>
                  <a:pt x="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26" name="Freeform 463"/>
          <p:cNvSpPr>
            <a:spLocks/>
          </p:cNvSpPr>
          <p:nvPr/>
        </p:nvSpPr>
        <p:spPr bwMode="auto">
          <a:xfrm>
            <a:off x="5064644" y="655635"/>
            <a:ext cx="17463" cy="20638"/>
          </a:xfrm>
          <a:custGeom>
            <a:avLst/>
            <a:gdLst>
              <a:gd name="T0" fmla="*/ 9 w 11"/>
              <a:gd name="T1" fmla="*/ 0 h 13"/>
              <a:gd name="T2" fmla="*/ 4 w 11"/>
              <a:gd name="T3" fmla="*/ 3 h 13"/>
              <a:gd name="T4" fmla="*/ 0 w 11"/>
              <a:gd name="T5" fmla="*/ 4 h 13"/>
              <a:gd name="T6" fmla="*/ 2 w 11"/>
              <a:gd name="T7" fmla="*/ 13 h 13"/>
              <a:gd name="T8" fmla="*/ 8 w 11"/>
              <a:gd name="T9" fmla="*/ 12 h 13"/>
              <a:gd name="T10" fmla="*/ 11 w 11"/>
              <a:gd name="T11" fmla="*/ 10 h 13"/>
              <a:gd name="T12" fmla="*/ 9 w 11"/>
              <a:gd name="T13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3">
                <a:moveTo>
                  <a:pt x="9" y="0"/>
                </a:moveTo>
                <a:lnTo>
                  <a:pt x="4" y="3"/>
                </a:lnTo>
                <a:lnTo>
                  <a:pt x="0" y="4"/>
                </a:lnTo>
                <a:lnTo>
                  <a:pt x="2" y="13"/>
                </a:lnTo>
                <a:lnTo>
                  <a:pt x="8" y="12"/>
                </a:lnTo>
                <a:lnTo>
                  <a:pt x="11" y="10"/>
                </a:lnTo>
                <a:lnTo>
                  <a:pt x="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27" name="Freeform 464"/>
          <p:cNvSpPr>
            <a:spLocks/>
          </p:cNvSpPr>
          <p:nvPr/>
        </p:nvSpPr>
        <p:spPr bwMode="auto">
          <a:xfrm>
            <a:off x="5121794" y="634996"/>
            <a:ext cx="20638" cy="19050"/>
          </a:xfrm>
          <a:custGeom>
            <a:avLst/>
            <a:gdLst>
              <a:gd name="T0" fmla="*/ 9 w 13"/>
              <a:gd name="T1" fmla="*/ 0 h 12"/>
              <a:gd name="T2" fmla="*/ 8 w 13"/>
              <a:gd name="T3" fmla="*/ 0 h 12"/>
              <a:gd name="T4" fmla="*/ 2 w 13"/>
              <a:gd name="T5" fmla="*/ 2 h 12"/>
              <a:gd name="T6" fmla="*/ 0 w 13"/>
              <a:gd name="T7" fmla="*/ 2 h 12"/>
              <a:gd name="T8" fmla="*/ 4 w 13"/>
              <a:gd name="T9" fmla="*/ 12 h 12"/>
              <a:gd name="T10" fmla="*/ 4 w 13"/>
              <a:gd name="T11" fmla="*/ 12 h 12"/>
              <a:gd name="T12" fmla="*/ 12 w 13"/>
              <a:gd name="T13" fmla="*/ 9 h 12"/>
              <a:gd name="T14" fmla="*/ 13 w 13"/>
              <a:gd name="T15" fmla="*/ 9 h 12"/>
              <a:gd name="T16" fmla="*/ 9 w 13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2">
                <a:moveTo>
                  <a:pt x="9" y="0"/>
                </a:moveTo>
                <a:lnTo>
                  <a:pt x="8" y="0"/>
                </a:lnTo>
                <a:lnTo>
                  <a:pt x="2" y="2"/>
                </a:lnTo>
                <a:lnTo>
                  <a:pt x="0" y="2"/>
                </a:lnTo>
                <a:lnTo>
                  <a:pt x="4" y="12"/>
                </a:lnTo>
                <a:lnTo>
                  <a:pt x="4" y="12"/>
                </a:lnTo>
                <a:lnTo>
                  <a:pt x="12" y="9"/>
                </a:lnTo>
                <a:lnTo>
                  <a:pt x="13" y="9"/>
                </a:lnTo>
                <a:lnTo>
                  <a:pt x="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28" name="Freeform 465"/>
          <p:cNvSpPr>
            <a:spLocks/>
          </p:cNvSpPr>
          <p:nvPr/>
        </p:nvSpPr>
        <p:spPr bwMode="auto">
          <a:xfrm>
            <a:off x="5182119" y="614359"/>
            <a:ext cx="20638" cy="19050"/>
          </a:xfrm>
          <a:custGeom>
            <a:avLst/>
            <a:gdLst>
              <a:gd name="T0" fmla="*/ 9 w 13"/>
              <a:gd name="T1" fmla="*/ 0 h 12"/>
              <a:gd name="T2" fmla="*/ 4 w 13"/>
              <a:gd name="T3" fmla="*/ 1 h 12"/>
              <a:gd name="T4" fmla="*/ 0 w 13"/>
              <a:gd name="T5" fmla="*/ 2 h 12"/>
              <a:gd name="T6" fmla="*/ 3 w 13"/>
              <a:gd name="T7" fmla="*/ 12 h 12"/>
              <a:gd name="T8" fmla="*/ 8 w 13"/>
              <a:gd name="T9" fmla="*/ 10 h 12"/>
              <a:gd name="T10" fmla="*/ 13 w 13"/>
              <a:gd name="T11" fmla="*/ 9 h 12"/>
              <a:gd name="T12" fmla="*/ 9 w 13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2">
                <a:moveTo>
                  <a:pt x="9" y="0"/>
                </a:moveTo>
                <a:lnTo>
                  <a:pt x="4" y="1"/>
                </a:lnTo>
                <a:lnTo>
                  <a:pt x="0" y="2"/>
                </a:lnTo>
                <a:lnTo>
                  <a:pt x="3" y="12"/>
                </a:lnTo>
                <a:lnTo>
                  <a:pt x="8" y="10"/>
                </a:lnTo>
                <a:lnTo>
                  <a:pt x="13" y="9"/>
                </a:lnTo>
                <a:lnTo>
                  <a:pt x="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29" name="Freeform 466"/>
          <p:cNvSpPr>
            <a:spLocks/>
          </p:cNvSpPr>
          <p:nvPr/>
        </p:nvSpPr>
        <p:spPr bwMode="auto">
          <a:xfrm>
            <a:off x="5242443" y="593722"/>
            <a:ext cx="19050" cy="20638"/>
          </a:xfrm>
          <a:custGeom>
            <a:avLst/>
            <a:gdLst>
              <a:gd name="T0" fmla="*/ 9 w 12"/>
              <a:gd name="T1" fmla="*/ 0 h 13"/>
              <a:gd name="T2" fmla="*/ 9 w 12"/>
              <a:gd name="T3" fmla="*/ 0 h 13"/>
              <a:gd name="T4" fmla="*/ 1 w 12"/>
              <a:gd name="T5" fmla="*/ 2 h 13"/>
              <a:gd name="T6" fmla="*/ 0 w 12"/>
              <a:gd name="T7" fmla="*/ 4 h 13"/>
              <a:gd name="T8" fmla="*/ 3 w 12"/>
              <a:gd name="T9" fmla="*/ 13 h 13"/>
              <a:gd name="T10" fmla="*/ 5 w 12"/>
              <a:gd name="T11" fmla="*/ 11 h 13"/>
              <a:gd name="T12" fmla="*/ 12 w 12"/>
              <a:gd name="T13" fmla="*/ 10 h 13"/>
              <a:gd name="T14" fmla="*/ 12 w 12"/>
              <a:gd name="T15" fmla="*/ 10 h 13"/>
              <a:gd name="T16" fmla="*/ 9 w 12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3">
                <a:moveTo>
                  <a:pt x="9" y="0"/>
                </a:moveTo>
                <a:lnTo>
                  <a:pt x="9" y="0"/>
                </a:lnTo>
                <a:lnTo>
                  <a:pt x="1" y="2"/>
                </a:lnTo>
                <a:lnTo>
                  <a:pt x="0" y="4"/>
                </a:lnTo>
                <a:lnTo>
                  <a:pt x="3" y="13"/>
                </a:lnTo>
                <a:lnTo>
                  <a:pt x="5" y="11"/>
                </a:lnTo>
                <a:lnTo>
                  <a:pt x="12" y="10"/>
                </a:lnTo>
                <a:lnTo>
                  <a:pt x="12" y="10"/>
                </a:lnTo>
                <a:lnTo>
                  <a:pt x="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30" name="Freeform 467"/>
          <p:cNvSpPr>
            <a:spLocks/>
          </p:cNvSpPr>
          <p:nvPr/>
        </p:nvSpPr>
        <p:spPr bwMode="auto">
          <a:xfrm>
            <a:off x="5302769" y="576259"/>
            <a:ext cx="20638" cy="19050"/>
          </a:xfrm>
          <a:custGeom>
            <a:avLst/>
            <a:gdLst>
              <a:gd name="T0" fmla="*/ 10 w 13"/>
              <a:gd name="T1" fmla="*/ 0 h 12"/>
              <a:gd name="T2" fmla="*/ 7 w 13"/>
              <a:gd name="T3" fmla="*/ 0 h 12"/>
              <a:gd name="T4" fmla="*/ 0 w 13"/>
              <a:gd name="T5" fmla="*/ 3 h 12"/>
              <a:gd name="T6" fmla="*/ 3 w 13"/>
              <a:gd name="T7" fmla="*/ 12 h 12"/>
              <a:gd name="T8" fmla="*/ 9 w 13"/>
              <a:gd name="T9" fmla="*/ 11 h 12"/>
              <a:gd name="T10" fmla="*/ 13 w 13"/>
              <a:gd name="T11" fmla="*/ 9 h 12"/>
              <a:gd name="T12" fmla="*/ 10 w 13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2">
                <a:moveTo>
                  <a:pt x="10" y="0"/>
                </a:moveTo>
                <a:lnTo>
                  <a:pt x="7" y="0"/>
                </a:lnTo>
                <a:lnTo>
                  <a:pt x="0" y="3"/>
                </a:lnTo>
                <a:lnTo>
                  <a:pt x="3" y="12"/>
                </a:lnTo>
                <a:lnTo>
                  <a:pt x="9" y="11"/>
                </a:lnTo>
                <a:lnTo>
                  <a:pt x="13" y="9"/>
                </a:lnTo>
                <a:lnTo>
                  <a:pt x="1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31" name="Freeform 468"/>
          <p:cNvSpPr>
            <a:spLocks/>
          </p:cNvSpPr>
          <p:nvPr/>
        </p:nvSpPr>
        <p:spPr bwMode="auto">
          <a:xfrm>
            <a:off x="5364681" y="560384"/>
            <a:ext cx="19050" cy="19050"/>
          </a:xfrm>
          <a:custGeom>
            <a:avLst/>
            <a:gdLst>
              <a:gd name="T0" fmla="*/ 9 w 12"/>
              <a:gd name="T1" fmla="*/ 0 h 12"/>
              <a:gd name="T2" fmla="*/ 4 w 12"/>
              <a:gd name="T3" fmla="*/ 1 h 12"/>
              <a:gd name="T4" fmla="*/ 0 w 12"/>
              <a:gd name="T5" fmla="*/ 2 h 12"/>
              <a:gd name="T6" fmla="*/ 3 w 12"/>
              <a:gd name="T7" fmla="*/ 12 h 12"/>
              <a:gd name="T8" fmla="*/ 7 w 12"/>
              <a:gd name="T9" fmla="*/ 10 h 12"/>
              <a:gd name="T10" fmla="*/ 12 w 12"/>
              <a:gd name="T11" fmla="*/ 9 h 12"/>
              <a:gd name="T12" fmla="*/ 9 w 12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2">
                <a:moveTo>
                  <a:pt x="9" y="0"/>
                </a:moveTo>
                <a:lnTo>
                  <a:pt x="4" y="1"/>
                </a:lnTo>
                <a:lnTo>
                  <a:pt x="0" y="2"/>
                </a:lnTo>
                <a:lnTo>
                  <a:pt x="3" y="12"/>
                </a:lnTo>
                <a:lnTo>
                  <a:pt x="7" y="10"/>
                </a:lnTo>
                <a:lnTo>
                  <a:pt x="12" y="9"/>
                </a:lnTo>
                <a:lnTo>
                  <a:pt x="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32" name="Freeform 469"/>
          <p:cNvSpPr>
            <a:spLocks/>
          </p:cNvSpPr>
          <p:nvPr/>
        </p:nvSpPr>
        <p:spPr bwMode="auto">
          <a:xfrm>
            <a:off x="5425007" y="546096"/>
            <a:ext cx="20638" cy="17463"/>
          </a:xfrm>
          <a:custGeom>
            <a:avLst/>
            <a:gdLst>
              <a:gd name="T0" fmla="*/ 11 w 13"/>
              <a:gd name="T1" fmla="*/ 0 h 11"/>
              <a:gd name="T2" fmla="*/ 11 w 13"/>
              <a:gd name="T3" fmla="*/ 0 h 11"/>
              <a:gd name="T4" fmla="*/ 3 w 13"/>
              <a:gd name="T5" fmla="*/ 1 h 11"/>
              <a:gd name="T6" fmla="*/ 0 w 13"/>
              <a:gd name="T7" fmla="*/ 1 h 11"/>
              <a:gd name="T8" fmla="*/ 3 w 13"/>
              <a:gd name="T9" fmla="*/ 11 h 11"/>
              <a:gd name="T10" fmla="*/ 5 w 13"/>
              <a:gd name="T11" fmla="*/ 10 h 11"/>
              <a:gd name="T12" fmla="*/ 12 w 13"/>
              <a:gd name="T13" fmla="*/ 9 h 11"/>
              <a:gd name="T14" fmla="*/ 13 w 13"/>
              <a:gd name="T15" fmla="*/ 9 h 11"/>
              <a:gd name="T16" fmla="*/ 11 w 13"/>
              <a:gd name="T17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1">
                <a:moveTo>
                  <a:pt x="11" y="0"/>
                </a:moveTo>
                <a:lnTo>
                  <a:pt x="11" y="0"/>
                </a:lnTo>
                <a:lnTo>
                  <a:pt x="3" y="1"/>
                </a:lnTo>
                <a:lnTo>
                  <a:pt x="0" y="1"/>
                </a:lnTo>
                <a:lnTo>
                  <a:pt x="3" y="11"/>
                </a:lnTo>
                <a:lnTo>
                  <a:pt x="5" y="10"/>
                </a:lnTo>
                <a:lnTo>
                  <a:pt x="12" y="9"/>
                </a:lnTo>
                <a:lnTo>
                  <a:pt x="13" y="9"/>
                </a:lnTo>
                <a:lnTo>
                  <a:pt x="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33" name="Freeform 470"/>
          <p:cNvSpPr>
            <a:spLocks/>
          </p:cNvSpPr>
          <p:nvPr/>
        </p:nvSpPr>
        <p:spPr bwMode="auto">
          <a:xfrm>
            <a:off x="5486919" y="530221"/>
            <a:ext cx="19050" cy="19050"/>
          </a:xfrm>
          <a:custGeom>
            <a:avLst/>
            <a:gdLst>
              <a:gd name="T0" fmla="*/ 11 w 12"/>
              <a:gd name="T1" fmla="*/ 0 h 12"/>
              <a:gd name="T2" fmla="*/ 8 w 12"/>
              <a:gd name="T3" fmla="*/ 0 h 12"/>
              <a:gd name="T4" fmla="*/ 2 w 12"/>
              <a:gd name="T5" fmla="*/ 3 h 12"/>
              <a:gd name="T6" fmla="*/ 0 w 12"/>
              <a:gd name="T7" fmla="*/ 3 h 12"/>
              <a:gd name="T8" fmla="*/ 3 w 12"/>
              <a:gd name="T9" fmla="*/ 12 h 12"/>
              <a:gd name="T10" fmla="*/ 3 w 12"/>
              <a:gd name="T11" fmla="*/ 12 h 12"/>
              <a:gd name="T12" fmla="*/ 11 w 12"/>
              <a:gd name="T13" fmla="*/ 11 h 12"/>
              <a:gd name="T14" fmla="*/ 12 w 12"/>
              <a:gd name="T15" fmla="*/ 11 h 12"/>
              <a:gd name="T16" fmla="*/ 11 w 12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2">
                <a:moveTo>
                  <a:pt x="11" y="0"/>
                </a:moveTo>
                <a:lnTo>
                  <a:pt x="8" y="0"/>
                </a:lnTo>
                <a:lnTo>
                  <a:pt x="2" y="3"/>
                </a:lnTo>
                <a:lnTo>
                  <a:pt x="0" y="3"/>
                </a:lnTo>
                <a:lnTo>
                  <a:pt x="3" y="12"/>
                </a:lnTo>
                <a:lnTo>
                  <a:pt x="3" y="12"/>
                </a:lnTo>
                <a:lnTo>
                  <a:pt x="11" y="11"/>
                </a:lnTo>
                <a:lnTo>
                  <a:pt x="12" y="11"/>
                </a:lnTo>
                <a:lnTo>
                  <a:pt x="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34" name="Freeform 471"/>
          <p:cNvSpPr>
            <a:spLocks/>
          </p:cNvSpPr>
          <p:nvPr/>
        </p:nvSpPr>
        <p:spPr bwMode="auto">
          <a:xfrm>
            <a:off x="5548831" y="519110"/>
            <a:ext cx="19050" cy="17463"/>
          </a:xfrm>
          <a:custGeom>
            <a:avLst/>
            <a:gdLst>
              <a:gd name="T0" fmla="*/ 11 w 12"/>
              <a:gd name="T1" fmla="*/ 0 h 11"/>
              <a:gd name="T2" fmla="*/ 7 w 12"/>
              <a:gd name="T3" fmla="*/ 1 h 11"/>
              <a:gd name="T4" fmla="*/ 0 w 12"/>
              <a:gd name="T5" fmla="*/ 2 h 11"/>
              <a:gd name="T6" fmla="*/ 3 w 12"/>
              <a:gd name="T7" fmla="*/ 11 h 11"/>
              <a:gd name="T8" fmla="*/ 10 w 12"/>
              <a:gd name="T9" fmla="*/ 10 h 11"/>
              <a:gd name="T10" fmla="*/ 12 w 12"/>
              <a:gd name="T11" fmla="*/ 10 h 11"/>
              <a:gd name="T12" fmla="*/ 11 w 12"/>
              <a:gd name="T13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1">
                <a:moveTo>
                  <a:pt x="11" y="0"/>
                </a:moveTo>
                <a:lnTo>
                  <a:pt x="7" y="1"/>
                </a:lnTo>
                <a:lnTo>
                  <a:pt x="0" y="2"/>
                </a:lnTo>
                <a:lnTo>
                  <a:pt x="3" y="11"/>
                </a:lnTo>
                <a:lnTo>
                  <a:pt x="10" y="10"/>
                </a:lnTo>
                <a:lnTo>
                  <a:pt x="12" y="10"/>
                </a:lnTo>
                <a:lnTo>
                  <a:pt x="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35" name="Freeform 472"/>
          <p:cNvSpPr>
            <a:spLocks/>
          </p:cNvSpPr>
          <p:nvPr/>
        </p:nvSpPr>
        <p:spPr bwMode="auto">
          <a:xfrm>
            <a:off x="5612332" y="507996"/>
            <a:ext cx="17463" cy="19050"/>
          </a:xfrm>
          <a:custGeom>
            <a:avLst/>
            <a:gdLst>
              <a:gd name="T0" fmla="*/ 10 w 11"/>
              <a:gd name="T1" fmla="*/ 0 h 12"/>
              <a:gd name="T2" fmla="*/ 6 w 11"/>
              <a:gd name="T3" fmla="*/ 1 h 12"/>
              <a:gd name="T4" fmla="*/ 0 w 11"/>
              <a:gd name="T5" fmla="*/ 1 h 12"/>
              <a:gd name="T6" fmla="*/ 2 w 11"/>
              <a:gd name="T7" fmla="*/ 12 h 12"/>
              <a:gd name="T8" fmla="*/ 8 w 11"/>
              <a:gd name="T9" fmla="*/ 11 h 12"/>
              <a:gd name="T10" fmla="*/ 11 w 11"/>
              <a:gd name="T11" fmla="*/ 11 h 12"/>
              <a:gd name="T12" fmla="*/ 10 w 11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2">
                <a:moveTo>
                  <a:pt x="10" y="0"/>
                </a:moveTo>
                <a:lnTo>
                  <a:pt x="6" y="1"/>
                </a:lnTo>
                <a:lnTo>
                  <a:pt x="0" y="1"/>
                </a:lnTo>
                <a:lnTo>
                  <a:pt x="2" y="12"/>
                </a:lnTo>
                <a:lnTo>
                  <a:pt x="8" y="11"/>
                </a:lnTo>
                <a:lnTo>
                  <a:pt x="11" y="11"/>
                </a:lnTo>
                <a:lnTo>
                  <a:pt x="1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36" name="Freeform 473"/>
          <p:cNvSpPr>
            <a:spLocks/>
          </p:cNvSpPr>
          <p:nvPr/>
        </p:nvSpPr>
        <p:spPr bwMode="auto">
          <a:xfrm>
            <a:off x="5674243" y="500060"/>
            <a:ext cx="19050" cy="15875"/>
          </a:xfrm>
          <a:custGeom>
            <a:avLst/>
            <a:gdLst>
              <a:gd name="T0" fmla="*/ 10 w 12"/>
              <a:gd name="T1" fmla="*/ 0 h 10"/>
              <a:gd name="T2" fmla="*/ 5 w 12"/>
              <a:gd name="T3" fmla="*/ 0 h 10"/>
              <a:gd name="T4" fmla="*/ 0 w 12"/>
              <a:gd name="T5" fmla="*/ 1 h 10"/>
              <a:gd name="T6" fmla="*/ 3 w 12"/>
              <a:gd name="T7" fmla="*/ 10 h 10"/>
              <a:gd name="T8" fmla="*/ 6 w 12"/>
              <a:gd name="T9" fmla="*/ 10 h 10"/>
              <a:gd name="T10" fmla="*/ 12 w 12"/>
              <a:gd name="T11" fmla="*/ 9 h 10"/>
              <a:gd name="T12" fmla="*/ 10 w 12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0">
                <a:moveTo>
                  <a:pt x="10" y="0"/>
                </a:moveTo>
                <a:lnTo>
                  <a:pt x="5" y="0"/>
                </a:lnTo>
                <a:lnTo>
                  <a:pt x="0" y="1"/>
                </a:lnTo>
                <a:lnTo>
                  <a:pt x="3" y="10"/>
                </a:lnTo>
                <a:lnTo>
                  <a:pt x="6" y="10"/>
                </a:lnTo>
                <a:lnTo>
                  <a:pt x="12" y="9"/>
                </a:lnTo>
                <a:lnTo>
                  <a:pt x="1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37" name="Freeform 474"/>
          <p:cNvSpPr>
            <a:spLocks/>
          </p:cNvSpPr>
          <p:nvPr/>
        </p:nvSpPr>
        <p:spPr bwMode="auto">
          <a:xfrm>
            <a:off x="5737744" y="492122"/>
            <a:ext cx="17463" cy="15875"/>
          </a:xfrm>
          <a:custGeom>
            <a:avLst/>
            <a:gdLst>
              <a:gd name="T0" fmla="*/ 10 w 11"/>
              <a:gd name="T1" fmla="*/ 0 h 10"/>
              <a:gd name="T2" fmla="*/ 4 w 11"/>
              <a:gd name="T3" fmla="*/ 0 h 10"/>
              <a:gd name="T4" fmla="*/ 0 w 11"/>
              <a:gd name="T5" fmla="*/ 1 h 10"/>
              <a:gd name="T6" fmla="*/ 2 w 11"/>
              <a:gd name="T7" fmla="*/ 10 h 10"/>
              <a:gd name="T8" fmla="*/ 6 w 11"/>
              <a:gd name="T9" fmla="*/ 10 h 10"/>
              <a:gd name="T10" fmla="*/ 11 w 11"/>
              <a:gd name="T11" fmla="*/ 10 h 10"/>
              <a:gd name="T12" fmla="*/ 10 w 11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0">
                <a:moveTo>
                  <a:pt x="10" y="0"/>
                </a:moveTo>
                <a:lnTo>
                  <a:pt x="4" y="0"/>
                </a:lnTo>
                <a:lnTo>
                  <a:pt x="0" y="1"/>
                </a:lnTo>
                <a:lnTo>
                  <a:pt x="2" y="10"/>
                </a:lnTo>
                <a:lnTo>
                  <a:pt x="6" y="10"/>
                </a:lnTo>
                <a:lnTo>
                  <a:pt x="11" y="10"/>
                </a:lnTo>
                <a:lnTo>
                  <a:pt x="1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38" name="Freeform 475"/>
          <p:cNvSpPr>
            <a:spLocks/>
          </p:cNvSpPr>
          <p:nvPr/>
        </p:nvSpPr>
        <p:spPr bwMode="auto">
          <a:xfrm>
            <a:off x="5801244" y="485772"/>
            <a:ext cx="15875" cy="15875"/>
          </a:xfrm>
          <a:custGeom>
            <a:avLst/>
            <a:gdLst>
              <a:gd name="T0" fmla="*/ 10 w 10"/>
              <a:gd name="T1" fmla="*/ 0 h 10"/>
              <a:gd name="T2" fmla="*/ 5 w 10"/>
              <a:gd name="T3" fmla="*/ 0 h 10"/>
              <a:gd name="T4" fmla="*/ 0 w 10"/>
              <a:gd name="T5" fmla="*/ 1 h 10"/>
              <a:gd name="T6" fmla="*/ 1 w 10"/>
              <a:gd name="T7" fmla="*/ 10 h 10"/>
              <a:gd name="T8" fmla="*/ 6 w 10"/>
              <a:gd name="T9" fmla="*/ 10 h 10"/>
              <a:gd name="T10" fmla="*/ 10 w 10"/>
              <a:gd name="T11" fmla="*/ 9 h 10"/>
              <a:gd name="T12" fmla="*/ 10 w 10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0">
                <a:moveTo>
                  <a:pt x="10" y="0"/>
                </a:moveTo>
                <a:lnTo>
                  <a:pt x="5" y="0"/>
                </a:lnTo>
                <a:lnTo>
                  <a:pt x="0" y="1"/>
                </a:lnTo>
                <a:lnTo>
                  <a:pt x="1" y="10"/>
                </a:lnTo>
                <a:lnTo>
                  <a:pt x="6" y="10"/>
                </a:lnTo>
                <a:lnTo>
                  <a:pt x="10" y="9"/>
                </a:lnTo>
                <a:lnTo>
                  <a:pt x="1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39" name="Freeform 476"/>
          <p:cNvSpPr>
            <a:spLocks/>
          </p:cNvSpPr>
          <p:nvPr/>
        </p:nvSpPr>
        <p:spPr bwMode="auto">
          <a:xfrm>
            <a:off x="5864744" y="479421"/>
            <a:ext cx="17463" cy="19050"/>
          </a:xfrm>
          <a:custGeom>
            <a:avLst/>
            <a:gdLst>
              <a:gd name="T0" fmla="*/ 9 w 11"/>
              <a:gd name="T1" fmla="*/ 0 h 12"/>
              <a:gd name="T2" fmla="*/ 5 w 11"/>
              <a:gd name="T3" fmla="*/ 1 h 12"/>
              <a:gd name="T4" fmla="*/ 0 w 11"/>
              <a:gd name="T5" fmla="*/ 1 h 12"/>
              <a:gd name="T6" fmla="*/ 0 w 11"/>
              <a:gd name="T7" fmla="*/ 12 h 12"/>
              <a:gd name="T8" fmla="*/ 5 w 11"/>
              <a:gd name="T9" fmla="*/ 10 h 12"/>
              <a:gd name="T10" fmla="*/ 11 w 11"/>
              <a:gd name="T11" fmla="*/ 10 h 12"/>
              <a:gd name="T12" fmla="*/ 9 w 11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2">
                <a:moveTo>
                  <a:pt x="9" y="0"/>
                </a:moveTo>
                <a:lnTo>
                  <a:pt x="5" y="1"/>
                </a:lnTo>
                <a:lnTo>
                  <a:pt x="0" y="1"/>
                </a:lnTo>
                <a:lnTo>
                  <a:pt x="0" y="12"/>
                </a:lnTo>
                <a:lnTo>
                  <a:pt x="5" y="10"/>
                </a:lnTo>
                <a:lnTo>
                  <a:pt x="11" y="10"/>
                </a:lnTo>
                <a:lnTo>
                  <a:pt x="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40" name="Freeform 477"/>
          <p:cNvSpPr>
            <a:spLocks/>
          </p:cNvSpPr>
          <p:nvPr/>
        </p:nvSpPr>
        <p:spPr bwMode="auto">
          <a:xfrm>
            <a:off x="5926657" y="476247"/>
            <a:ext cx="17463" cy="17463"/>
          </a:xfrm>
          <a:custGeom>
            <a:avLst/>
            <a:gdLst>
              <a:gd name="T0" fmla="*/ 11 w 11"/>
              <a:gd name="T1" fmla="*/ 0 h 11"/>
              <a:gd name="T2" fmla="*/ 6 w 11"/>
              <a:gd name="T3" fmla="*/ 0 h 11"/>
              <a:gd name="T4" fmla="*/ 0 w 11"/>
              <a:gd name="T5" fmla="*/ 0 h 11"/>
              <a:gd name="T6" fmla="*/ 2 w 11"/>
              <a:gd name="T7" fmla="*/ 11 h 11"/>
              <a:gd name="T8" fmla="*/ 7 w 11"/>
              <a:gd name="T9" fmla="*/ 10 h 11"/>
              <a:gd name="T10" fmla="*/ 11 w 11"/>
              <a:gd name="T11" fmla="*/ 10 h 11"/>
              <a:gd name="T12" fmla="*/ 11 w 11"/>
              <a:gd name="T13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1">
                <a:moveTo>
                  <a:pt x="11" y="0"/>
                </a:moveTo>
                <a:lnTo>
                  <a:pt x="6" y="0"/>
                </a:lnTo>
                <a:lnTo>
                  <a:pt x="0" y="0"/>
                </a:lnTo>
                <a:lnTo>
                  <a:pt x="2" y="11"/>
                </a:lnTo>
                <a:lnTo>
                  <a:pt x="7" y="10"/>
                </a:lnTo>
                <a:lnTo>
                  <a:pt x="11" y="10"/>
                </a:lnTo>
                <a:lnTo>
                  <a:pt x="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41" name="Freeform 478"/>
          <p:cNvSpPr>
            <a:spLocks/>
          </p:cNvSpPr>
          <p:nvPr/>
        </p:nvSpPr>
        <p:spPr bwMode="auto">
          <a:xfrm>
            <a:off x="5991744" y="473072"/>
            <a:ext cx="14288" cy="15875"/>
          </a:xfrm>
          <a:custGeom>
            <a:avLst/>
            <a:gdLst>
              <a:gd name="T0" fmla="*/ 9 w 9"/>
              <a:gd name="T1" fmla="*/ 0 h 10"/>
              <a:gd name="T2" fmla="*/ 6 w 9"/>
              <a:gd name="T3" fmla="*/ 0 h 10"/>
              <a:gd name="T4" fmla="*/ 0 w 9"/>
              <a:gd name="T5" fmla="*/ 1 h 10"/>
              <a:gd name="T6" fmla="*/ 0 w 9"/>
              <a:gd name="T7" fmla="*/ 10 h 10"/>
              <a:gd name="T8" fmla="*/ 6 w 9"/>
              <a:gd name="T9" fmla="*/ 10 h 10"/>
              <a:gd name="T10" fmla="*/ 9 w 9"/>
              <a:gd name="T11" fmla="*/ 10 h 10"/>
              <a:gd name="T12" fmla="*/ 9 w 9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10">
                <a:moveTo>
                  <a:pt x="9" y="0"/>
                </a:moveTo>
                <a:lnTo>
                  <a:pt x="6" y="0"/>
                </a:lnTo>
                <a:lnTo>
                  <a:pt x="0" y="1"/>
                </a:lnTo>
                <a:lnTo>
                  <a:pt x="0" y="10"/>
                </a:lnTo>
                <a:lnTo>
                  <a:pt x="6" y="10"/>
                </a:lnTo>
                <a:lnTo>
                  <a:pt x="9" y="10"/>
                </a:lnTo>
                <a:lnTo>
                  <a:pt x="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42" name="Freeform 479"/>
          <p:cNvSpPr>
            <a:spLocks/>
          </p:cNvSpPr>
          <p:nvPr/>
        </p:nvSpPr>
        <p:spPr bwMode="auto">
          <a:xfrm>
            <a:off x="6053657" y="473072"/>
            <a:ext cx="15875" cy="14288"/>
          </a:xfrm>
          <a:custGeom>
            <a:avLst/>
            <a:gdLst>
              <a:gd name="T0" fmla="*/ 10 w 10"/>
              <a:gd name="T1" fmla="*/ 0 h 9"/>
              <a:gd name="T2" fmla="*/ 8 w 10"/>
              <a:gd name="T3" fmla="*/ 0 h 9"/>
              <a:gd name="T4" fmla="*/ 0 w 10"/>
              <a:gd name="T5" fmla="*/ 0 h 9"/>
              <a:gd name="T6" fmla="*/ 0 w 10"/>
              <a:gd name="T7" fmla="*/ 9 h 9"/>
              <a:gd name="T8" fmla="*/ 8 w 10"/>
              <a:gd name="T9" fmla="*/ 9 h 9"/>
              <a:gd name="T10" fmla="*/ 10 w 10"/>
              <a:gd name="T11" fmla="*/ 9 h 9"/>
              <a:gd name="T12" fmla="*/ 10 w 10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9">
                <a:moveTo>
                  <a:pt x="10" y="0"/>
                </a:moveTo>
                <a:lnTo>
                  <a:pt x="8" y="0"/>
                </a:lnTo>
                <a:lnTo>
                  <a:pt x="0" y="0"/>
                </a:lnTo>
                <a:lnTo>
                  <a:pt x="0" y="9"/>
                </a:lnTo>
                <a:lnTo>
                  <a:pt x="8" y="9"/>
                </a:lnTo>
                <a:lnTo>
                  <a:pt x="10" y="9"/>
                </a:lnTo>
                <a:lnTo>
                  <a:pt x="1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43" name="Freeform 480"/>
          <p:cNvSpPr>
            <a:spLocks/>
          </p:cNvSpPr>
          <p:nvPr/>
        </p:nvSpPr>
        <p:spPr bwMode="auto">
          <a:xfrm>
            <a:off x="6093344" y="473072"/>
            <a:ext cx="14288" cy="14288"/>
          </a:xfrm>
          <a:custGeom>
            <a:avLst/>
            <a:gdLst>
              <a:gd name="T0" fmla="*/ 9 w 9"/>
              <a:gd name="T1" fmla="*/ 0 h 9"/>
              <a:gd name="T2" fmla="*/ 8 w 9"/>
              <a:gd name="T3" fmla="*/ 0 h 9"/>
              <a:gd name="T4" fmla="*/ 0 w 9"/>
              <a:gd name="T5" fmla="*/ 0 h 9"/>
              <a:gd name="T6" fmla="*/ 0 w 9"/>
              <a:gd name="T7" fmla="*/ 9 h 9"/>
              <a:gd name="T8" fmla="*/ 8 w 9"/>
              <a:gd name="T9" fmla="*/ 9 h 9"/>
              <a:gd name="T10" fmla="*/ 9 w 9"/>
              <a:gd name="T11" fmla="*/ 9 h 9"/>
              <a:gd name="T12" fmla="*/ 9 w 9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9">
                <a:moveTo>
                  <a:pt x="9" y="0"/>
                </a:moveTo>
                <a:lnTo>
                  <a:pt x="8" y="0"/>
                </a:lnTo>
                <a:lnTo>
                  <a:pt x="0" y="0"/>
                </a:lnTo>
                <a:lnTo>
                  <a:pt x="0" y="9"/>
                </a:lnTo>
                <a:lnTo>
                  <a:pt x="8" y="9"/>
                </a:lnTo>
                <a:lnTo>
                  <a:pt x="9" y="9"/>
                </a:lnTo>
                <a:lnTo>
                  <a:pt x="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44" name="Oval 481"/>
          <p:cNvSpPr>
            <a:spLocks noChangeArrowheads="1"/>
          </p:cNvSpPr>
          <p:nvPr/>
        </p:nvSpPr>
        <p:spPr bwMode="auto">
          <a:xfrm>
            <a:off x="7087119" y="998535"/>
            <a:ext cx="571500" cy="574675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45" name="Freeform 482"/>
          <p:cNvSpPr>
            <a:spLocks/>
          </p:cNvSpPr>
          <p:nvPr/>
        </p:nvSpPr>
        <p:spPr bwMode="auto">
          <a:xfrm>
            <a:off x="7209358" y="1377947"/>
            <a:ext cx="327025" cy="195263"/>
          </a:xfrm>
          <a:custGeom>
            <a:avLst/>
            <a:gdLst>
              <a:gd name="T0" fmla="*/ 27 w 158"/>
              <a:gd name="T1" fmla="*/ 19 h 94"/>
              <a:gd name="T2" fmla="*/ 0 w 158"/>
              <a:gd name="T3" fmla="*/ 69 h 94"/>
              <a:gd name="T4" fmla="*/ 79 w 158"/>
              <a:gd name="T5" fmla="*/ 94 h 94"/>
              <a:gd name="T6" fmla="*/ 158 w 158"/>
              <a:gd name="T7" fmla="*/ 69 h 94"/>
              <a:gd name="T8" fmla="*/ 131 w 158"/>
              <a:gd name="T9" fmla="*/ 19 h 94"/>
              <a:gd name="T10" fmla="*/ 79 w 158"/>
              <a:gd name="T11" fmla="*/ 0 h 94"/>
              <a:gd name="T12" fmla="*/ 27 w 158"/>
              <a:gd name="T13" fmla="*/ 19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8" h="94">
                <a:moveTo>
                  <a:pt x="27" y="19"/>
                </a:moveTo>
                <a:cubicBezTo>
                  <a:pt x="14" y="28"/>
                  <a:pt x="8" y="47"/>
                  <a:pt x="0" y="69"/>
                </a:cubicBezTo>
                <a:cubicBezTo>
                  <a:pt x="22" y="85"/>
                  <a:pt x="50" y="94"/>
                  <a:pt x="79" y="94"/>
                </a:cubicBezTo>
                <a:cubicBezTo>
                  <a:pt x="108" y="94"/>
                  <a:pt x="136" y="85"/>
                  <a:pt x="158" y="69"/>
                </a:cubicBezTo>
                <a:cubicBezTo>
                  <a:pt x="150" y="47"/>
                  <a:pt x="144" y="27"/>
                  <a:pt x="131" y="19"/>
                </a:cubicBezTo>
                <a:cubicBezTo>
                  <a:pt x="107" y="4"/>
                  <a:pt x="93" y="0"/>
                  <a:pt x="79" y="0"/>
                </a:cubicBezTo>
                <a:cubicBezTo>
                  <a:pt x="65" y="0"/>
                  <a:pt x="51" y="4"/>
                  <a:pt x="27" y="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46" name="Freeform 483"/>
          <p:cNvSpPr>
            <a:spLocks/>
          </p:cNvSpPr>
          <p:nvPr/>
        </p:nvSpPr>
        <p:spPr bwMode="auto">
          <a:xfrm>
            <a:off x="7503044" y="1441447"/>
            <a:ext cx="33338" cy="100013"/>
          </a:xfrm>
          <a:custGeom>
            <a:avLst/>
            <a:gdLst>
              <a:gd name="T0" fmla="*/ 0 w 16"/>
              <a:gd name="T1" fmla="*/ 48 h 48"/>
              <a:gd name="T2" fmla="*/ 0 w 16"/>
              <a:gd name="T3" fmla="*/ 0 h 48"/>
              <a:gd name="T4" fmla="*/ 16 w 16"/>
              <a:gd name="T5" fmla="*/ 38 h 48"/>
              <a:gd name="T6" fmla="*/ 0 w 16"/>
              <a:gd name="T7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" h="48">
                <a:moveTo>
                  <a:pt x="0" y="48"/>
                </a:moveTo>
                <a:cubicBezTo>
                  <a:pt x="0" y="0"/>
                  <a:pt x="0" y="0"/>
                  <a:pt x="0" y="0"/>
                </a:cubicBezTo>
                <a:cubicBezTo>
                  <a:pt x="7" y="10"/>
                  <a:pt x="11" y="23"/>
                  <a:pt x="16" y="38"/>
                </a:cubicBezTo>
                <a:cubicBezTo>
                  <a:pt x="11" y="42"/>
                  <a:pt x="6" y="45"/>
                  <a:pt x="0" y="4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47" name="Freeform 484"/>
          <p:cNvSpPr>
            <a:spLocks/>
          </p:cNvSpPr>
          <p:nvPr/>
        </p:nvSpPr>
        <p:spPr bwMode="auto">
          <a:xfrm>
            <a:off x="7445894" y="1396997"/>
            <a:ext cx="34925" cy="166688"/>
          </a:xfrm>
          <a:custGeom>
            <a:avLst/>
            <a:gdLst>
              <a:gd name="T0" fmla="*/ 17 w 17"/>
              <a:gd name="T1" fmla="*/ 10 h 81"/>
              <a:gd name="T2" fmla="*/ 17 w 17"/>
              <a:gd name="T3" fmla="*/ 75 h 81"/>
              <a:gd name="T4" fmla="*/ 0 w 17"/>
              <a:gd name="T5" fmla="*/ 81 h 81"/>
              <a:gd name="T6" fmla="*/ 0 w 17"/>
              <a:gd name="T7" fmla="*/ 0 h 81"/>
              <a:gd name="T8" fmla="*/ 17 w 17"/>
              <a:gd name="T9" fmla="*/ 1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81">
                <a:moveTo>
                  <a:pt x="17" y="10"/>
                </a:moveTo>
                <a:cubicBezTo>
                  <a:pt x="17" y="75"/>
                  <a:pt x="17" y="75"/>
                  <a:pt x="17" y="75"/>
                </a:cubicBezTo>
                <a:cubicBezTo>
                  <a:pt x="11" y="77"/>
                  <a:pt x="6" y="79"/>
                  <a:pt x="0" y="81"/>
                </a:cubicBezTo>
                <a:cubicBezTo>
                  <a:pt x="0" y="0"/>
                  <a:pt x="0" y="0"/>
                  <a:pt x="0" y="0"/>
                </a:cubicBezTo>
                <a:cubicBezTo>
                  <a:pt x="5" y="3"/>
                  <a:pt x="10" y="6"/>
                  <a:pt x="17" y="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48" name="Freeform 485"/>
          <p:cNvSpPr>
            <a:spLocks/>
          </p:cNvSpPr>
          <p:nvPr/>
        </p:nvSpPr>
        <p:spPr bwMode="auto">
          <a:xfrm>
            <a:off x="7385570" y="1379535"/>
            <a:ext cx="34925" cy="193675"/>
          </a:xfrm>
          <a:custGeom>
            <a:avLst/>
            <a:gdLst>
              <a:gd name="T0" fmla="*/ 17 w 17"/>
              <a:gd name="T1" fmla="*/ 3 h 93"/>
              <a:gd name="T2" fmla="*/ 17 w 17"/>
              <a:gd name="T3" fmla="*/ 91 h 93"/>
              <a:gd name="T4" fmla="*/ 0 w 17"/>
              <a:gd name="T5" fmla="*/ 93 h 93"/>
              <a:gd name="T6" fmla="*/ 0 w 17"/>
              <a:gd name="T7" fmla="*/ 0 h 93"/>
              <a:gd name="T8" fmla="*/ 17 w 17"/>
              <a:gd name="T9" fmla="*/ 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93">
                <a:moveTo>
                  <a:pt x="17" y="3"/>
                </a:moveTo>
                <a:cubicBezTo>
                  <a:pt x="17" y="91"/>
                  <a:pt x="17" y="91"/>
                  <a:pt x="17" y="91"/>
                </a:cubicBezTo>
                <a:cubicBezTo>
                  <a:pt x="11" y="92"/>
                  <a:pt x="6" y="93"/>
                  <a:pt x="0" y="93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11" y="1"/>
                  <a:pt x="17" y="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49" name="Freeform 486"/>
          <p:cNvSpPr>
            <a:spLocks/>
          </p:cNvSpPr>
          <p:nvPr/>
        </p:nvSpPr>
        <p:spPr bwMode="auto">
          <a:xfrm>
            <a:off x="7325244" y="1377947"/>
            <a:ext cx="34925" cy="195263"/>
          </a:xfrm>
          <a:custGeom>
            <a:avLst/>
            <a:gdLst>
              <a:gd name="T0" fmla="*/ 17 w 17"/>
              <a:gd name="T1" fmla="*/ 0 h 94"/>
              <a:gd name="T2" fmla="*/ 17 w 17"/>
              <a:gd name="T3" fmla="*/ 94 h 94"/>
              <a:gd name="T4" fmla="*/ 0 w 17"/>
              <a:gd name="T5" fmla="*/ 92 h 94"/>
              <a:gd name="T6" fmla="*/ 0 w 17"/>
              <a:gd name="T7" fmla="*/ 4 h 94"/>
              <a:gd name="T8" fmla="*/ 17 w 17"/>
              <a:gd name="T9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94">
                <a:moveTo>
                  <a:pt x="17" y="0"/>
                </a:moveTo>
                <a:cubicBezTo>
                  <a:pt x="17" y="94"/>
                  <a:pt x="17" y="94"/>
                  <a:pt x="17" y="94"/>
                </a:cubicBezTo>
                <a:cubicBezTo>
                  <a:pt x="11" y="94"/>
                  <a:pt x="6" y="93"/>
                  <a:pt x="0" y="92"/>
                </a:cubicBezTo>
                <a:cubicBezTo>
                  <a:pt x="0" y="4"/>
                  <a:pt x="0" y="4"/>
                  <a:pt x="0" y="4"/>
                </a:cubicBezTo>
                <a:cubicBezTo>
                  <a:pt x="6" y="2"/>
                  <a:pt x="12" y="1"/>
                  <a:pt x="1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50" name="Freeform 487"/>
          <p:cNvSpPr>
            <a:spLocks/>
          </p:cNvSpPr>
          <p:nvPr/>
        </p:nvSpPr>
        <p:spPr bwMode="auto">
          <a:xfrm>
            <a:off x="7264919" y="1396997"/>
            <a:ext cx="34925" cy="166688"/>
          </a:xfrm>
          <a:custGeom>
            <a:avLst/>
            <a:gdLst>
              <a:gd name="T0" fmla="*/ 17 w 17"/>
              <a:gd name="T1" fmla="*/ 0 h 81"/>
              <a:gd name="T2" fmla="*/ 17 w 17"/>
              <a:gd name="T3" fmla="*/ 81 h 81"/>
              <a:gd name="T4" fmla="*/ 0 w 17"/>
              <a:gd name="T5" fmla="*/ 75 h 81"/>
              <a:gd name="T6" fmla="*/ 0 w 17"/>
              <a:gd name="T7" fmla="*/ 10 h 81"/>
              <a:gd name="T8" fmla="*/ 17 w 17"/>
              <a:gd name="T9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81">
                <a:moveTo>
                  <a:pt x="17" y="0"/>
                </a:moveTo>
                <a:cubicBezTo>
                  <a:pt x="17" y="81"/>
                  <a:pt x="17" y="81"/>
                  <a:pt x="17" y="81"/>
                </a:cubicBezTo>
                <a:cubicBezTo>
                  <a:pt x="12" y="79"/>
                  <a:pt x="6" y="77"/>
                  <a:pt x="0" y="75"/>
                </a:cubicBezTo>
                <a:cubicBezTo>
                  <a:pt x="0" y="10"/>
                  <a:pt x="0" y="10"/>
                  <a:pt x="0" y="10"/>
                </a:cubicBezTo>
                <a:cubicBezTo>
                  <a:pt x="7" y="6"/>
                  <a:pt x="12" y="2"/>
                  <a:pt x="1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51" name="Freeform 488"/>
          <p:cNvSpPr>
            <a:spLocks/>
          </p:cNvSpPr>
          <p:nvPr/>
        </p:nvSpPr>
        <p:spPr bwMode="auto">
          <a:xfrm>
            <a:off x="7209357" y="1441447"/>
            <a:ext cx="33338" cy="100013"/>
          </a:xfrm>
          <a:custGeom>
            <a:avLst/>
            <a:gdLst>
              <a:gd name="T0" fmla="*/ 16 w 16"/>
              <a:gd name="T1" fmla="*/ 0 h 48"/>
              <a:gd name="T2" fmla="*/ 16 w 16"/>
              <a:gd name="T3" fmla="*/ 48 h 48"/>
              <a:gd name="T4" fmla="*/ 0 w 16"/>
              <a:gd name="T5" fmla="*/ 38 h 48"/>
              <a:gd name="T6" fmla="*/ 16 w 16"/>
              <a:gd name="T7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" h="48">
                <a:moveTo>
                  <a:pt x="16" y="0"/>
                </a:moveTo>
                <a:cubicBezTo>
                  <a:pt x="16" y="48"/>
                  <a:pt x="16" y="48"/>
                  <a:pt x="16" y="48"/>
                </a:cubicBezTo>
                <a:cubicBezTo>
                  <a:pt x="10" y="45"/>
                  <a:pt x="5" y="42"/>
                  <a:pt x="0" y="38"/>
                </a:cubicBezTo>
                <a:cubicBezTo>
                  <a:pt x="5" y="23"/>
                  <a:pt x="9" y="10"/>
                  <a:pt x="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52" name="Freeform 489"/>
          <p:cNvSpPr>
            <a:spLocks/>
          </p:cNvSpPr>
          <p:nvPr/>
        </p:nvSpPr>
        <p:spPr bwMode="auto">
          <a:xfrm>
            <a:off x="7234757" y="1423985"/>
            <a:ext cx="277813" cy="34925"/>
          </a:xfrm>
          <a:custGeom>
            <a:avLst/>
            <a:gdLst>
              <a:gd name="T0" fmla="*/ 12 w 134"/>
              <a:gd name="T1" fmla="*/ 0 h 17"/>
              <a:gd name="T2" fmla="*/ 0 w 134"/>
              <a:gd name="T3" fmla="*/ 17 h 17"/>
              <a:gd name="T4" fmla="*/ 134 w 134"/>
              <a:gd name="T5" fmla="*/ 17 h 17"/>
              <a:gd name="T6" fmla="*/ 122 w 134"/>
              <a:gd name="T7" fmla="*/ 0 h 17"/>
              <a:gd name="T8" fmla="*/ 12 w 134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17">
                <a:moveTo>
                  <a:pt x="12" y="0"/>
                </a:moveTo>
                <a:cubicBezTo>
                  <a:pt x="7" y="4"/>
                  <a:pt x="3" y="10"/>
                  <a:pt x="0" y="17"/>
                </a:cubicBezTo>
                <a:cubicBezTo>
                  <a:pt x="134" y="17"/>
                  <a:pt x="134" y="17"/>
                  <a:pt x="134" y="17"/>
                </a:cubicBezTo>
                <a:cubicBezTo>
                  <a:pt x="131" y="10"/>
                  <a:pt x="127" y="4"/>
                  <a:pt x="122" y="0"/>
                </a:cubicBezTo>
                <a:lnTo>
                  <a:pt x="1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53" name="Freeform 490"/>
          <p:cNvSpPr>
            <a:spLocks/>
          </p:cNvSpPr>
          <p:nvPr/>
        </p:nvSpPr>
        <p:spPr bwMode="auto">
          <a:xfrm>
            <a:off x="7210944" y="1481135"/>
            <a:ext cx="323850" cy="34925"/>
          </a:xfrm>
          <a:custGeom>
            <a:avLst/>
            <a:gdLst>
              <a:gd name="T0" fmla="*/ 6 w 156"/>
              <a:gd name="T1" fmla="*/ 0 h 17"/>
              <a:gd name="T2" fmla="*/ 0 w 156"/>
              <a:gd name="T3" fmla="*/ 17 h 17"/>
              <a:gd name="T4" fmla="*/ 156 w 156"/>
              <a:gd name="T5" fmla="*/ 17 h 17"/>
              <a:gd name="T6" fmla="*/ 150 w 156"/>
              <a:gd name="T7" fmla="*/ 0 h 17"/>
              <a:gd name="T8" fmla="*/ 6 w 156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" h="17">
                <a:moveTo>
                  <a:pt x="6" y="0"/>
                </a:moveTo>
                <a:cubicBezTo>
                  <a:pt x="4" y="6"/>
                  <a:pt x="2" y="11"/>
                  <a:pt x="0" y="17"/>
                </a:cubicBezTo>
                <a:cubicBezTo>
                  <a:pt x="156" y="17"/>
                  <a:pt x="156" y="17"/>
                  <a:pt x="156" y="17"/>
                </a:cubicBezTo>
                <a:cubicBezTo>
                  <a:pt x="154" y="11"/>
                  <a:pt x="152" y="6"/>
                  <a:pt x="150" y="0"/>
                </a:cubicBezTo>
                <a:lnTo>
                  <a:pt x="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54" name="Freeform 491"/>
          <p:cNvSpPr>
            <a:spLocks/>
          </p:cNvSpPr>
          <p:nvPr/>
        </p:nvSpPr>
        <p:spPr bwMode="auto">
          <a:xfrm>
            <a:off x="7244282" y="1541460"/>
            <a:ext cx="258763" cy="31750"/>
          </a:xfrm>
          <a:custGeom>
            <a:avLst/>
            <a:gdLst>
              <a:gd name="T0" fmla="*/ 0 w 125"/>
              <a:gd name="T1" fmla="*/ 0 h 15"/>
              <a:gd name="T2" fmla="*/ 62 w 125"/>
              <a:gd name="T3" fmla="*/ 15 h 15"/>
              <a:gd name="T4" fmla="*/ 125 w 125"/>
              <a:gd name="T5" fmla="*/ 0 h 15"/>
              <a:gd name="T6" fmla="*/ 0 w 125"/>
              <a:gd name="T7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5" h="15">
                <a:moveTo>
                  <a:pt x="0" y="0"/>
                </a:moveTo>
                <a:cubicBezTo>
                  <a:pt x="18" y="10"/>
                  <a:pt x="40" y="15"/>
                  <a:pt x="62" y="15"/>
                </a:cubicBezTo>
                <a:cubicBezTo>
                  <a:pt x="85" y="15"/>
                  <a:pt x="106" y="10"/>
                  <a:pt x="12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55" name="Freeform 492"/>
          <p:cNvSpPr>
            <a:spLocks/>
          </p:cNvSpPr>
          <p:nvPr/>
        </p:nvSpPr>
        <p:spPr bwMode="auto">
          <a:xfrm>
            <a:off x="7503044" y="1441446"/>
            <a:ext cx="9525" cy="17463"/>
          </a:xfrm>
          <a:custGeom>
            <a:avLst/>
            <a:gdLst>
              <a:gd name="T0" fmla="*/ 0 w 4"/>
              <a:gd name="T1" fmla="*/ 8 h 8"/>
              <a:gd name="T2" fmla="*/ 4 w 4"/>
              <a:gd name="T3" fmla="*/ 8 h 8"/>
              <a:gd name="T4" fmla="*/ 4 w 4"/>
              <a:gd name="T5" fmla="*/ 7 h 8"/>
              <a:gd name="T6" fmla="*/ 4 w 4"/>
              <a:gd name="T7" fmla="*/ 7 h 8"/>
              <a:gd name="T8" fmla="*/ 4 w 4"/>
              <a:gd name="T9" fmla="*/ 6 h 8"/>
              <a:gd name="T10" fmla="*/ 3 w 4"/>
              <a:gd name="T11" fmla="*/ 5 h 8"/>
              <a:gd name="T12" fmla="*/ 3 w 4"/>
              <a:gd name="T13" fmla="*/ 5 h 8"/>
              <a:gd name="T14" fmla="*/ 2 w 4"/>
              <a:gd name="T15" fmla="*/ 3 h 8"/>
              <a:gd name="T16" fmla="*/ 2 w 4"/>
              <a:gd name="T17" fmla="*/ 3 h 8"/>
              <a:gd name="T18" fmla="*/ 2 w 4"/>
              <a:gd name="T19" fmla="*/ 3 h 8"/>
              <a:gd name="T20" fmla="*/ 2 w 4"/>
              <a:gd name="T21" fmla="*/ 3 h 8"/>
              <a:gd name="T22" fmla="*/ 2 w 4"/>
              <a:gd name="T23" fmla="*/ 3 h 8"/>
              <a:gd name="T24" fmla="*/ 2 w 4"/>
              <a:gd name="T25" fmla="*/ 3 h 8"/>
              <a:gd name="T26" fmla="*/ 2 w 4"/>
              <a:gd name="T27" fmla="*/ 2 h 8"/>
              <a:gd name="T28" fmla="*/ 2 w 4"/>
              <a:gd name="T29" fmla="*/ 2 h 8"/>
              <a:gd name="T30" fmla="*/ 2 w 4"/>
              <a:gd name="T31" fmla="*/ 2 h 8"/>
              <a:gd name="T32" fmla="*/ 1 w 4"/>
              <a:gd name="T33" fmla="*/ 2 h 8"/>
              <a:gd name="T34" fmla="*/ 1 w 4"/>
              <a:gd name="T35" fmla="*/ 2 h 8"/>
              <a:gd name="T36" fmla="*/ 1 w 4"/>
              <a:gd name="T37" fmla="*/ 2 h 8"/>
              <a:gd name="T38" fmla="*/ 1 w 4"/>
              <a:gd name="T39" fmla="*/ 1 h 8"/>
              <a:gd name="T40" fmla="*/ 1 w 4"/>
              <a:gd name="T41" fmla="*/ 1 h 8"/>
              <a:gd name="T42" fmla="*/ 1 w 4"/>
              <a:gd name="T43" fmla="*/ 1 h 8"/>
              <a:gd name="T44" fmla="*/ 1 w 4"/>
              <a:gd name="T45" fmla="*/ 1 h 8"/>
              <a:gd name="T46" fmla="*/ 1 w 4"/>
              <a:gd name="T47" fmla="*/ 1 h 8"/>
              <a:gd name="T48" fmla="*/ 1 w 4"/>
              <a:gd name="T49" fmla="*/ 0 h 8"/>
              <a:gd name="T50" fmla="*/ 0 w 4"/>
              <a:gd name="T51" fmla="*/ 0 h 8"/>
              <a:gd name="T52" fmla="*/ 0 w 4"/>
              <a:gd name="T5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" h="8">
                <a:moveTo>
                  <a:pt x="0" y="8"/>
                </a:moveTo>
                <a:cubicBezTo>
                  <a:pt x="4" y="8"/>
                  <a:pt x="4" y="8"/>
                  <a:pt x="4" y="8"/>
                </a:cubicBezTo>
                <a:cubicBezTo>
                  <a:pt x="4" y="7"/>
                  <a:pt x="4" y="7"/>
                  <a:pt x="4" y="7"/>
                </a:cubicBezTo>
                <a:cubicBezTo>
                  <a:pt x="4" y="7"/>
                  <a:pt x="4" y="7"/>
                  <a:pt x="4" y="7"/>
                </a:cubicBezTo>
                <a:cubicBezTo>
                  <a:pt x="4" y="6"/>
                  <a:pt x="4" y="6"/>
                  <a:pt x="4" y="6"/>
                </a:cubicBezTo>
                <a:cubicBezTo>
                  <a:pt x="4" y="6"/>
                  <a:pt x="3" y="5"/>
                  <a:pt x="3" y="5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3" y="4"/>
                  <a:pt x="2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2"/>
                  <a:pt x="2" y="2"/>
                  <a:pt x="2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2"/>
                  <a:pt x="2" y="2"/>
                  <a:pt x="2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lnTo>
                  <a:pt x="0" y="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56" name="Freeform 493"/>
          <p:cNvSpPr>
            <a:spLocks/>
          </p:cNvSpPr>
          <p:nvPr/>
        </p:nvSpPr>
        <p:spPr bwMode="auto">
          <a:xfrm>
            <a:off x="7503044" y="1481135"/>
            <a:ext cx="31750" cy="34925"/>
          </a:xfrm>
          <a:custGeom>
            <a:avLst/>
            <a:gdLst>
              <a:gd name="T0" fmla="*/ 20 w 20"/>
              <a:gd name="T1" fmla="*/ 22 h 22"/>
              <a:gd name="T2" fmla="*/ 20 w 20"/>
              <a:gd name="T3" fmla="*/ 22 h 22"/>
              <a:gd name="T4" fmla="*/ 20 w 20"/>
              <a:gd name="T5" fmla="*/ 22 h 22"/>
              <a:gd name="T6" fmla="*/ 20 w 20"/>
              <a:gd name="T7" fmla="*/ 21 h 22"/>
              <a:gd name="T8" fmla="*/ 20 w 20"/>
              <a:gd name="T9" fmla="*/ 20 h 22"/>
              <a:gd name="T10" fmla="*/ 20 w 20"/>
              <a:gd name="T11" fmla="*/ 20 h 22"/>
              <a:gd name="T12" fmla="*/ 19 w 20"/>
              <a:gd name="T13" fmla="*/ 20 h 22"/>
              <a:gd name="T14" fmla="*/ 19 w 20"/>
              <a:gd name="T15" fmla="*/ 18 h 22"/>
              <a:gd name="T16" fmla="*/ 19 w 20"/>
              <a:gd name="T17" fmla="*/ 17 h 22"/>
              <a:gd name="T18" fmla="*/ 19 w 20"/>
              <a:gd name="T19" fmla="*/ 17 h 22"/>
              <a:gd name="T20" fmla="*/ 17 w 20"/>
              <a:gd name="T21" fmla="*/ 14 h 22"/>
              <a:gd name="T22" fmla="*/ 17 w 20"/>
              <a:gd name="T23" fmla="*/ 13 h 22"/>
              <a:gd name="T24" fmla="*/ 17 w 20"/>
              <a:gd name="T25" fmla="*/ 13 h 22"/>
              <a:gd name="T26" fmla="*/ 17 w 20"/>
              <a:gd name="T27" fmla="*/ 12 h 22"/>
              <a:gd name="T28" fmla="*/ 16 w 20"/>
              <a:gd name="T29" fmla="*/ 12 h 22"/>
              <a:gd name="T30" fmla="*/ 16 w 20"/>
              <a:gd name="T31" fmla="*/ 12 h 22"/>
              <a:gd name="T32" fmla="*/ 16 w 20"/>
              <a:gd name="T33" fmla="*/ 9 h 22"/>
              <a:gd name="T34" fmla="*/ 16 w 20"/>
              <a:gd name="T35" fmla="*/ 9 h 22"/>
              <a:gd name="T36" fmla="*/ 16 w 20"/>
              <a:gd name="T37" fmla="*/ 9 h 22"/>
              <a:gd name="T38" fmla="*/ 16 w 20"/>
              <a:gd name="T39" fmla="*/ 8 h 22"/>
              <a:gd name="T40" fmla="*/ 15 w 20"/>
              <a:gd name="T41" fmla="*/ 8 h 22"/>
              <a:gd name="T42" fmla="*/ 15 w 20"/>
              <a:gd name="T43" fmla="*/ 7 h 22"/>
              <a:gd name="T44" fmla="*/ 15 w 20"/>
              <a:gd name="T45" fmla="*/ 7 h 22"/>
              <a:gd name="T46" fmla="*/ 15 w 20"/>
              <a:gd name="T47" fmla="*/ 7 h 22"/>
              <a:gd name="T48" fmla="*/ 15 w 20"/>
              <a:gd name="T49" fmla="*/ 5 h 22"/>
              <a:gd name="T50" fmla="*/ 15 w 20"/>
              <a:gd name="T51" fmla="*/ 5 h 22"/>
              <a:gd name="T52" fmla="*/ 14 w 20"/>
              <a:gd name="T53" fmla="*/ 4 h 22"/>
              <a:gd name="T54" fmla="*/ 14 w 20"/>
              <a:gd name="T55" fmla="*/ 4 h 22"/>
              <a:gd name="T56" fmla="*/ 14 w 20"/>
              <a:gd name="T57" fmla="*/ 4 h 22"/>
              <a:gd name="T58" fmla="*/ 14 w 20"/>
              <a:gd name="T59" fmla="*/ 3 h 22"/>
              <a:gd name="T60" fmla="*/ 14 w 20"/>
              <a:gd name="T61" fmla="*/ 3 h 22"/>
              <a:gd name="T62" fmla="*/ 14 w 20"/>
              <a:gd name="T63" fmla="*/ 1 h 22"/>
              <a:gd name="T64" fmla="*/ 12 w 20"/>
              <a:gd name="T65" fmla="*/ 1 h 22"/>
              <a:gd name="T66" fmla="*/ 0 w 20"/>
              <a:gd name="T6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0" h="22">
                <a:moveTo>
                  <a:pt x="0" y="22"/>
                </a:moveTo>
                <a:lnTo>
                  <a:pt x="20" y="22"/>
                </a:lnTo>
                <a:lnTo>
                  <a:pt x="20" y="22"/>
                </a:lnTo>
                <a:lnTo>
                  <a:pt x="20" y="22"/>
                </a:lnTo>
                <a:lnTo>
                  <a:pt x="20" y="22"/>
                </a:lnTo>
                <a:lnTo>
                  <a:pt x="20" y="22"/>
                </a:lnTo>
                <a:lnTo>
                  <a:pt x="20" y="21"/>
                </a:lnTo>
                <a:lnTo>
                  <a:pt x="20" y="21"/>
                </a:lnTo>
                <a:lnTo>
                  <a:pt x="20" y="21"/>
                </a:lnTo>
                <a:lnTo>
                  <a:pt x="20" y="20"/>
                </a:lnTo>
                <a:lnTo>
                  <a:pt x="20" y="20"/>
                </a:lnTo>
                <a:lnTo>
                  <a:pt x="20" y="20"/>
                </a:lnTo>
                <a:lnTo>
                  <a:pt x="19" y="20"/>
                </a:lnTo>
                <a:lnTo>
                  <a:pt x="19" y="20"/>
                </a:lnTo>
                <a:lnTo>
                  <a:pt x="19" y="18"/>
                </a:lnTo>
                <a:lnTo>
                  <a:pt x="19" y="18"/>
                </a:lnTo>
                <a:lnTo>
                  <a:pt x="19" y="18"/>
                </a:lnTo>
                <a:lnTo>
                  <a:pt x="19" y="17"/>
                </a:lnTo>
                <a:lnTo>
                  <a:pt x="19" y="17"/>
                </a:lnTo>
                <a:lnTo>
                  <a:pt x="19" y="17"/>
                </a:lnTo>
                <a:lnTo>
                  <a:pt x="19" y="17"/>
                </a:lnTo>
                <a:lnTo>
                  <a:pt x="17" y="14"/>
                </a:lnTo>
                <a:lnTo>
                  <a:pt x="17" y="14"/>
                </a:lnTo>
                <a:lnTo>
                  <a:pt x="17" y="13"/>
                </a:lnTo>
                <a:lnTo>
                  <a:pt x="17" y="13"/>
                </a:lnTo>
                <a:lnTo>
                  <a:pt x="17" y="13"/>
                </a:lnTo>
                <a:lnTo>
                  <a:pt x="17" y="13"/>
                </a:lnTo>
                <a:lnTo>
                  <a:pt x="17" y="12"/>
                </a:lnTo>
                <a:lnTo>
                  <a:pt x="16" y="12"/>
                </a:lnTo>
                <a:lnTo>
                  <a:pt x="16" y="12"/>
                </a:lnTo>
                <a:lnTo>
                  <a:pt x="16" y="12"/>
                </a:lnTo>
                <a:lnTo>
                  <a:pt x="16" y="12"/>
                </a:lnTo>
                <a:lnTo>
                  <a:pt x="16" y="11"/>
                </a:lnTo>
                <a:lnTo>
                  <a:pt x="16" y="9"/>
                </a:lnTo>
                <a:lnTo>
                  <a:pt x="16" y="9"/>
                </a:lnTo>
                <a:lnTo>
                  <a:pt x="16" y="9"/>
                </a:lnTo>
                <a:lnTo>
                  <a:pt x="16" y="9"/>
                </a:lnTo>
                <a:lnTo>
                  <a:pt x="16" y="9"/>
                </a:lnTo>
                <a:lnTo>
                  <a:pt x="16" y="9"/>
                </a:lnTo>
                <a:lnTo>
                  <a:pt x="16" y="8"/>
                </a:lnTo>
                <a:lnTo>
                  <a:pt x="15" y="8"/>
                </a:lnTo>
                <a:lnTo>
                  <a:pt x="15" y="8"/>
                </a:lnTo>
                <a:lnTo>
                  <a:pt x="15" y="8"/>
                </a:lnTo>
                <a:lnTo>
                  <a:pt x="15" y="7"/>
                </a:lnTo>
                <a:lnTo>
                  <a:pt x="15" y="7"/>
                </a:lnTo>
                <a:lnTo>
                  <a:pt x="15" y="7"/>
                </a:lnTo>
                <a:lnTo>
                  <a:pt x="15" y="7"/>
                </a:lnTo>
                <a:lnTo>
                  <a:pt x="15" y="7"/>
                </a:lnTo>
                <a:lnTo>
                  <a:pt x="15" y="5"/>
                </a:lnTo>
                <a:lnTo>
                  <a:pt x="15" y="5"/>
                </a:lnTo>
                <a:lnTo>
                  <a:pt x="15" y="5"/>
                </a:lnTo>
                <a:lnTo>
                  <a:pt x="15" y="5"/>
                </a:lnTo>
                <a:lnTo>
                  <a:pt x="14" y="5"/>
                </a:lnTo>
                <a:lnTo>
                  <a:pt x="14" y="4"/>
                </a:lnTo>
                <a:lnTo>
                  <a:pt x="14" y="4"/>
                </a:lnTo>
                <a:lnTo>
                  <a:pt x="14" y="4"/>
                </a:lnTo>
                <a:lnTo>
                  <a:pt x="14" y="4"/>
                </a:lnTo>
                <a:lnTo>
                  <a:pt x="14" y="4"/>
                </a:lnTo>
                <a:lnTo>
                  <a:pt x="14" y="4"/>
                </a:lnTo>
                <a:lnTo>
                  <a:pt x="14" y="3"/>
                </a:lnTo>
                <a:lnTo>
                  <a:pt x="14" y="3"/>
                </a:lnTo>
                <a:lnTo>
                  <a:pt x="14" y="3"/>
                </a:lnTo>
                <a:lnTo>
                  <a:pt x="14" y="1"/>
                </a:lnTo>
                <a:lnTo>
                  <a:pt x="14" y="1"/>
                </a:lnTo>
                <a:lnTo>
                  <a:pt x="14" y="1"/>
                </a:lnTo>
                <a:lnTo>
                  <a:pt x="12" y="1"/>
                </a:lnTo>
                <a:lnTo>
                  <a:pt x="12" y="0"/>
                </a:lnTo>
                <a:lnTo>
                  <a:pt x="0" y="0"/>
                </a:lnTo>
                <a:lnTo>
                  <a:pt x="0" y="2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57" name="Rectangle 494"/>
          <p:cNvSpPr>
            <a:spLocks noChangeArrowheads="1"/>
          </p:cNvSpPr>
          <p:nvPr/>
        </p:nvSpPr>
        <p:spPr bwMode="auto">
          <a:xfrm>
            <a:off x="7445894" y="1423985"/>
            <a:ext cx="34925" cy="34925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58" name="Rectangle 495"/>
          <p:cNvSpPr>
            <a:spLocks noChangeArrowheads="1"/>
          </p:cNvSpPr>
          <p:nvPr/>
        </p:nvSpPr>
        <p:spPr bwMode="auto">
          <a:xfrm>
            <a:off x="7445894" y="1481135"/>
            <a:ext cx="34925" cy="34925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59" name="Freeform 496"/>
          <p:cNvSpPr>
            <a:spLocks/>
          </p:cNvSpPr>
          <p:nvPr/>
        </p:nvSpPr>
        <p:spPr bwMode="auto">
          <a:xfrm>
            <a:off x="7445894" y="1541460"/>
            <a:ext cx="34925" cy="22225"/>
          </a:xfrm>
          <a:custGeom>
            <a:avLst/>
            <a:gdLst>
              <a:gd name="T0" fmla="*/ 0 w 22"/>
              <a:gd name="T1" fmla="*/ 14 h 14"/>
              <a:gd name="T2" fmla="*/ 0 w 22"/>
              <a:gd name="T3" fmla="*/ 13 h 14"/>
              <a:gd name="T4" fmla="*/ 1 w 22"/>
              <a:gd name="T5" fmla="*/ 13 h 14"/>
              <a:gd name="T6" fmla="*/ 1 w 22"/>
              <a:gd name="T7" fmla="*/ 13 h 14"/>
              <a:gd name="T8" fmla="*/ 1 w 22"/>
              <a:gd name="T9" fmla="*/ 13 h 14"/>
              <a:gd name="T10" fmla="*/ 1 w 22"/>
              <a:gd name="T11" fmla="*/ 13 h 14"/>
              <a:gd name="T12" fmla="*/ 2 w 22"/>
              <a:gd name="T13" fmla="*/ 13 h 14"/>
              <a:gd name="T14" fmla="*/ 2 w 22"/>
              <a:gd name="T15" fmla="*/ 13 h 14"/>
              <a:gd name="T16" fmla="*/ 4 w 22"/>
              <a:gd name="T17" fmla="*/ 13 h 14"/>
              <a:gd name="T18" fmla="*/ 4 w 22"/>
              <a:gd name="T19" fmla="*/ 13 h 14"/>
              <a:gd name="T20" fmla="*/ 4 w 22"/>
              <a:gd name="T21" fmla="*/ 13 h 14"/>
              <a:gd name="T22" fmla="*/ 4 w 22"/>
              <a:gd name="T23" fmla="*/ 13 h 14"/>
              <a:gd name="T24" fmla="*/ 5 w 22"/>
              <a:gd name="T25" fmla="*/ 13 h 14"/>
              <a:gd name="T26" fmla="*/ 5 w 22"/>
              <a:gd name="T27" fmla="*/ 12 h 14"/>
              <a:gd name="T28" fmla="*/ 5 w 22"/>
              <a:gd name="T29" fmla="*/ 12 h 14"/>
              <a:gd name="T30" fmla="*/ 5 w 22"/>
              <a:gd name="T31" fmla="*/ 12 h 14"/>
              <a:gd name="T32" fmla="*/ 6 w 22"/>
              <a:gd name="T33" fmla="*/ 12 h 14"/>
              <a:gd name="T34" fmla="*/ 6 w 22"/>
              <a:gd name="T35" fmla="*/ 12 h 14"/>
              <a:gd name="T36" fmla="*/ 6 w 22"/>
              <a:gd name="T37" fmla="*/ 12 h 14"/>
              <a:gd name="T38" fmla="*/ 6 w 22"/>
              <a:gd name="T39" fmla="*/ 12 h 14"/>
              <a:gd name="T40" fmla="*/ 8 w 22"/>
              <a:gd name="T41" fmla="*/ 12 h 14"/>
              <a:gd name="T42" fmla="*/ 8 w 22"/>
              <a:gd name="T43" fmla="*/ 12 h 14"/>
              <a:gd name="T44" fmla="*/ 9 w 22"/>
              <a:gd name="T45" fmla="*/ 12 h 14"/>
              <a:gd name="T46" fmla="*/ 9 w 22"/>
              <a:gd name="T47" fmla="*/ 12 h 14"/>
              <a:gd name="T48" fmla="*/ 9 w 22"/>
              <a:gd name="T49" fmla="*/ 12 h 14"/>
              <a:gd name="T50" fmla="*/ 9 w 22"/>
              <a:gd name="T51" fmla="*/ 10 h 14"/>
              <a:gd name="T52" fmla="*/ 10 w 22"/>
              <a:gd name="T53" fmla="*/ 10 h 14"/>
              <a:gd name="T54" fmla="*/ 10 w 22"/>
              <a:gd name="T55" fmla="*/ 10 h 14"/>
              <a:gd name="T56" fmla="*/ 10 w 22"/>
              <a:gd name="T57" fmla="*/ 10 h 14"/>
              <a:gd name="T58" fmla="*/ 10 w 22"/>
              <a:gd name="T59" fmla="*/ 10 h 14"/>
              <a:gd name="T60" fmla="*/ 10 w 22"/>
              <a:gd name="T61" fmla="*/ 10 h 14"/>
              <a:gd name="T62" fmla="*/ 12 w 22"/>
              <a:gd name="T63" fmla="*/ 10 h 14"/>
              <a:gd name="T64" fmla="*/ 12 w 22"/>
              <a:gd name="T65" fmla="*/ 10 h 14"/>
              <a:gd name="T66" fmla="*/ 13 w 22"/>
              <a:gd name="T67" fmla="*/ 9 h 14"/>
              <a:gd name="T68" fmla="*/ 13 w 22"/>
              <a:gd name="T69" fmla="*/ 9 h 14"/>
              <a:gd name="T70" fmla="*/ 14 w 22"/>
              <a:gd name="T71" fmla="*/ 9 h 14"/>
              <a:gd name="T72" fmla="*/ 14 w 22"/>
              <a:gd name="T73" fmla="*/ 9 h 14"/>
              <a:gd name="T74" fmla="*/ 16 w 22"/>
              <a:gd name="T75" fmla="*/ 9 h 14"/>
              <a:gd name="T76" fmla="*/ 16 w 22"/>
              <a:gd name="T77" fmla="*/ 9 h 14"/>
              <a:gd name="T78" fmla="*/ 16 w 22"/>
              <a:gd name="T79" fmla="*/ 9 h 14"/>
              <a:gd name="T80" fmla="*/ 16 w 22"/>
              <a:gd name="T81" fmla="*/ 9 h 14"/>
              <a:gd name="T82" fmla="*/ 17 w 22"/>
              <a:gd name="T83" fmla="*/ 8 h 14"/>
              <a:gd name="T84" fmla="*/ 17 w 22"/>
              <a:gd name="T85" fmla="*/ 8 h 14"/>
              <a:gd name="T86" fmla="*/ 17 w 22"/>
              <a:gd name="T87" fmla="*/ 8 h 14"/>
              <a:gd name="T88" fmla="*/ 18 w 22"/>
              <a:gd name="T89" fmla="*/ 8 h 14"/>
              <a:gd name="T90" fmla="*/ 18 w 22"/>
              <a:gd name="T91" fmla="*/ 8 h 14"/>
              <a:gd name="T92" fmla="*/ 18 w 22"/>
              <a:gd name="T93" fmla="*/ 8 h 14"/>
              <a:gd name="T94" fmla="*/ 19 w 22"/>
              <a:gd name="T95" fmla="*/ 8 h 14"/>
              <a:gd name="T96" fmla="*/ 19 w 22"/>
              <a:gd name="T97" fmla="*/ 8 h 14"/>
              <a:gd name="T98" fmla="*/ 19 w 22"/>
              <a:gd name="T99" fmla="*/ 8 h 14"/>
              <a:gd name="T100" fmla="*/ 19 w 22"/>
              <a:gd name="T101" fmla="*/ 8 h 14"/>
              <a:gd name="T102" fmla="*/ 19 w 22"/>
              <a:gd name="T103" fmla="*/ 8 h 14"/>
              <a:gd name="T104" fmla="*/ 21 w 22"/>
              <a:gd name="T105" fmla="*/ 7 h 14"/>
              <a:gd name="T106" fmla="*/ 21 w 22"/>
              <a:gd name="T107" fmla="*/ 7 h 14"/>
              <a:gd name="T108" fmla="*/ 21 w 22"/>
              <a:gd name="T109" fmla="*/ 7 h 14"/>
              <a:gd name="T110" fmla="*/ 21 w 22"/>
              <a:gd name="T111" fmla="*/ 7 h 14"/>
              <a:gd name="T112" fmla="*/ 22 w 22"/>
              <a:gd name="T113" fmla="*/ 7 h 14"/>
              <a:gd name="T114" fmla="*/ 22 w 22"/>
              <a:gd name="T115" fmla="*/ 0 h 14"/>
              <a:gd name="T116" fmla="*/ 0 w 22"/>
              <a:gd name="T117" fmla="*/ 0 h 14"/>
              <a:gd name="T118" fmla="*/ 0 w 22"/>
              <a:gd name="T119" fmla="*/ 14 h 14"/>
              <a:gd name="T120" fmla="*/ 0 w 22"/>
              <a:gd name="T121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2" h="14">
                <a:moveTo>
                  <a:pt x="0" y="14"/>
                </a:moveTo>
                <a:lnTo>
                  <a:pt x="0" y="13"/>
                </a:lnTo>
                <a:lnTo>
                  <a:pt x="1" y="13"/>
                </a:lnTo>
                <a:lnTo>
                  <a:pt x="1" y="13"/>
                </a:lnTo>
                <a:lnTo>
                  <a:pt x="1" y="13"/>
                </a:lnTo>
                <a:lnTo>
                  <a:pt x="1" y="13"/>
                </a:lnTo>
                <a:lnTo>
                  <a:pt x="2" y="13"/>
                </a:lnTo>
                <a:lnTo>
                  <a:pt x="2" y="13"/>
                </a:lnTo>
                <a:lnTo>
                  <a:pt x="4" y="13"/>
                </a:lnTo>
                <a:lnTo>
                  <a:pt x="4" y="13"/>
                </a:lnTo>
                <a:lnTo>
                  <a:pt x="4" y="13"/>
                </a:lnTo>
                <a:lnTo>
                  <a:pt x="4" y="13"/>
                </a:lnTo>
                <a:lnTo>
                  <a:pt x="5" y="13"/>
                </a:lnTo>
                <a:lnTo>
                  <a:pt x="5" y="12"/>
                </a:lnTo>
                <a:lnTo>
                  <a:pt x="5" y="12"/>
                </a:lnTo>
                <a:lnTo>
                  <a:pt x="5" y="12"/>
                </a:lnTo>
                <a:lnTo>
                  <a:pt x="6" y="12"/>
                </a:lnTo>
                <a:lnTo>
                  <a:pt x="6" y="12"/>
                </a:lnTo>
                <a:lnTo>
                  <a:pt x="6" y="12"/>
                </a:lnTo>
                <a:lnTo>
                  <a:pt x="6" y="12"/>
                </a:lnTo>
                <a:lnTo>
                  <a:pt x="8" y="12"/>
                </a:lnTo>
                <a:lnTo>
                  <a:pt x="8" y="12"/>
                </a:lnTo>
                <a:lnTo>
                  <a:pt x="9" y="12"/>
                </a:lnTo>
                <a:lnTo>
                  <a:pt x="9" y="12"/>
                </a:lnTo>
                <a:lnTo>
                  <a:pt x="9" y="12"/>
                </a:lnTo>
                <a:lnTo>
                  <a:pt x="9" y="10"/>
                </a:lnTo>
                <a:lnTo>
                  <a:pt x="10" y="10"/>
                </a:lnTo>
                <a:lnTo>
                  <a:pt x="10" y="10"/>
                </a:lnTo>
                <a:lnTo>
                  <a:pt x="10" y="10"/>
                </a:lnTo>
                <a:lnTo>
                  <a:pt x="10" y="10"/>
                </a:lnTo>
                <a:lnTo>
                  <a:pt x="10" y="10"/>
                </a:lnTo>
                <a:lnTo>
                  <a:pt x="12" y="10"/>
                </a:lnTo>
                <a:lnTo>
                  <a:pt x="12" y="10"/>
                </a:lnTo>
                <a:lnTo>
                  <a:pt x="13" y="9"/>
                </a:lnTo>
                <a:lnTo>
                  <a:pt x="13" y="9"/>
                </a:lnTo>
                <a:lnTo>
                  <a:pt x="14" y="9"/>
                </a:lnTo>
                <a:lnTo>
                  <a:pt x="14" y="9"/>
                </a:lnTo>
                <a:lnTo>
                  <a:pt x="16" y="9"/>
                </a:lnTo>
                <a:lnTo>
                  <a:pt x="16" y="9"/>
                </a:lnTo>
                <a:lnTo>
                  <a:pt x="16" y="9"/>
                </a:lnTo>
                <a:lnTo>
                  <a:pt x="16" y="9"/>
                </a:lnTo>
                <a:lnTo>
                  <a:pt x="17" y="8"/>
                </a:lnTo>
                <a:lnTo>
                  <a:pt x="17" y="8"/>
                </a:lnTo>
                <a:lnTo>
                  <a:pt x="17" y="8"/>
                </a:ln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21" y="7"/>
                </a:lnTo>
                <a:lnTo>
                  <a:pt x="21" y="7"/>
                </a:lnTo>
                <a:lnTo>
                  <a:pt x="21" y="7"/>
                </a:lnTo>
                <a:lnTo>
                  <a:pt x="21" y="7"/>
                </a:lnTo>
                <a:lnTo>
                  <a:pt x="22" y="7"/>
                </a:lnTo>
                <a:lnTo>
                  <a:pt x="22" y="0"/>
                </a:lnTo>
                <a:lnTo>
                  <a:pt x="0" y="0"/>
                </a:lnTo>
                <a:lnTo>
                  <a:pt x="0" y="14"/>
                </a:lnTo>
                <a:lnTo>
                  <a:pt x="0" y="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60" name="Rectangle 497"/>
          <p:cNvSpPr>
            <a:spLocks noChangeArrowheads="1"/>
          </p:cNvSpPr>
          <p:nvPr/>
        </p:nvSpPr>
        <p:spPr bwMode="auto">
          <a:xfrm>
            <a:off x="7385570" y="1423985"/>
            <a:ext cx="34925" cy="34925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61" name="Rectangle 498"/>
          <p:cNvSpPr>
            <a:spLocks noChangeArrowheads="1"/>
          </p:cNvSpPr>
          <p:nvPr/>
        </p:nvSpPr>
        <p:spPr bwMode="auto">
          <a:xfrm>
            <a:off x="7385570" y="1481135"/>
            <a:ext cx="34925" cy="34925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62" name="Freeform 499"/>
          <p:cNvSpPr>
            <a:spLocks/>
          </p:cNvSpPr>
          <p:nvPr/>
        </p:nvSpPr>
        <p:spPr bwMode="auto">
          <a:xfrm>
            <a:off x="7385570" y="1541460"/>
            <a:ext cx="34925" cy="31750"/>
          </a:xfrm>
          <a:custGeom>
            <a:avLst/>
            <a:gdLst>
              <a:gd name="T0" fmla="*/ 1 w 17"/>
              <a:gd name="T1" fmla="*/ 15 h 15"/>
              <a:gd name="T2" fmla="*/ 1 w 17"/>
              <a:gd name="T3" fmla="*/ 15 h 15"/>
              <a:gd name="T4" fmla="*/ 2 w 17"/>
              <a:gd name="T5" fmla="*/ 15 h 15"/>
              <a:gd name="T6" fmla="*/ 2 w 17"/>
              <a:gd name="T7" fmla="*/ 15 h 15"/>
              <a:gd name="T8" fmla="*/ 3 w 17"/>
              <a:gd name="T9" fmla="*/ 15 h 15"/>
              <a:gd name="T10" fmla="*/ 3 w 17"/>
              <a:gd name="T11" fmla="*/ 15 h 15"/>
              <a:gd name="T12" fmla="*/ 4 w 17"/>
              <a:gd name="T13" fmla="*/ 15 h 15"/>
              <a:gd name="T14" fmla="*/ 4 w 17"/>
              <a:gd name="T15" fmla="*/ 15 h 15"/>
              <a:gd name="T16" fmla="*/ 4 w 17"/>
              <a:gd name="T17" fmla="*/ 15 h 15"/>
              <a:gd name="T18" fmla="*/ 5 w 17"/>
              <a:gd name="T19" fmla="*/ 15 h 15"/>
              <a:gd name="T20" fmla="*/ 5 w 17"/>
              <a:gd name="T21" fmla="*/ 15 h 15"/>
              <a:gd name="T22" fmla="*/ 5 w 17"/>
              <a:gd name="T23" fmla="*/ 15 h 15"/>
              <a:gd name="T24" fmla="*/ 6 w 17"/>
              <a:gd name="T25" fmla="*/ 14 h 15"/>
              <a:gd name="T26" fmla="*/ 6 w 17"/>
              <a:gd name="T27" fmla="*/ 14 h 15"/>
              <a:gd name="T28" fmla="*/ 6 w 17"/>
              <a:gd name="T29" fmla="*/ 14 h 15"/>
              <a:gd name="T30" fmla="*/ 7 w 17"/>
              <a:gd name="T31" fmla="*/ 14 h 15"/>
              <a:gd name="T32" fmla="*/ 7 w 17"/>
              <a:gd name="T33" fmla="*/ 14 h 15"/>
              <a:gd name="T34" fmla="*/ 7 w 17"/>
              <a:gd name="T35" fmla="*/ 14 h 15"/>
              <a:gd name="T36" fmla="*/ 7 w 17"/>
              <a:gd name="T37" fmla="*/ 14 h 15"/>
              <a:gd name="T38" fmla="*/ 8 w 17"/>
              <a:gd name="T39" fmla="*/ 14 h 15"/>
              <a:gd name="T40" fmla="*/ 8 w 17"/>
              <a:gd name="T41" fmla="*/ 14 h 15"/>
              <a:gd name="T42" fmla="*/ 8 w 17"/>
              <a:gd name="T43" fmla="*/ 14 h 15"/>
              <a:gd name="T44" fmla="*/ 9 w 17"/>
              <a:gd name="T45" fmla="*/ 14 h 15"/>
              <a:gd name="T46" fmla="*/ 9 w 17"/>
              <a:gd name="T47" fmla="*/ 14 h 15"/>
              <a:gd name="T48" fmla="*/ 10 w 17"/>
              <a:gd name="T49" fmla="*/ 14 h 15"/>
              <a:gd name="T50" fmla="*/ 10 w 17"/>
              <a:gd name="T51" fmla="*/ 14 h 15"/>
              <a:gd name="T52" fmla="*/ 11 w 17"/>
              <a:gd name="T53" fmla="*/ 14 h 15"/>
              <a:gd name="T54" fmla="*/ 12 w 17"/>
              <a:gd name="T55" fmla="*/ 14 h 15"/>
              <a:gd name="T56" fmla="*/ 12 w 17"/>
              <a:gd name="T57" fmla="*/ 14 h 15"/>
              <a:gd name="T58" fmla="*/ 12 w 17"/>
              <a:gd name="T59" fmla="*/ 14 h 15"/>
              <a:gd name="T60" fmla="*/ 13 w 17"/>
              <a:gd name="T61" fmla="*/ 14 h 15"/>
              <a:gd name="T62" fmla="*/ 13 w 17"/>
              <a:gd name="T63" fmla="*/ 14 h 15"/>
              <a:gd name="T64" fmla="*/ 13 w 17"/>
              <a:gd name="T65" fmla="*/ 14 h 15"/>
              <a:gd name="T66" fmla="*/ 13 w 17"/>
              <a:gd name="T67" fmla="*/ 14 h 15"/>
              <a:gd name="T68" fmla="*/ 14 w 17"/>
              <a:gd name="T69" fmla="*/ 14 h 15"/>
              <a:gd name="T70" fmla="*/ 14 w 17"/>
              <a:gd name="T71" fmla="*/ 14 h 15"/>
              <a:gd name="T72" fmla="*/ 17 w 17"/>
              <a:gd name="T73" fmla="*/ 13 h 15"/>
              <a:gd name="T74" fmla="*/ 17 w 17"/>
              <a:gd name="T75" fmla="*/ 0 h 15"/>
              <a:gd name="T76" fmla="*/ 0 w 17"/>
              <a:gd name="T77" fmla="*/ 0 h 15"/>
              <a:gd name="T78" fmla="*/ 0 w 17"/>
              <a:gd name="T79" fmla="*/ 15 h 15"/>
              <a:gd name="T80" fmla="*/ 1 w 17"/>
              <a:gd name="T81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" h="15">
                <a:moveTo>
                  <a:pt x="1" y="15"/>
                </a:moveTo>
                <a:cubicBezTo>
                  <a:pt x="1" y="15"/>
                  <a:pt x="1" y="15"/>
                  <a:pt x="1" y="15"/>
                </a:cubicBezTo>
                <a:cubicBezTo>
                  <a:pt x="2" y="15"/>
                  <a:pt x="2" y="15"/>
                  <a:pt x="2" y="15"/>
                </a:cubicBezTo>
                <a:cubicBezTo>
                  <a:pt x="2" y="15"/>
                  <a:pt x="2" y="15"/>
                  <a:pt x="2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5"/>
                  <a:pt x="5" y="15"/>
                  <a:pt x="5" y="15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5" y="13"/>
                  <a:pt x="16" y="13"/>
                  <a:pt x="17" y="13"/>
                </a:cubicBezTo>
                <a:cubicBezTo>
                  <a:pt x="17" y="0"/>
                  <a:pt x="17" y="0"/>
                  <a:pt x="1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lnTo>
                  <a:pt x="1" y="1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63" name="Rectangle 500"/>
          <p:cNvSpPr>
            <a:spLocks noChangeArrowheads="1"/>
          </p:cNvSpPr>
          <p:nvPr/>
        </p:nvSpPr>
        <p:spPr bwMode="auto">
          <a:xfrm>
            <a:off x="7325244" y="1423985"/>
            <a:ext cx="34925" cy="34925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64" name="Rectangle 501"/>
          <p:cNvSpPr>
            <a:spLocks noChangeArrowheads="1"/>
          </p:cNvSpPr>
          <p:nvPr/>
        </p:nvSpPr>
        <p:spPr bwMode="auto">
          <a:xfrm>
            <a:off x="7325244" y="1481135"/>
            <a:ext cx="34925" cy="34925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65" name="Freeform 502"/>
          <p:cNvSpPr>
            <a:spLocks/>
          </p:cNvSpPr>
          <p:nvPr/>
        </p:nvSpPr>
        <p:spPr bwMode="auto">
          <a:xfrm>
            <a:off x="7325244" y="1541460"/>
            <a:ext cx="34925" cy="31750"/>
          </a:xfrm>
          <a:custGeom>
            <a:avLst/>
            <a:gdLst>
              <a:gd name="T0" fmla="*/ 0 w 17"/>
              <a:gd name="T1" fmla="*/ 13 h 15"/>
              <a:gd name="T2" fmla="*/ 0 w 17"/>
              <a:gd name="T3" fmla="*/ 13 h 15"/>
              <a:gd name="T4" fmla="*/ 0 w 17"/>
              <a:gd name="T5" fmla="*/ 13 h 15"/>
              <a:gd name="T6" fmla="*/ 0 w 17"/>
              <a:gd name="T7" fmla="*/ 13 h 15"/>
              <a:gd name="T8" fmla="*/ 0 w 17"/>
              <a:gd name="T9" fmla="*/ 13 h 15"/>
              <a:gd name="T10" fmla="*/ 1 w 17"/>
              <a:gd name="T11" fmla="*/ 13 h 15"/>
              <a:gd name="T12" fmla="*/ 1 w 17"/>
              <a:gd name="T13" fmla="*/ 13 h 15"/>
              <a:gd name="T14" fmla="*/ 1 w 17"/>
              <a:gd name="T15" fmla="*/ 13 h 15"/>
              <a:gd name="T16" fmla="*/ 2 w 17"/>
              <a:gd name="T17" fmla="*/ 13 h 15"/>
              <a:gd name="T18" fmla="*/ 2 w 17"/>
              <a:gd name="T19" fmla="*/ 13 h 15"/>
              <a:gd name="T20" fmla="*/ 2 w 17"/>
              <a:gd name="T21" fmla="*/ 13 h 15"/>
              <a:gd name="T22" fmla="*/ 3 w 17"/>
              <a:gd name="T23" fmla="*/ 14 h 15"/>
              <a:gd name="T24" fmla="*/ 3 w 17"/>
              <a:gd name="T25" fmla="*/ 14 h 15"/>
              <a:gd name="T26" fmla="*/ 4 w 17"/>
              <a:gd name="T27" fmla="*/ 14 h 15"/>
              <a:gd name="T28" fmla="*/ 4 w 17"/>
              <a:gd name="T29" fmla="*/ 14 h 15"/>
              <a:gd name="T30" fmla="*/ 4 w 17"/>
              <a:gd name="T31" fmla="*/ 14 h 15"/>
              <a:gd name="T32" fmla="*/ 5 w 17"/>
              <a:gd name="T33" fmla="*/ 14 h 15"/>
              <a:gd name="T34" fmla="*/ 5 w 17"/>
              <a:gd name="T35" fmla="*/ 14 h 15"/>
              <a:gd name="T36" fmla="*/ 6 w 17"/>
              <a:gd name="T37" fmla="*/ 14 h 15"/>
              <a:gd name="T38" fmla="*/ 6 w 17"/>
              <a:gd name="T39" fmla="*/ 14 h 15"/>
              <a:gd name="T40" fmla="*/ 7 w 17"/>
              <a:gd name="T41" fmla="*/ 14 h 15"/>
              <a:gd name="T42" fmla="*/ 7 w 17"/>
              <a:gd name="T43" fmla="*/ 14 h 15"/>
              <a:gd name="T44" fmla="*/ 7 w 17"/>
              <a:gd name="T45" fmla="*/ 14 h 15"/>
              <a:gd name="T46" fmla="*/ 7 w 17"/>
              <a:gd name="T47" fmla="*/ 14 h 15"/>
              <a:gd name="T48" fmla="*/ 7 w 17"/>
              <a:gd name="T49" fmla="*/ 14 h 15"/>
              <a:gd name="T50" fmla="*/ 8 w 17"/>
              <a:gd name="T51" fmla="*/ 14 h 15"/>
              <a:gd name="T52" fmla="*/ 8 w 17"/>
              <a:gd name="T53" fmla="*/ 14 h 15"/>
              <a:gd name="T54" fmla="*/ 8 w 17"/>
              <a:gd name="T55" fmla="*/ 14 h 15"/>
              <a:gd name="T56" fmla="*/ 9 w 17"/>
              <a:gd name="T57" fmla="*/ 14 h 15"/>
              <a:gd name="T58" fmla="*/ 9 w 17"/>
              <a:gd name="T59" fmla="*/ 14 h 15"/>
              <a:gd name="T60" fmla="*/ 9 w 17"/>
              <a:gd name="T61" fmla="*/ 14 h 15"/>
              <a:gd name="T62" fmla="*/ 9 w 17"/>
              <a:gd name="T63" fmla="*/ 14 h 15"/>
              <a:gd name="T64" fmla="*/ 10 w 17"/>
              <a:gd name="T65" fmla="*/ 14 h 15"/>
              <a:gd name="T66" fmla="*/ 10 w 17"/>
              <a:gd name="T67" fmla="*/ 14 h 15"/>
              <a:gd name="T68" fmla="*/ 17 w 17"/>
              <a:gd name="T69" fmla="*/ 15 h 15"/>
              <a:gd name="T70" fmla="*/ 17 w 17"/>
              <a:gd name="T71" fmla="*/ 0 h 15"/>
              <a:gd name="T72" fmla="*/ 0 w 17"/>
              <a:gd name="T73" fmla="*/ 0 h 15"/>
              <a:gd name="T74" fmla="*/ 0 w 17"/>
              <a:gd name="T75" fmla="*/ 1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" h="15">
                <a:moveTo>
                  <a:pt x="0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2" y="15"/>
                  <a:pt x="15" y="15"/>
                  <a:pt x="17" y="15"/>
                </a:cubicBezTo>
                <a:cubicBezTo>
                  <a:pt x="17" y="0"/>
                  <a:pt x="17" y="0"/>
                  <a:pt x="17" y="0"/>
                </a:cubicBezTo>
                <a:cubicBezTo>
                  <a:pt x="0" y="0"/>
                  <a:pt x="0" y="0"/>
                  <a:pt x="0" y="0"/>
                </a:cubicBezTo>
                <a:lnTo>
                  <a:pt x="0" y="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66" name="Rectangle 503"/>
          <p:cNvSpPr>
            <a:spLocks noChangeArrowheads="1"/>
          </p:cNvSpPr>
          <p:nvPr/>
        </p:nvSpPr>
        <p:spPr bwMode="auto">
          <a:xfrm>
            <a:off x="7264919" y="1423985"/>
            <a:ext cx="34925" cy="34925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67" name="Rectangle 504"/>
          <p:cNvSpPr>
            <a:spLocks noChangeArrowheads="1"/>
          </p:cNvSpPr>
          <p:nvPr/>
        </p:nvSpPr>
        <p:spPr bwMode="auto">
          <a:xfrm>
            <a:off x="7264919" y="1481135"/>
            <a:ext cx="34925" cy="34925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68" name="Freeform 505"/>
          <p:cNvSpPr>
            <a:spLocks/>
          </p:cNvSpPr>
          <p:nvPr/>
        </p:nvSpPr>
        <p:spPr bwMode="auto">
          <a:xfrm>
            <a:off x="7264919" y="1541460"/>
            <a:ext cx="34925" cy="22225"/>
          </a:xfrm>
          <a:custGeom>
            <a:avLst/>
            <a:gdLst>
              <a:gd name="T0" fmla="*/ 1 w 22"/>
              <a:gd name="T1" fmla="*/ 7 h 14"/>
              <a:gd name="T2" fmla="*/ 3 w 22"/>
              <a:gd name="T3" fmla="*/ 7 h 14"/>
              <a:gd name="T4" fmla="*/ 3 w 22"/>
              <a:gd name="T5" fmla="*/ 8 h 14"/>
              <a:gd name="T6" fmla="*/ 4 w 22"/>
              <a:gd name="T7" fmla="*/ 8 h 14"/>
              <a:gd name="T8" fmla="*/ 4 w 22"/>
              <a:gd name="T9" fmla="*/ 8 h 14"/>
              <a:gd name="T10" fmla="*/ 4 w 22"/>
              <a:gd name="T11" fmla="*/ 8 h 14"/>
              <a:gd name="T12" fmla="*/ 5 w 22"/>
              <a:gd name="T13" fmla="*/ 8 h 14"/>
              <a:gd name="T14" fmla="*/ 7 w 22"/>
              <a:gd name="T15" fmla="*/ 9 h 14"/>
              <a:gd name="T16" fmla="*/ 7 w 22"/>
              <a:gd name="T17" fmla="*/ 9 h 14"/>
              <a:gd name="T18" fmla="*/ 8 w 22"/>
              <a:gd name="T19" fmla="*/ 9 h 14"/>
              <a:gd name="T20" fmla="*/ 9 w 22"/>
              <a:gd name="T21" fmla="*/ 9 h 14"/>
              <a:gd name="T22" fmla="*/ 9 w 22"/>
              <a:gd name="T23" fmla="*/ 10 h 14"/>
              <a:gd name="T24" fmla="*/ 11 w 22"/>
              <a:gd name="T25" fmla="*/ 10 h 14"/>
              <a:gd name="T26" fmla="*/ 11 w 22"/>
              <a:gd name="T27" fmla="*/ 10 h 14"/>
              <a:gd name="T28" fmla="*/ 11 w 22"/>
              <a:gd name="T29" fmla="*/ 10 h 14"/>
              <a:gd name="T30" fmla="*/ 12 w 22"/>
              <a:gd name="T31" fmla="*/ 10 h 14"/>
              <a:gd name="T32" fmla="*/ 12 w 22"/>
              <a:gd name="T33" fmla="*/ 10 h 14"/>
              <a:gd name="T34" fmla="*/ 13 w 22"/>
              <a:gd name="T35" fmla="*/ 10 h 14"/>
              <a:gd name="T36" fmla="*/ 15 w 22"/>
              <a:gd name="T37" fmla="*/ 12 h 14"/>
              <a:gd name="T38" fmla="*/ 15 w 22"/>
              <a:gd name="T39" fmla="*/ 12 h 14"/>
              <a:gd name="T40" fmla="*/ 15 w 22"/>
              <a:gd name="T41" fmla="*/ 12 h 14"/>
              <a:gd name="T42" fmla="*/ 16 w 22"/>
              <a:gd name="T43" fmla="*/ 12 h 14"/>
              <a:gd name="T44" fmla="*/ 17 w 22"/>
              <a:gd name="T45" fmla="*/ 12 h 14"/>
              <a:gd name="T46" fmla="*/ 17 w 22"/>
              <a:gd name="T47" fmla="*/ 12 h 14"/>
              <a:gd name="T48" fmla="*/ 18 w 22"/>
              <a:gd name="T49" fmla="*/ 13 h 14"/>
              <a:gd name="T50" fmla="*/ 20 w 22"/>
              <a:gd name="T51" fmla="*/ 13 h 14"/>
              <a:gd name="T52" fmla="*/ 20 w 22"/>
              <a:gd name="T53" fmla="*/ 13 h 14"/>
              <a:gd name="T54" fmla="*/ 21 w 22"/>
              <a:gd name="T55" fmla="*/ 13 h 14"/>
              <a:gd name="T56" fmla="*/ 21 w 22"/>
              <a:gd name="T57" fmla="*/ 13 h 14"/>
              <a:gd name="T58" fmla="*/ 22 w 22"/>
              <a:gd name="T59" fmla="*/ 13 h 14"/>
              <a:gd name="T60" fmla="*/ 22 w 22"/>
              <a:gd name="T61" fmla="*/ 13 h 14"/>
              <a:gd name="T62" fmla="*/ 22 w 22"/>
              <a:gd name="T63" fmla="*/ 0 h 14"/>
              <a:gd name="T64" fmla="*/ 0 w 22"/>
              <a:gd name="T65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2" h="14">
                <a:moveTo>
                  <a:pt x="1" y="7"/>
                </a:moveTo>
                <a:lnTo>
                  <a:pt x="1" y="7"/>
                </a:lnTo>
                <a:lnTo>
                  <a:pt x="1" y="7"/>
                </a:lnTo>
                <a:lnTo>
                  <a:pt x="3" y="7"/>
                </a:lnTo>
                <a:lnTo>
                  <a:pt x="3" y="8"/>
                </a:lnTo>
                <a:lnTo>
                  <a:pt x="3" y="8"/>
                </a:lnTo>
                <a:lnTo>
                  <a:pt x="3" y="8"/>
                </a:lnTo>
                <a:lnTo>
                  <a:pt x="4" y="8"/>
                </a:lnTo>
                <a:lnTo>
                  <a:pt x="4" y="8"/>
                </a:lnTo>
                <a:lnTo>
                  <a:pt x="4" y="8"/>
                </a:lnTo>
                <a:lnTo>
                  <a:pt x="4" y="8"/>
                </a:lnTo>
                <a:lnTo>
                  <a:pt x="4" y="8"/>
                </a:lnTo>
                <a:lnTo>
                  <a:pt x="5" y="8"/>
                </a:lnTo>
                <a:lnTo>
                  <a:pt x="5" y="8"/>
                </a:lnTo>
                <a:lnTo>
                  <a:pt x="5" y="9"/>
                </a:lnTo>
                <a:lnTo>
                  <a:pt x="7" y="9"/>
                </a:lnTo>
                <a:lnTo>
                  <a:pt x="7" y="9"/>
                </a:lnTo>
                <a:lnTo>
                  <a:pt x="7" y="9"/>
                </a:lnTo>
                <a:lnTo>
                  <a:pt x="8" y="9"/>
                </a:lnTo>
                <a:lnTo>
                  <a:pt x="8" y="9"/>
                </a:lnTo>
                <a:lnTo>
                  <a:pt x="8" y="9"/>
                </a:lnTo>
                <a:lnTo>
                  <a:pt x="9" y="9"/>
                </a:lnTo>
                <a:lnTo>
                  <a:pt x="9" y="9"/>
                </a:lnTo>
                <a:lnTo>
                  <a:pt x="9" y="10"/>
                </a:lnTo>
                <a:lnTo>
                  <a:pt x="9" y="10"/>
                </a:lnTo>
                <a:lnTo>
                  <a:pt x="11" y="10"/>
                </a:lnTo>
                <a:lnTo>
                  <a:pt x="11" y="10"/>
                </a:lnTo>
                <a:lnTo>
                  <a:pt x="11" y="10"/>
                </a:lnTo>
                <a:lnTo>
                  <a:pt x="11" y="10"/>
                </a:lnTo>
                <a:lnTo>
                  <a:pt x="11" y="10"/>
                </a:lnTo>
                <a:lnTo>
                  <a:pt x="12" y="10"/>
                </a:lnTo>
                <a:lnTo>
                  <a:pt x="12" y="10"/>
                </a:lnTo>
                <a:lnTo>
                  <a:pt x="12" y="10"/>
                </a:lnTo>
                <a:lnTo>
                  <a:pt x="12" y="10"/>
                </a:lnTo>
                <a:lnTo>
                  <a:pt x="13" y="10"/>
                </a:lnTo>
                <a:lnTo>
                  <a:pt x="13" y="10"/>
                </a:lnTo>
                <a:lnTo>
                  <a:pt x="13" y="10"/>
                </a:lnTo>
                <a:lnTo>
                  <a:pt x="15" y="12"/>
                </a:lnTo>
                <a:lnTo>
                  <a:pt x="15" y="12"/>
                </a:lnTo>
                <a:lnTo>
                  <a:pt x="15" y="12"/>
                </a:lnTo>
                <a:lnTo>
                  <a:pt x="15" y="12"/>
                </a:lnTo>
                <a:lnTo>
                  <a:pt x="15" y="12"/>
                </a:lnTo>
                <a:lnTo>
                  <a:pt x="16" y="12"/>
                </a:lnTo>
                <a:lnTo>
                  <a:pt x="16" y="12"/>
                </a:lnTo>
                <a:lnTo>
                  <a:pt x="16" y="12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8" y="13"/>
                </a:lnTo>
                <a:lnTo>
                  <a:pt x="18" y="13"/>
                </a:lnTo>
                <a:lnTo>
                  <a:pt x="18" y="13"/>
                </a:lnTo>
                <a:lnTo>
                  <a:pt x="20" y="13"/>
                </a:lnTo>
                <a:lnTo>
                  <a:pt x="20" y="13"/>
                </a:lnTo>
                <a:lnTo>
                  <a:pt x="20" y="13"/>
                </a:lnTo>
                <a:lnTo>
                  <a:pt x="20" y="13"/>
                </a:lnTo>
                <a:lnTo>
                  <a:pt x="21" y="13"/>
                </a:lnTo>
                <a:lnTo>
                  <a:pt x="21" y="13"/>
                </a:lnTo>
                <a:lnTo>
                  <a:pt x="21" y="13"/>
                </a:lnTo>
                <a:lnTo>
                  <a:pt x="21" y="13"/>
                </a:lnTo>
                <a:lnTo>
                  <a:pt x="22" y="13"/>
                </a:lnTo>
                <a:lnTo>
                  <a:pt x="22" y="13"/>
                </a:lnTo>
                <a:lnTo>
                  <a:pt x="22" y="13"/>
                </a:lnTo>
                <a:lnTo>
                  <a:pt x="22" y="14"/>
                </a:lnTo>
                <a:lnTo>
                  <a:pt x="22" y="0"/>
                </a:lnTo>
                <a:lnTo>
                  <a:pt x="0" y="0"/>
                </a:lnTo>
                <a:lnTo>
                  <a:pt x="0" y="7"/>
                </a:lnTo>
                <a:lnTo>
                  <a:pt x="1" y="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69" name="Freeform 506"/>
          <p:cNvSpPr>
            <a:spLocks/>
          </p:cNvSpPr>
          <p:nvPr/>
        </p:nvSpPr>
        <p:spPr bwMode="auto">
          <a:xfrm>
            <a:off x="7234756" y="1441446"/>
            <a:ext cx="7938" cy="17463"/>
          </a:xfrm>
          <a:custGeom>
            <a:avLst/>
            <a:gdLst>
              <a:gd name="T0" fmla="*/ 5 w 5"/>
              <a:gd name="T1" fmla="*/ 0 h 11"/>
              <a:gd name="T2" fmla="*/ 5 w 5"/>
              <a:gd name="T3" fmla="*/ 2 h 11"/>
              <a:gd name="T4" fmla="*/ 5 w 5"/>
              <a:gd name="T5" fmla="*/ 2 h 11"/>
              <a:gd name="T6" fmla="*/ 4 w 5"/>
              <a:gd name="T7" fmla="*/ 2 h 11"/>
              <a:gd name="T8" fmla="*/ 4 w 5"/>
              <a:gd name="T9" fmla="*/ 2 h 11"/>
              <a:gd name="T10" fmla="*/ 4 w 5"/>
              <a:gd name="T11" fmla="*/ 2 h 11"/>
              <a:gd name="T12" fmla="*/ 4 w 5"/>
              <a:gd name="T13" fmla="*/ 2 h 11"/>
              <a:gd name="T14" fmla="*/ 4 w 5"/>
              <a:gd name="T15" fmla="*/ 2 h 11"/>
              <a:gd name="T16" fmla="*/ 4 w 5"/>
              <a:gd name="T17" fmla="*/ 3 h 11"/>
              <a:gd name="T18" fmla="*/ 4 w 5"/>
              <a:gd name="T19" fmla="*/ 3 h 11"/>
              <a:gd name="T20" fmla="*/ 4 w 5"/>
              <a:gd name="T21" fmla="*/ 3 h 11"/>
              <a:gd name="T22" fmla="*/ 2 w 5"/>
              <a:gd name="T23" fmla="*/ 3 h 11"/>
              <a:gd name="T24" fmla="*/ 2 w 5"/>
              <a:gd name="T25" fmla="*/ 3 h 11"/>
              <a:gd name="T26" fmla="*/ 2 w 5"/>
              <a:gd name="T27" fmla="*/ 4 h 11"/>
              <a:gd name="T28" fmla="*/ 2 w 5"/>
              <a:gd name="T29" fmla="*/ 4 h 11"/>
              <a:gd name="T30" fmla="*/ 2 w 5"/>
              <a:gd name="T31" fmla="*/ 4 h 11"/>
              <a:gd name="T32" fmla="*/ 2 w 5"/>
              <a:gd name="T33" fmla="*/ 4 h 11"/>
              <a:gd name="T34" fmla="*/ 2 w 5"/>
              <a:gd name="T35" fmla="*/ 4 h 11"/>
              <a:gd name="T36" fmla="*/ 2 w 5"/>
              <a:gd name="T37" fmla="*/ 4 h 11"/>
              <a:gd name="T38" fmla="*/ 2 w 5"/>
              <a:gd name="T39" fmla="*/ 5 h 11"/>
              <a:gd name="T40" fmla="*/ 2 w 5"/>
              <a:gd name="T41" fmla="*/ 5 h 11"/>
              <a:gd name="T42" fmla="*/ 1 w 5"/>
              <a:gd name="T43" fmla="*/ 5 h 11"/>
              <a:gd name="T44" fmla="*/ 1 w 5"/>
              <a:gd name="T45" fmla="*/ 5 h 11"/>
              <a:gd name="T46" fmla="*/ 1 w 5"/>
              <a:gd name="T47" fmla="*/ 7 h 11"/>
              <a:gd name="T48" fmla="*/ 1 w 5"/>
              <a:gd name="T49" fmla="*/ 7 h 11"/>
              <a:gd name="T50" fmla="*/ 1 w 5"/>
              <a:gd name="T51" fmla="*/ 7 h 11"/>
              <a:gd name="T52" fmla="*/ 1 w 5"/>
              <a:gd name="T53" fmla="*/ 7 h 11"/>
              <a:gd name="T54" fmla="*/ 1 w 5"/>
              <a:gd name="T55" fmla="*/ 8 h 11"/>
              <a:gd name="T56" fmla="*/ 1 w 5"/>
              <a:gd name="T57" fmla="*/ 8 h 11"/>
              <a:gd name="T58" fmla="*/ 1 w 5"/>
              <a:gd name="T59" fmla="*/ 8 h 11"/>
              <a:gd name="T60" fmla="*/ 0 w 5"/>
              <a:gd name="T61" fmla="*/ 8 h 11"/>
              <a:gd name="T62" fmla="*/ 0 w 5"/>
              <a:gd name="T63" fmla="*/ 9 h 11"/>
              <a:gd name="T64" fmla="*/ 0 w 5"/>
              <a:gd name="T65" fmla="*/ 9 h 11"/>
              <a:gd name="T66" fmla="*/ 0 w 5"/>
              <a:gd name="T67" fmla="*/ 9 h 11"/>
              <a:gd name="T68" fmla="*/ 0 w 5"/>
              <a:gd name="T69" fmla="*/ 11 h 11"/>
              <a:gd name="T70" fmla="*/ 5 w 5"/>
              <a:gd name="T71" fmla="*/ 11 h 11"/>
              <a:gd name="T72" fmla="*/ 5 w 5"/>
              <a:gd name="T73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" h="11">
                <a:moveTo>
                  <a:pt x="5" y="0"/>
                </a:moveTo>
                <a:lnTo>
                  <a:pt x="5" y="2"/>
                </a:lnTo>
                <a:lnTo>
                  <a:pt x="5" y="2"/>
                </a:lnTo>
                <a:lnTo>
                  <a:pt x="4" y="2"/>
                </a:lnTo>
                <a:lnTo>
                  <a:pt x="4" y="2"/>
                </a:lnTo>
                <a:lnTo>
                  <a:pt x="4" y="2"/>
                </a:lnTo>
                <a:lnTo>
                  <a:pt x="4" y="2"/>
                </a:lnTo>
                <a:lnTo>
                  <a:pt x="4" y="2"/>
                </a:lnTo>
                <a:lnTo>
                  <a:pt x="4" y="3"/>
                </a:lnTo>
                <a:lnTo>
                  <a:pt x="4" y="3"/>
                </a:lnTo>
                <a:lnTo>
                  <a:pt x="4" y="3"/>
                </a:lnTo>
                <a:lnTo>
                  <a:pt x="2" y="3"/>
                </a:lnTo>
                <a:lnTo>
                  <a:pt x="2" y="3"/>
                </a:lnTo>
                <a:lnTo>
                  <a:pt x="2" y="4"/>
                </a:lnTo>
                <a:lnTo>
                  <a:pt x="2" y="4"/>
                </a:lnTo>
                <a:lnTo>
                  <a:pt x="2" y="4"/>
                </a:lnTo>
                <a:lnTo>
                  <a:pt x="2" y="4"/>
                </a:lnTo>
                <a:lnTo>
                  <a:pt x="2" y="4"/>
                </a:lnTo>
                <a:lnTo>
                  <a:pt x="2" y="4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5"/>
                </a:lnTo>
                <a:lnTo>
                  <a:pt x="1" y="7"/>
                </a:lnTo>
                <a:lnTo>
                  <a:pt x="1" y="7"/>
                </a:lnTo>
                <a:lnTo>
                  <a:pt x="1" y="7"/>
                </a:lnTo>
                <a:lnTo>
                  <a:pt x="1" y="7"/>
                </a:lnTo>
                <a:lnTo>
                  <a:pt x="1" y="8"/>
                </a:lnTo>
                <a:lnTo>
                  <a:pt x="1" y="8"/>
                </a:lnTo>
                <a:lnTo>
                  <a:pt x="1" y="8"/>
                </a:lnTo>
                <a:lnTo>
                  <a:pt x="0" y="8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11"/>
                </a:lnTo>
                <a:lnTo>
                  <a:pt x="5" y="11"/>
                </a:lnTo>
                <a:lnTo>
                  <a:pt x="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70" name="Freeform 507"/>
          <p:cNvSpPr>
            <a:spLocks/>
          </p:cNvSpPr>
          <p:nvPr/>
        </p:nvSpPr>
        <p:spPr bwMode="auto">
          <a:xfrm>
            <a:off x="7210944" y="1481135"/>
            <a:ext cx="31750" cy="34925"/>
          </a:xfrm>
          <a:custGeom>
            <a:avLst/>
            <a:gdLst>
              <a:gd name="T0" fmla="*/ 8 w 20"/>
              <a:gd name="T1" fmla="*/ 1 h 22"/>
              <a:gd name="T2" fmla="*/ 8 w 20"/>
              <a:gd name="T3" fmla="*/ 1 h 22"/>
              <a:gd name="T4" fmla="*/ 7 w 20"/>
              <a:gd name="T5" fmla="*/ 1 h 22"/>
              <a:gd name="T6" fmla="*/ 7 w 20"/>
              <a:gd name="T7" fmla="*/ 3 h 22"/>
              <a:gd name="T8" fmla="*/ 7 w 20"/>
              <a:gd name="T9" fmla="*/ 3 h 22"/>
              <a:gd name="T10" fmla="*/ 7 w 20"/>
              <a:gd name="T11" fmla="*/ 3 h 22"/>
              <a:gd name="T12" fmla="*/ 7 w 20"/>
              <a:gd name="T13" fmla="*/ 4 h 22"/>
              <a:gd name="T14" fmla="*/ 7 w 20"/>
              <a:gd name="T15" fmla="*/ 4 h 22"/>
              <a:gd name="T16" fmla="*/ 7 w 20"/>
              <a:gd name="T17" fmla="*/ 4 h 22"/>
              <a:gd name="T18" fmla="*/ 5 w 20"/>
              <a:gd name="T19" fmla="*/ 5 h 22"/>
              <a:gd name="T20" fmla="*/ 5 w 20"/>
              <a:gd name="T21" fmla="*/ 5 h 22"/>
              <a:gd name="T22" fmla="*/ 5 w 20"/>
              <a:gd name="T23" fmla="*/ 7 h 22"/>
              <a:gd name="T24" fmla="*/ 5 w 20"/>
              <a:gd name="T25" fmla="*/ 7 h 22"/>
              <a:gd name="T26" fmla="*/ 5 w 20"/>
              <a:gd name="T27" fmla="*/ 7 h 22"/>
              <a:gd name="T28" fmla="*/ 5 w 20"/>
              <a:gd name="T29" fmla="*/ 8 h 22"/>
              <a:gd name="T30" fmla="*/ 5 w 20"/>
              <a:gd name="T31" fmla="*/ 8 h 22"/>
              <a:gd name="T32" fmla="*/ 5 w 20"/>
              <a:gd name="T33" fmla="*/ 9 h 22"/>
              <a:gd name="T34" fmla="*/ 4 w 20"/>
              <a:gd name="T35" fmla="*/ 9 h 22"/>
              <a:gd name="T36" fmla="*/ 4 w 20"/>
              <a:gd name="T37" fmla="*/ 9 h 22"/>
              <a:gd name="T38" fmla="*/ 4 w 20"/>
              <a:gd name="T39" fmla="*/ 11 h 22"/>
              <a:gd name="T40" fmla="*/ 4 w 20"/>
              <a:gd name="T41" fmla="*/ 11 h 22"/>
              <a:gd name="T42" fmla="*/ 4 w 20"/>
              <a:gd name="T43" fmla="*/ 11 h 22"/>
              <a:gd name="T44" fmla="*/ 4 w 20"/>
              <a:gd name="T45" fmla="*/ 12 h 22"/>
              <a:gd name="T46" fmla="*/ 4 w 20"/>
              <a:gd name="T47" fmla="*/ 12 h 22"/>
              <a:gd name="T48" fmla="*/ 3 w 20"/>
              <a:gd name="T49" fmla="*/ 13 h 22"/>
              <a:gd name="T50" fmla="*/ 3 w 20"/>
              <a:gd name="T51" fmla="*/ 13 h 22"/>
              <a:gd name="T52" fmla="*/ 3 w 20"/>
              <a:gd name="T53" fmla="*/ 13 h 22"/>
              <a:gd name="T54" fmla="*/ 3 w 20"/>
              <a:gd name="T55" fmla="*/ 14 h 22"/>
              <a:gd name="T56" fmla="*/ 3 w 20"/>
              <a:gd name="T57" fmla="*/ 14 h 22"/>
              <a:gd name="T58" fmla="*/ 3 w 20"/>
              <a:gd name="T59" fmla="*/ 16 h 22"/>
              <a:gd name="T60" fmla="*/ 3 w 20"/>
              <a:gd name="T61" fmla="*/ 16 h 22"/>
              <a:gd name="T62" fmla="*/ 2 w 20"/>
              <a:gd name="T63" fmla="*/ 17 h 22"/>
              <a:gd name="T64" fmla="*/ 2 w 20"/>
              <a:gd name="T65" fmla="*/ 17 h 22"/>
              <a:gd name="T66" fmla="*/ 2 w 20"/>
              <a:gd name="T67" fmla="*/ 18 h 22"/>
              <a:gd name="T68" fmla="*/ 2 w 20"/>
              <a:gd name="T69" fmla="*/ 18 h 22"/>
              <a:gd name="T70" fmla="*/ 2 w 20"/>
              <a:gd name="T71" fmla="*/ 20 h 22"/>
              <a:gd name="T72" fmla="*/ 2 w 20"/>
              <a:gd name="T73" fmla="*/ 20 h 22"/>
              <a:gd name="T74" fmla="*/ 0 w 20"/>
              <a:gd name="T75" fmla="*/ 20 h 22"/>
              <a:gd name="T76" fmla="*/ 0 w 20"/>
              <a:gd name="T77" fmla="*/ 21 h 22"/>
              <a:gd name="T78" fmla="*/ 0 w 20"/>
              <a:gd name="T79" fmla="*/ 21 h 22"/>
              <a:gd name="T80" fmla="*/ 0 w 20"/>
              <a:gd name="T81" fmla="*/ 21 h 22"/>
              <a:gd name="T82" fmla="*/ 0 w 20"/>
              <a:gd name="T83" fmla="*/ 22 h 22"/>
              <a:gd name="T84" fmla="*/ 0 w 20"/>
              <a:gd name="T85" fmla="*/ 22 h 22"/>
              <a:gd name="T86" fmla="*/ 20 w 20"/>
              <a:gd name="T8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0" h="22">
                <a:moveTo>
                  <a:pt x="8" y="0"/>
                </a:moveTo>
                <a:lnTo>
                  <a:pt x="8" y="1"/>
                </a:lnTo>
                <a:lnTo>
                  <a:pt x="8" y="1"/>
                </a:lnTo>
                <a:lnTo>
                  <a:pt x="8" y="1"/>
                </a:lnTo>
                <a:lnTo>
                  <a:pt x="8" y="1"/>
                </a:lnTo>
                <a:lnTo>
                  <a:pt x="7" y="1"/>
                </a:lnTo>
                <a:lnTo>
                  <a:pt x="7" y="3"/>
                </a:lnTo>
                <a:lnTo>
                  <a:pt x="7" y="3"/>
                </a:lnTo>
                <a:lnTo>
                  <a:pt x="7" y="3"/>
                </a:lnTo>
                <a:lnTo>
                  <a:pt x="7" y="3"/>
                </a:lnTo>
                <a:lnTo>
                  <a:pt x="7" y="3"/>
                </a:lnTo>
                <a:lnTo>
                  <a:pt x="7" y="3"/>
                </a:lnTo>
                <a:lnTo>
                  <a:pt x="7" y="4"/>
                </a:lnTo>
                <a:lnTo>
                  <a:pt x="7" y="4"/>
                </a:lnTo>
                <a:lnTo>
                  <a:pt x="7" y="4"/>
                </a:lnTo>
                <a:lnTo>
                  <a:pt x="7" y="4"/>
                </a:lnTo>
                <a:lnTo>
                  <a:pt x="7" y="4"/>
                </a:lnTo>
                <a:lnTo>
                  <a:pt x="7" y="4"/>
                </a:lnTo>
                <a:lnTo>
                  <a:pt x="7" y="5"/>
                </a:lnTo>
                <a:lnTo>
                  <a:pt x="5" y="5"/>
                </a:lnTo>
                <a:lnTo>
                  <a:pt x="5" y="5"/>
                </a:lnTo>
                <a:lnTo>
                  <a:pt x="5" y="5"/>
                </a:lnTo>
                <a:lnTo>
                  <a:pt x="5" y="5"/>
                </a:lnTo>
                <a:lnTo>
                  <a:pt x="5" y="7"/>
                </a:lnTo>
                <a:lnTo>
                  <a:pt x="5" y="7"/>
                </a:lnTo>
                <a:lnTo>
                  <a:pt x="5" y="7"/>
                </a:lnTo>
                <a:lnTo>
                  <a:pt x="5" y="7"/>
                </a:lnTo>
                <a:lnTo>
                  <a:pt x="5" y="7"/>
                </a:lnTo>
                <a:lnTo>
                  <a:pt x="5" y="8"/>
                </a:lnTo>
                <a:lnTo>
                  <a:pt x="5" y="8"/>
                </a:lnTo>
                <a:lnTo>
                  <a:pt x="5" y="8"/>
                </a:lnTo>
                <a:lnTo>
                  <a:pt x="5" y="8"/>
                </a:lnTo>
                <a:lnTo>
                  <a:pt x="5" y="8"/>
                </a:lnTo>
                <a:lnTo>
                  <a:pt x="5" y="9"/>
                </a:lnTo>
                <a:lnTo>
                  <a:pt x="4" y="9"/>
                </a:lnTo>
                <a:lnTo>
                  <a:pt x="4" y="9"/>
                </a:lnTo>
                <a:lnTo>
                  <a:pt x="4" y="9"/>
                </a:lnTo>
                <a:lnTo>
                  <a:pt x="4" y="9"/>
                </a:lnTo>
                <a:lnTo>
                  <a:pt x="4" y="11"/>
                </a:lnTo>
                <a:lnTo>
                  <a:pt x="4" y="11"/>
                </a:lnTo>
                <a:lnTo>
                  <a:pt x="4" y="11"/>
                </a:lnTo>
                <a:lnTo>
                  <a:pt x="4" y="11"/>
                </a:lnTo>
                <a:lnTo>
                  <a:pt x="4" y="11"/>
                </a:lnTo>
                <a:lnTo>
                  <a:pt x="4" y="11"/>
                </a:lnTo>
                <a:lnTo>
                  <a:pt x="4" y="12"/>
                </a:lnTo>
                <a:lnTo>
                  <a:pt x="4" y="12"/>
                </a:lnTo>
                <a:lnTo>
                  <a:pt x="4" y="12"/>
                </a:lnTo>
                <a:lnTo>
                  <a:pt x="4" y="12"/>
                </a:lnTo>
                <a:lnTo>
                  <a:pt x="4" y="12"/>
                </a:lnTo>
                <a:lnTo>
                  <a:pt x="3" y="13"/>
                </a:lnTo>
                <a:lnTo>
                  <a:pt x="3" y="13"/>
                </a:lnTo>
                <a:lnTo>
                  <a:pt x="3" y="13"/>
                </a:lnTo>
                <a:lnTo>
                  <a:pt x="3" y="13"/>
                </a:lnTo>
                <a:lnTo>
                  <a:pt x="3" y="13"/>
                </a:lnTo>
                <a:lnTo>
                  <a:pt x="3" y="13"/>
                </a:lnTo>
                <a:lnTo>
                  <a:pt x="3" y="14"/>
                </a:lnTo>
                <a:lnTo>
                  <a:pt x="3" y="14"/>
                </a:lnTo>
                <a:lnTo>
                  <a:pt x="3" y="14"/>
                </a:lnTo>
                <a:lnTo>
                  <a:pt x="3" y="14"/>
                </a:lnTo>
                <a:lnTo>
                  <a:pt x="3" y="16"/>
                </a:lnTo>
                <a:lnTo>
                  <a:pt x="3" y="16"/>
                </a:lnTo>
                <a:lnTo>
                  <a:pt x="3" y="16"/>
                </a:lnTo>
                <a:lnTo>
                  <a:pt x="2" y="17"/>
                </a:lnTo>
                <a:lnTo>
                  <a:pt x="2" y="17"/>
                </a:lnTo>
                <a:lnTo>
                  <a:pt x="2" y="17"/>
                </a:lnTo>
                <a:lnTo>
                  <a:pt x="2" y="17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20"/>
                </a:lnTo>
                <a:lnTo>
                  <a:pt x="2" y="20"/>
                </a:lnTo>
                <a:lnTo>
                  <a:pt x="2" y="20"/>
                </a:lnTo>
                <a:lnTo>
                  <a:pt x="2" y="20"/>
                </a:lnTo>
                <a:lnTo>
                  <a:pt x="0" y="20"/>
                </a:lnTo>
                <a:lnTo>
                  <a:pt x="0" y="21"/>
                </a:lnTo>
                <a:lnTo>
                  <a:pt x="0" y="21"/>
                </a:lnTo>
                <a:lnTo>
                  <a:pt x="0" y="21"/>
                </a:lnTo>
                <a:lnTo>
                  <a:pt x="0" y="21"/>
                </a:lnTo>
                <a:lnTo>
                  <a:pt x="0" y="21"/>
                </a:lnTo>
                <a:lnTo>
                  <a:pt x="0" y="21"/>
                </a:lnTo>
                <a:lnTo>
                  <a:pt x="0" y="22"/>
                </a:lnTo>
                <a:lnTo>
                  <a:pt x="0" y="22"/>
                </a:lnTo>
                <a:lnTo>
                  <a:pt x="0" y="22"/>
                </a:lnTo>
                <a:lnTo>
                  <a:pt x="0" y="22"/>
                </a:lnTo>
                <a:lnTo>
                  <a:pt x="20" y="22"/>
                </a:lnTo>
                <a:lnTo>
                  <a:pt x="20" y="0"/>
                </a:lnTo>
                <a:lnTo>
                  <a:pt x="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71" name="Freeform 508"/>
          <p:cNvSpPr>
            <a:spLocks/>
          </p:cNvSpPr>
          <p:nvPr/>
        </p:nvSpPr>
        <p:spPr bwMode="auto">
          <a:xfrm>
            <a:off x="7331594" y="1269996"/>
            <a:ext cx="82550" cy="161925"/>
          </a:xfrm>
          <a:custGeom>
            <a:avLst/>
            <a:gdLst>
              <a:gd name="T0" fmla="*/ 0 w 40"/>
              <a:gd name="T1" fmla="*/ 0 h 78"/>
              <a:gd name="T2" fmla="*/ 40 w 40"/>
              <a:gd name="T3" fmla="*/ 0 h 78"/>
              <a:gd name="T4" fmla="*/ 40 w 40"/>
              <a:gd name="T5" fmla="*/ 57 h 78"/>
              <a:gd name="T6" fmla="*/ 0 w 40"/>
              <a:gd name="T7" fmla="*/ 57 h 78"/>
              <a:gd name="T8" fmla="*/ 0 w 40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78">
                <a:moveTo>
                  <a:pt x="0" y="0"/>
                </a:moveTo>
                <a:cubicBezTo>
                  <a:pt x="40" y="0"/>
                  <a:pt x="40" y="0"/>
                  <a:pt x="40" y="0"/>
                </a:cubicBezTo>
                <a:cubicBezTo>
                  <a:pt x="40" y="57"/>
                  <a:pt x="40" y="57"/>
                  <a:pt x="40" y="57"/>
                </a:cubicBezTo>
                <a:cubicBezTo>
                  <a:pt x="40" y="76"/>
                  <a:pt x="0" y="78"/>
                  <a:pt x="0" y="5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72" name="Freeform 509"/>
          <p:cNvSpPr>
            <a:spLocks/>
          </p:cNvSpPr>
          <p:nvPr/>
        </p:nvSpPr>
        <p:spPr bwMode="auto">
          <a:xfrm>
            <a:off x="7331594" y="1330322"/>
            <a:ext cx="82550" cy="53975"/>
          </a:xfrm>
          <a:custGeom>
            <a:avLst/>
            <a:gdLst>
              <a:gd name="T0" fmla="*/ 52 w 52"/>
              <a:gd name="T1" fmla="*/ 9 h 34"/>
              <a:gd name="T2" fmla="*/ 52 w 52"/>
              <a:gd name="T3" fmla="*/ 0 h 34"/>
              <a:gd name="T4" fmla="*/ 0 w 52"/>
              <a:gd name="T5" fmla="*/ 0 h 34"/>
              <a:gd name="T6" fmla="*/ 0 w 52"/>
              <a:gd name="T7" fmla="*/ 34 h 34"/>
              <a:gd name="T8" fmla="*/ 52 w 52"/>
              <a:gd name="T9" fmla="*/ 9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34">
                <a:moveTo>
                  <a:pt x="52" y="9"/>
                </a:moveTo>
                <a:lnTo>
                  <a:pt x="52" y="0"/>
                </a:lnTo>
                <a:lnTo>
                  <a:pt x="0" y="0"/>
                </a:lnTo>
                <a:lnTo>
                  <a:pt x="0" y="34"/>
                </a:lnTo>
                <a:lnTo>
                  <a:pt x="52" y="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73" name="Freeform 510"/>
          <p:cNvSpPr>
            <a:spLocks/>
          </p:cNvSpPr>
          <p:nvPr/>
        </p:nvSpPr>
        <p:spPr bwMode="auto">
          <a:xfrm>
            <a:off x="7201419" y="1120772"/>
            <a:ext cx="344488" cy="227013"/>
          </a:xfrm>
          <a:custGeom>
            <a:avLst/>
            <a:gdLst>
              <a:gd name="T0" fmla="*/ 83 w 166"/>
              <a:gd name="T1" fmla="*/ 0 h 110"/>
              <a:gd name="T2" fmla="*/ 83 w 166"/>
              <a:gd name="T3" fmla="*/ 110 h 110"/>
              <a:gd name="T4" fmla="*/ 83 w 166"/>
              <a:gd name="T5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6" h="110">
                <a:moveTo>
                  <a:pt x="83" y="0"/>
                </a:moveTo>
                <a:cubicBezTo>
                  <a:pt x="166" y="0"/>
                  <a:pt x="132" y="110"/>
                  <a:pt x="83" y="110"/>
                </a:cubicBezTo>
                <a:cubicBezTo>
                  <a:pt x="34" y="110"/>
                  <a:pt x="0" y="0"/>
                  <a:pt x="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74" name="Freeform 511"/>
          <p:cNvSpPr>
            <a:spLocks/>
          </p:cNvSpPr>
          <p:nvPr/>
        </p:nvSpPr>
        <p:spPr bwMode="auto">
          <a:xfrm>
            <a:off x="7250633" y="1079497"/>
            <a:ext cx="244475" cy="184150"/>
          </a:xfrm>
          <a:custGeom>
            <a:avLst/>
            <a:gdLst>
              <a:gd name="T0" fmla="*/ 58 w 118"/>
              <a:gd name="T1" fmla="*/ 34 h 89"/>
              <a:gd name="T2" fmla="*/ 102 w 118"/>
              <a:gd name="T3" fmla="*/ 67 h 89"/>
              <a:gd name="T4" fmla="*/ 112 w 118"/>
              <a:gd name="T5" fmla="*/ 68 h 89"/>
              <a:gd name="T6" fmla="*/ 60 w 118"/>
              <a:gd name="T7" fmla="*/ 0 h 89"/>
              <a:gd name="T8" fmla="*/ 6 w 118"/>
              <a:gd name="T9" fmla="*/ 66 h 89"/>
              <a:gd name="T10" fmla="*/ 16 w 118"/>
              <a:gd name="T11" fmla="*/ 66 h 89"/>
              <a:gd name="T12" fmla="*/ 58 w 118"/>
              <a:gd name="T13" fmla="*/ 34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8" h="89">
                <a:moveTo>
                  <a:pt x="58" y="34"/>
                </a:moveTo>
                <a:cubicBezTo>
                  <a:pt x="86" y="34"/>
                  <a:pt x="101" y="50"/>
                  <a:pt x="102" y="67"/>
                </a:cubicBezTo>
                <a:cubicBezTo>
                  <a:pt x="104" y="84"/>
                  <a:pt x="106" y="81"/>
                  <a:pt x="112" y="68"/>
                </a:cubicBezTo>
                <a:cubicBezTo>
                  <a:pt x="118" y="56"/>
                  <a:pt x="103" y="0"/>
                  <a:pt x="60" y="0"/>
                </a:cubicBezTo>
                <a:cubicBezTo>
                  <a:pt x="17" y="0"/>
                  <a:pt x="0" y="43"/>
                  <a:pt x="6" y="66"/>
                </a:cubicBezTo>
                <a:cubicBezTo>
                  <a:pt x="12" y="89"/>
                  <a:pt x="12" y="84"/>
                  <a:pt x="16" y="66"/>
                </a:cubicBezTo>
                <a:cubicBezTo>
                  <a:pt x="19" y="49"/>
                  <a:pt x="27" y="34"/>
                  <a:pt x="58" y="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75" name="Freeform 512"/>
          <p:cNvSpPr>
            <a:spLocks/>
          </p:cNvSpPr>
          <p:nvPr/>
        </p:nvSpPr>
        <p:spPr bwMode="auto">
          <a:xfrm>
            <a:off x="7264919" y="1042985"/>
            <a:ext cx="215900" cy="193675"/>
          </a:xfrm>
          <a:custGeom>
            <a:avLst/>
            <a:gdLst>
              <a:gd name="T0" fmla="*/ 97 w 104"/>
              <a:gd name="T1" fmla="*/ 34 h 93"/>
              <a:gd name="T2" fmla="*/ 102 w 104"/>
              <a:gd name="T3" fmla="*/ 71 h 93"/>
              <a:gd name="T4" fmla="*/ 80 w 104"/>
              <a:gd name="T5" fmla="*/ 93 h 93"/>
              <a:gd name="T6" fmla="*/ 24 w 104"/>
              <a:gd name="T7" fmla="*/ 93 h 93"/>
              <a:gd name="T8" fmla="*/ 2 w 104"/>
              <a:gd name="T9" fmla="*/ 71 h 93"/>
              <a:gd name="T10" fmla="*/ 7 w 104"/>
              <a:gd name="T11" fmla="*/ 34 h 93"/>
              <a:gd name="T12" fmla="*/ 97 w 104"/>
              <a:gd name="T13" fmla="*/ 34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4" h="93">
                <a:moveTo>
                  <a:pt x="97" y="34"/>
                </a:moveTo>
                <a:cubicBezTo>
                  <a:pt x="102" y="71"/>
                  <a:pt x="102" y="71"/>
                  <a:pt x="102" y="71"/>
                </a:cubicBezTo>
                <a:cubicBezTo>
                  <a:pt x="104" y="84"/>
                  <a:pt x="88" y="93"/>
                  <a:pt x="80" y="93"/>
                </a:cubicBezTo>
                <a:cubicBezTo>
                  <a:pt x="24" y="93"/>
                  <a:pt x="24" y="93"/>
                  <a:pt x="24" y="93"/>
                </a:cubicBezTo>
                <a:cubicBezTo>
                  <a:pt x="16" y="93"/>
                  <a:pt x="0" y="84"/>
                  <a:pt x="2" y="71"/>
                </a:cubicBezTo>
                <a:cubicBezTo>
                  <a:pt x="7" y="34"/>
                  <a:pt x="7" y="34"/>
                  <a:pt x="7" y="34"/>
                </a:cubicBezTo>
                <a:cubicBezTo>
                  <a:pt x="12" y="0"/>
                  <a:pt x="92" y="0"/>
                  <a:pt x="97" y="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76" name="Oval 513"/>
          <p:cNvSpPr>
            <a:spLocks noChangeArrowheads="1"/>
          </p:cNvSpPr>
          <p:nvPr/>
        </p:nvSpPr>
        <p:spPr bwMode="auto">
          <a:xfrm>
            <a:off x="7223644" y="1136647"/>
            <a:ext cx="298450" cy="109538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77" name="Freeform 514"/>
          <p:cNvSpPr>
            <a:spLocks/>
          </p:cNvSpPr>
          <p:nvPr/>
        </p:nvSpPr>
        <p:spPr bwMode="auto">
          <a:xfrm>
            <a:off x="7272856" y="1149347"/>
            <a:ext cx="198438" cy="188913"/>
          </a:xfrm>
          <a:custGeom>
            <a:avLst/>
            <a:gdLst>
              <a:gd name="T0" fmla="*/ 48 w 95"/>
              <a:gd name="T1" fmla="*/ 0 h 91"/>
              <a:gd name="T2" fmla="*/ 92 w 95"/>
              <a:gd name="T3" fmla="*/ 51 h 91"/>
              <a:gd name="T4" fmla="*/ 48 w 95"/>
              <a:gd name="T5" fmla="*/ 91 h 91"/>
              <a:gd name="T6" fmla="*/ 4 w 95"/>
              <a:gd name="T7" fmla="*/ 53 h 91"/>
              <a:gd name="T8" fmla="*/ 48 w 95"/>
              <a:gd name="T9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91">
                <a:moveTo>
                  <a:pt x="48" y="0"/>
                </a:moveTo>
                <a:cubicBezTo>
                  <a:pt x="84" y="0"/>
                  <a:pt x="95" y="27"/>
                  <a:pt x="92" y="51"/>
                </a:cubicBezTo>
                <a:cubicBezTo>
                  <a:pt x="89" y="76"/>
                  <a:pt x="72" y="91"/>
                  <a:pt x="48" y="91"/>
                </a:cubicBezTo>
                <a:cubicBezTo>
                  <a:pt x="25" y="91"/>
                  <a:pt x="8" y="76"/>
                  <a:pt x="4" y="53"/>
                </a:cubicBezTo>
                <a:cubicBezTo>
                  <a:pt x="0" y="28"/>
                  <a:pt x="11" y="0"/>
                  <a:pt x="4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78" name="Freeform 515"/>
          <p:cNvSpPr>
            <a:spLocks/>
          </p:cNvSpPr>
          <p:nvPr/>
        </p:nvSpPr>
        <p:spPr bwMode="auto">
          <a:xfrm>
            <a:off x="7372869" y="1155697"/>
            <a:ext cx="120650" cy="192088"/>
          </a:xfrm>
          <a:custGeom>
            <a:avLst/>
            <a:gdLst>
              <a:gd name="T0" fmla="*/ 48 w 58"/>
              <a:gd name="T1" fmla="*/ 13 h 93"/>
              <a:gd name="T2" fmla="*/ 0 w 58"/>
              <a:gd name="T3" fmla="*/ 93 h 93"/>
              <a:gd name="T4" fmla="*/ 0 w 58"/>
              <a:gd name="T5" fmla="*/ 1 h 93"/>
              <a:gd name="T6" fmla="*/ 33 w 58"/>
              <a:gd name="T7" fmla="*/ 5 h 93"/>
              <a:gd name="T8" fmla="*/ 48 w 58"/>
              <a:gd name="T9" fmla="*/ 1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93">
                <a:moveTo>
                  <a:pt x="48" y="13"/>
                </a:moveTo>
                <a:cubicBezTo>
                  <a:pt x="58" y="46"/>
                  <a:pt x="32" y="93"/>
                  <a:pt x="0" y="93"/>
                </a:cubicBezTo>
                <a:cubicBezTo>
                  <a:pt x="0" y="1"/>
                  <a:pt x="0" y="1"/>
                  <a:pt x="0" y="1"/>
                </a:cubicBezTo>
                <a:cubicBezTo>
                  <a:pt x="11" y="0"/>
                  <a:pt x="26" y="0"/>
                  <a:pt x="33" y="5"/>
                </a:cubicBezTo>
                <a:cubicBezTo>
                  <a:pt x="38" y="8"/>
                  <a:pt x="44" y="11"/>
                  <a:pt x="48" y="1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79" name="Freeform 516"/>
          <p:cNvSpPr>
            <a:spLocks/>
          </p:cNvSpPr>
          <p:nvPr/>
        </p:nvSpPr>
        <p:spPr bwMode="auto">
          <a:xfrm>
            <a:off x="7306194" y="1062035"/>
            <a:ext cx="133350" cy="73025"/>
          </a:xfrm>
          <a:custGeom>
            <a:avLst/>
            <a:gdLst>
              <a:gd name="T0" fmla="*/ 0 w 64"/>
              <a:gd name="T1" fmla="*/ 35 h 35"/>
              <a:gd name="T2" fmla="*/ 33 w 64"/>
              <a:gd name="T3" fmla="*/ 0 h 35"/>
              <a:gd name="T4" fmla="*/ 64 w 64"/>
              <a:gd name="T5" fmla="*/ 34 h 35"/>
              <a:gd name="T6" fmla="*/ 36 w 64"/>
              <a:gd name="T7" fmla="*/ 31 h 35"/>
              <a:gd name="T8" fmla="*/ 0 w 64"/>
              <a:gd name="T9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35">
                <a:moveTo>
                  <a:pt x="0" y="35"/>
                </a:moveTo>
                <a:cubicBezTo>
                  <a:pt x="9" y="19"/>
                  <a:pt x="19" y="0"/>
                  <a:pt x="33" y="0"/>
                </a:cubicBezTo>
                <a:cubicBezTo>
                  <a:pt x="46" y="0"/>
                  <a:pt x="55" y="18"/>
                  <a:pt x="64" y="34"/>
                </a:cubicBezTo>
                <a:cubicBezTo>
                  <a:pt x="55" y="32"/>
                  <a:pt x="46" y="31"/>
                  <a:pt x="36" y="31"/>
                </a:cubicBezTo>
                <a:cubicBezTo>
                  <a:pt x="23" y="31"/>
                  <a:pt x="11" y="33"/>
                  <a:pt x="0" y="3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80" name="Freeform 518"/>
          <p:cNvSpPr>
            <a:spLocks/>
          </p:cNvSpPr>
          <p:nvPr/>
        </p:nvSpPr>
        <p:spPr bwMode="auto">
          <a:xfrm>
            <a:off x="7461769" y="1196972"/>
            <a:ext cx="30163" cy="55563"/>
          </a:xfrm>
          <a:custGeom>
            <a:avLst/>
            <a:gdLst>
              <a:gd name="T0" fmla="*/ 10 w 14"/>
              <a:gd name="T1" fmla="*/ 1 h 27"/>
              <a:gd name="T2" fmla="*/ 13 w 14"/>
              <a:gd name="T3" fmla="*/ 15 h 27"/>
              <a:gd name="T4" fmla="*/ 5 w 14"/>
              <a:gd name="T5" fmla="*/ 26 h 27"/>
              <a:gd name="T6" fmla="*/ 2 w 14"/>
              <a:gd name="T7" fmla="*/ 13 h 27"/>
              <a:gd name="T8" fmla="*/ 10 w 14"/>
              <a:gd name="T9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7">
                <a:moveTo>
                  <a:pt x="10" y="1"/>
                </a:moveTo>
                <a:cubicBezTo>
                  <a:pt x="13" y="2"/>
                  <a:pt x="14" y="8"/>
                  <a:pt x="13" y="15"/>
                </a:cubicBezTo>
                <a:cubicBezTo>
                  <a:pt x="11" y="22"/>
                  <a:pt x="8" y="27"/>
                  <a:pt x="5" y="26"/>
                </a:cubicBezTo>
                <a:cubicBezTo>
                  <a:pt x="2" y="26"/>
                  <a:pt x="0" y="20"/>
                  <a:pt x="2" y="13"/>
                </a:cubicBezTo>
                <a:cubicBezTo>
                  <a:pt x="3" y="6"/>
                  <a:pt x="7" y="0"/>
                  <a:pt x="1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81" name="Freeform 519"/>
          <p:cNvSpPr>
            <a:spLocks/>
          </p:cNvSpPr>
          <p:nvPr/>
        </p:nvSpPr>
        <p:spPr bwMode="auto">
          <a:xfrm>
            <a:off x="7255394" y="1196972"/>
            <a:ext cx="28575" cy="55563"/>
          </a:xfrm>
          <a:custGeom>
            <a:avLst/>
            <a:gdLst>
              <a:gd name="T0" fmla="*/ 4 w 14"/>
              <a:gd name="T1" fmla="*/ 1 h 27"/>
              <a:gd name="T2" fmla="*/ 1 w 14"/>
              <a:gd name="T3" fmla="*/ 15 h 27"/>
              <a:gd name="T4" fmla="*/ 9 w 14"/>
              <a:gd name="T5" fmla="*/ 26 h 27"/>
              <a:gd name="T6" fmla="*/ 12 w 14"/>
              <a:gd name="T7" fmla="*/ 13 h 27"/>
              <a:gd name="T8" fmla="*/ 4 w 14"/>
              <a:gd name="T9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7">
                <a:moveTo>
                  <a:pt x="4" y="1"/>
                </a:moveTo>
                <a:cubicBezTo>
                  <a:pt x="1" y="2"/>
                  <a:pt x="0" y="8"/>
                  <a:pt x="1" y="15"/>
                </a:cubicBezTo>
                <a:cubicBezTo>
                  <a:pt x="3" y="22"/>
                  <a:pt x="6" y="27"/>
                  <a:pt x="9" y="26"/>
                </a:cubicBezTo>
                <a:cubicBezTo>
                  <a:pt x="12" y="26"/>
                  <a:pt x="14" y="20"/>
                  <a:pt x="12" y="13"/>
                </a:cubicBezTo>
                <a:cubicBezTo>
                  <a:pt x="11" y="6"/>
                  <a:pt x="7" y="0"/>
                  <a:pt x="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82" name="Freeform 520"/>
          <p:cNvSpPr>
            <a:spLocks/>
          </p:cNvSpPr>
          <p:nvPr/>
        </p:nvSpPr>
        <p:spPr bwMode="auto">
          <a:xfrm>
            <a:off x="7255393" y="1393822"/>
            <a:ext cx="65088" cy="163513"/>
          </a:xfrm>
          <a:custGeom>
            <a:avLst/>
            <a:gdLst>
              <a:gd name="T0" fmla="*/ 21 w 32"/>
              <a:gd name="T1" fmla="*/ 0 h 79"/>
              <a:gd name="T2" fmla="*/ 0 w 32"/>
              <a:gd name="T3" fmla="*/ 13 h 79"/>
              <a:gd name="T4" fmla="*/ 13 w 32"/>
              <a:gd name="T5" fmla="*/ 65 h 79"/>
              <a:gd name="T6" fmla="*/ 19 w 32"/>
              <a:gd name="T7" fmla="*/ 51 h 79"/>
              <a:gd name="T8" fmla="*/ 27 w 32"/>
              <a:gd name="T9" fmla="*/ 55 h 79"/>
              <a:gd name="T10" fmla="*/ 21 w 32"/>
              <a:gd name="T1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" h="79">
                <a:moveTo>
                  <a:pt x="21" y="0"/>
                </a:moveTo>
                <a:cubicBezTo>
                  <a:pt x="4" y="0"/>
                  <a:pt x="1" y="2"/>
                  <a:pt x="0" y="13"/>
                </a:cubicBezTo>
                <a:cubicBezTo>
                  <a:pt x="0" y="24"/>
                  <a:pt x="2" y="50"/>
                  <a:pt x="13" y="65"/>
                </a:cubicBezTo>
                <a:cubicBezTo>
                  <a:pt x="23" y="79"/>
                  <a:pt x="17" y="63"/>
                  <a:pt x="19" y="51"/>
                </a:cubicBezTo>
                <a:cubicBezTo>
                  <a:pt x="20" y="39"/>
                  <a:pt x="22" y="68"/>
                  <a:pt x="27" y="55"/>
                </a:cubicBezTo>
                <a:cubicBezTo>
                  <a:pt x="32" y="41"/>
                  <a:pt x="26" y="33"/>
                  <a:pt x="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83" name="Freeform 521"/>
          <p:cNvSpPr>
            <a:spLocks/>
          </p:cNvSpPr>
          <p:nvPr/>
        </p:nvSpPr>
        <p:spPr bwMode="auto">
          <a:xfrm>
            <a:off x="7423669" y="1387471"/>
            <a:ext cx="77788" cy="179388"/>
          </a:xfrm>
          <a:custGeom>
            <a:avLst/>
            <a:gdLst>
              <a:gd name="T0" fmla="*/ 22 w 38"/>
              <a:gd name="T1" fmla="*/ 8 h 86"/>
              <a:gd name="T2" fmla="*/ 32 w 38"/>
              <a:gd name="T3" fmla="*/ 24 h 86"/>
              <a:gd name="T4" fmla="*/ 21 w 38"/>
              <a:gd name="T5" fmla="*/ 69 h 86"/>
              <a:gd name="T6" fmla="*/ 16 w 38"/>
              <a:gd name="T7" fmla="*/ 78 h 86"/>
              <a:gd name="T8" fmla="*/ 8 w 38"/>
              <a:gd name="T9" fmla="*/ 58 h 86"/>
              <a:gd name="T10" fmla="*/ 1 w 38"/>
              <a:gd name="T11" fmla="*/ 59 h 86"/>
              <a:gd name="T12" fmla="*/ 22 w 38"/>
              <a:gd name="T13" fmla="*/ 8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" h="86">
                <a:moveTo>
                  <a:pt x="22" y="8"/>
                </a:moveTo>
                <a:cubicBezTo>
                  <a:pt x="29" y="8"/>
                  <a:pt x="38" y="13"/>
                  <a:pt x="32" y="24"/>
                </a:cubicBezTo>
                <a:cubicBezTo>
                  <a:pt x="25" y="34"/>
                  <a:pt x="22" y="59"/>
                  <a:pt x="21" y="69"/>
                </a:cubicBezTo>
                <a:cubicBezTo>
                  <a:pt x="21" y="79"/>
                  <a:pt x="16" y="86"/>
                  <a:pt x="16" y="78"/>
                </a:cubicBezTo>
                <a:cubicBezTo>
                  <a:pt x="16" y="69"/>
                  <a:pt x="10" y="50"/>
                  <a:pt x="8" y="58"/>
                </a:cubicBezTo>
                <a:cubicBezTo>
                  <a:pt x="6" y="67"/>
                  <a:pt x="0" y="75"/>
                  <a:pt x="1" y="59"/>
                </a:cubicBezTo>
                <a:cubicBezTo>
                  <a:pt x="1" y="43"/>
                  <a:pt x="5" y="0"/>
                  <a:pt x="22" y="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84" name="Freeform 522"/>
          <p:cNvSpPr>
            <a:spLocks/>
          </p:cNvSpPr>
          <p:nvPr/>
        </p:nvSpPr>
        <p:spPr bwMode="auto">
          <a:xfrm>
            <a:off x="7279207" y="1357310"/>
            <a:ext cx="200025" cy="128588"/>
          </a:xfrm>
          <a:custGeom>
            <a:avLst/>
            <a:gdLst>
              <a:gd name="T0" fmla="*/ 90 w 96"/>
              <a:gd name="T1" fmla="*/ 26 h 62"/>
              <a:gd name="T2" fmla="*/ 3 w 96"/>
              <a:gd name="T3" fmla="*/ 25 h 62"/>
              <a:gd name="T4" fmla="*/ 9 w 96"/>
              <a:gd name="T5" fmla="*/ 13 h 62"/>
              <a:gd name="T6" fmla="*/ 25 w 96"/>
              <a:gd name="T7" fmla="*/ 5 h 62"/>
              <a:gd name="T8" fmla="*/ 66 w 96"/>
              <a:gd name="T9" fmla="*/ 3 h 62"/>
              <a:gd name="T10" fmla="*/ 78 w 96"/>
              <a:gd name="T11" fmla="*/ 14 h 62"/>
              <a:gd name="T12" fmla="*/ 90 w 96"/>
              <a:gd name="T13" fmla="*/ 26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62">
                <a:moveTo>
                  <a:pt x="90" y="26"/>
                </a:moveTo>
                <a:cubicBezTo>
                  <a:pt x="75" y="41"/>
                  <a:pt x="32" y="62"/>
                  <a:pt x="3" y="25"/>
                </a:cubicBezTo>
                <a:cubicBezTo>
                  <a:pt x="0" y="15"/>
                  <a:pt x="1" y="10"/>
                  <a:pt x="9" y="13"/>
                </a:cubicBezTo>
                <a:cubicBezTo>
                  <a:pt x="9" y="4"/>
                  <a:pt x="17" y="0"/>
                  <a:pt x="25" y="5"/>
                </a:cubicBezTo>
                <a:cubicBezTo>
                  <a:pt x="36" y="16"/>
                  <a:pt x="61" y="10"/>
                  <a:pt x="66" y="3"/>
                </a:cubicBezTo>
                <a:cubicBezTo>
                  <a:pt x="73" y="1"/>
                  <a:pt x="78" y="4"/>
                  <a:pt x="78" y="14"/>
                </a:cubicBezTo>
                <a:cubicBezTo>
                  <a:pt x="92" y="7"/>
                  <a:pt x="96" y="18"/>
                  <a:pt x="90" y="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85" name="Freeform 523"/>
          <p:cNvSpPr>
            <a:spLocks noEditPoints="1"/>
          </p:cNvSpPr>
          <p:nvPr/>
        </p:nvSpPr>
        <p:spPr bwMode="auto">
          <a:xfrm>
            <a:off x="7266507" y="1385885"/>
            <a:ext cx="204788" cy="109538"/>
          </a:xfrm>
          <a:custGeom>
            <a:avLst/>
            <a:gdLst>
              <a:gd name="T0" fmla="*/ 90 w 98"/>
              <a:gd name="T1" fmla="*/ 30 h 53"/>
              <a:gd name="T2" fmla="*/ 90 w 98"/>
              <a:gd name="T3" fmla="*/ 24 h 53"/>
              <a:gd name="T4" fmla="*/ 98 w 98"/>
              <a:gd name="T5" fmla="*/ 15 h 53"/>
              <a:gd name="T6" fmla="*/ 90 w 98"/>
              <a:gd name="T7" fmla="*/ 30 h 53"/>
              <a:gd name="T8" fmla="*/ 90 w 98"/>
              <a:gd name="T9" fmla="*/ 20 h 53"/>
              <a:gd name="T10" fmla="*/ 97 w 98"/>
              <a:gd name="T11" fmla="*/ 10 h 53"/>
              <a:gd name="T12" fmla="*/ 97 w 98"/>
              <a:gd name="T13" fmla="*/ 10 h 53"/>
              <a:gd name="T14" fmla="*/ 90 w 98"/>
              <a:gd name="T15" fmla="*/ 17 h 53"/>
              <a:gd name="T16" fmla="*/ 90 w 98"/>
              <a:gd name="T17" fmla="*/ 20 h 53"/>
              <a:gd name="T18" fmla="*/ 90 w 98"/>
              <a:gd name="T19" fmla="*/ 17 h 53"/>
              <a:gd name="T20" fmla="*/ 90 w 98"/>
              <a:gd name="T21" fmla="*/ 20 h 53"/>
              <a:gd name="T22" fmla="*/ 82 w 98"/>
              <a:gd name="T23" fmla="*/ 22 h 53"/>
              <a:gd name="T24" fmla="*/ 82 w 98"/>
              <a:gd name="T25" fmla="*/ 22 h 53"/>
              <a:gd name="T26" fmla="*/ 90 w 98"/>
              <a:gd name="T27" fmla="*/ 17 h 53"/>
              <a:gd name="T28" fmla="*/ 90 w 98"/>
              <a:gd name="T29" fmla="*/ 24 h 53"/>
              <a:gd name="T30" fmla="*/ 90 w 98"/>
              <a:gd name="T31" fmla="*/ 30 h 53"/>
              <a:gd name="T32" fmla="*/ 84 w 98"/>
              <a:gd name="T33" fmla="*/ 53 h 53"/>
              <a:gd name="T34" fmla="*/ 90 w 98"/>
              <a:gd name="T35" fmla="*/ 24 h 53"/>
              <a:gd name="T36" fmla="*/ 82 w 98"/>
              <a:gd name="T37" fmla="*/ 1 h 53"/>
              <a:gd name="T38" fmla="*/ 82 w 98"/>
              <a:gd name="T39" fmla="*/ 1 h 53"/>
              <a:gd name="T40" fmla="*/ 83 w 98"/>
              <a:gd name="T41" fmla="*/ 0 h 53"/>
              <a:gd name="T42" fmla="*/ 83 w 98"/>
              <a:gd name="T43" fmla="*/ 0 h 53"/>
              <a:gd name="T44" fmla="*/ 82 w 98"/>
              <a:gd name="T45" fmla="*/ 1 h 53"/>
              <a:gd name="T46" fmla="*/ 12 w 98"/>
              <a:gd name="T47" fmla="*/ 47 h 53"/>
              <a:gd name="T48" fmla="*/ 10 w 98"/>
              <a:gd name="T49" fmla="*/ 44 h 53"/>
              <a:gd name="T50" fmla="*/ 10 w 98"/>
              <a:gd name="T51" fmla="*/ 46 h 53"/>
              <a:gd name="T52" fmla="*/ 12 w 98"/>
              <a:gd name="T53" fmla="*/ 47 h 53"/>
              <a:gd name="T54" fmla="*/ 82 w 98"/>
              <a:gd name="T55" fmla="*/ 1 h 53"/>
              <a:gd name="T56" fmla="*/ 82 w 98"/>
              <a:gd name="T57" fmla="*/ 1 h 53"/>
              <a:gd name="T58" fmla="*/ 19 w 98"/>
              <a:gd name="T59" fmla="*/ 1 h 53"/>
              <a:gd name="T60" fmla="*/ 82 w 98"/>
              <a:gd name="T61" fmla="*/ 1 h 53"/>
              <a:gd name="T62" fmla="*/ 82 w 98"/>
              <a:gd name="T63" fmla="*/ 22 h 53"/>
              <a:gd name="T64" fmla="*/ 81 w 98"/>
              <a:gd name="T65" fmla="*/ 22 h 53"/>
              <a:gd name="T66" fmla="*/ 82 w 98"/>
              <a:gd name="T67" fmla="*/ 22 h 53"/>
              <a:gd name="T68" fmla="*/ 82 w 98"/>
              <a:gd name="T69" fmla="*/ 22 h 53"/>
              <a:gd name="T70" fmla="*/ 10 w 98"/>
              <a:gd name="T71" fmla="*/ 15 h 53"/>
              <a:gd name="T72" fmla="*/ 10 w 98"/>
              <a:gd name="T73" fmla="*/ 12 h 53"/>
              <a:gd name="T74" fmla="*/ 17 w 98"/>
              <a:gd name="T75" fmla="*/ 19 h 53"/>
              <a:gd name="T76" fmla="*/ 10 w 98"/>
              <a:gd name="T77" fmla="*/ 15 h 53"/>
              <a:gd name="T78" fmla="*/ 10 w 98"/>
              <a:gd name="T79" fmla="*/ 44 h 53"/>
              <a:gd name="T80" fmla="*/ 5 w 98"/>
              <a:gd name="T81" fmla="*/ 11 h 53"/>
              <a:gd name="T82" fmla="*/ 10 w 98"/>
              <a:gd name="T83" fmla="*/ 46 h 53"/>
              <a:gd name="T84" fmla="*/ 10 w 98"/>
              <a:gd name="T85" fmla="*/ 44 h 53"/>
              <a:gd name="T86" fmla="*/ 10 w 98"/>
              <a:gd name="T87" fmla="*/ 12 h 53"/>
              <a:gd name="T88" fmla="*/ 10 w 98"/>
              <a:gd name="T89" fmla="*/ 15 h 53"/>
              <a:gd name="T90" fmla="*/ 8 w 98"/>
              <a:gd name="T91" fmla="*/ 10 h 53"/>
              <a:gd name="T92" fmla="*/ 10 w 98"/>
              <a:gd name="T93" fmla="*/ 1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8" h="53">
                <a:moveTo>
                  <a:pt x="90" y="30"/>
                </a:moveTo>
                <a:cubicBezTo>
                  <a:pt x="90" y="24"/>
                  <a:pt x="90" y="24"/>
                  <a:pt x="90" y="24"/>
                </a:cubicBezTo>
                <a:cubicBezTo>
                  <a:pt x="93" y="19"/>
                  <a:pt x="96" y="16"/>
                  <a:pt x="98" y="15"/>
                </a:cubicBezTo>
                <a:cubicBezTo>
                  <a:pt x="97" y="16"/>
                  <a:pt x="93" y="22"/>
                  <a:pt x="90" y="30"/>
                </a:cubicBezTo>
                <a:close/>
                <a:moveTo>
                  <a:pt x="90" y="20"/>
                </a:moveTo>
                <a:cubicBezTo>
                  <a:pt x="93" y="17"/>
                  <a:pt x="96" y="14"/>
                  <a:pt x="97" y="10"/>
                </a:cubicBezTo>
                <a:cubicBezTo>
                  <a:pt x="97" y="10"/>
                  <a:pt x="97" y="10"/>
                  <a:pt x="97" y="10"/>
                </a:cubicBezTo>
                <a:cubicBezTo>
                  <a:pt x="95" y="12"/>
                  <a:pt x="93" y="15"/>
                  <a:pt x="90" y="17"/>
                </a:cubicBezTo>
                <a:lnTo>
                  <a:pt x="90" y="20"/>
                </a:lnTo>
                <a:close/>
                <a:moveTo>
                  <a:pt x="90" y="17"/>
                </a:moveTo>
                <a:cubicBezTo>
                  <a:pt x="90" y="20"/>
                  <a:pt x="90" y="20"/>
                  <a:pt x="90" y="20"/>
                </a:cubicBezTo>
                <a:cubicBezTo>
                  <a:pt x="87" y="21"/>
                  <a:pt x="84" y="22"/>
                  <a:pt x="82" y="22"/>
                </a:cubicBezTo>
                <a:cubicBezTo>
                  <a:pt x="82" y="22"/>
                  <a:pt x="82" y="22"/>
                  <a:pt x="82" y="22"/>
                </a:cubicBezTo>
                <a:cubicBezTo>
                  <a:pt x="84" y="21"/>
                  <a:pt x="87" y="19"/>
                  <a:pt x="90" y="17"/>
                </a:cubicBezTo>
                <a:close/>
                <a:moveTo>
                  <a:pt x="90" y="24"/>
                </a:moveTo>
                <a:cubicBezTo>
                  <a:pt x="90" y="30"/>
                  <a:pt x="90" y="30"/>
                  <a:pt x="90" y="30"/>
                </a:cubicBezTo>
                <a:cubicBezTo>
                  <a:pt x="87" y="37"/>
                  <a:pt x="84" y="46"/>
                  <a:pt x="84" y="53"/>
                </a:cubicBezTo>
                <a:cubicBezTo>
                  <a:pt x="82" y="44"/>
                  <a:pt x="85" y="33"/>
                  <a:pt x="90" y="24"/>
                </a:cubicBezTo>
                <a:close/>
                <a:moveTo>
                  <a:pt x="82" y="1"/>
                </a:moveTo>
                <a:cubicBezTo>
                  <a:pt x="82" y="1"/>
                  <a:pt x="82" y="1"/>
                  <a:pt x="82" y="1"/>
                </a:cubicBezTo>
                <a:cubicBezTo>
                  <a:pt x="82" y="0"/>
                  <a:pt x="83" y="0"/>
                  <a:pt x="83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3" y="0"/>
                  <a:pt x="82" y="1"/>
                  <a:pt x="82" y="1"/>
                </a:cubicBezTo>
                <a:close/>
                <a:moveTo>
                  <a:pt x="12" y="47"/>
                </a:moveTo>
                <a:cubicBezTo>
                  <a:pt x="11" y="46"/>
                  <a:pt x="11" y="45"/>
                  <a:pt x="10" y="44"/>
                </a:cubicBezTo>
                <a:cubicBezTo>
                  <a:pt x="10" y="46"/>
                  <a:pt x="10" y="46"/>
                  <a:pt x="10" y="46"/>
                </a:cubicBezTo>
                <a:cubicBezTo>
                  <a:pt x="11" y="46"/>
                  <a:pt x="11" y="47"/>
                  <a:pt x="12" y="47"/>
                </a:cubicBezTo>
                <a:close/>
                <a:moveTo>
                  <a:pt x="82" y="1"/>
                </a:moveTo>
                <a:cubicBezTo>
                  <a:pt x="82" y="1"/>
                  <a:pt x="82" y="1"/>
                  <a:pt x="82" y="1"/>
                </a:cubicBezTo>
                <a:cubicBezTo>
                  <a:pt x="70" y="13"/>
                  <a:pt x="43" y="25"/>
                  <a:pt x="19" y="1"/>
                </a:cubicBezTo>
                <a:cubicBezTo>
                  <a:pt x="43" y="21"/>
                  <a:pt x="70" y="10"/>
                  <a:pt x="82" y="1"/>
                </a:cubicBezTo>
                <a:close/>
                <a:moveTo>
                  <a:pt x="82" y="22"/>
                </a:moveTo>
                <a:cubicBezTo>
                  <a:pt x="81" y="22"/>
                  <a:pt x="81" y="22"/>
                  <a:pt x="81" y="22"/>
                </a:cubicBezTo>
                <a:cubicBezTo>
                  <a:pt x="82" y="22"/>
                  <a:pt x="82" y="22"/>
                  <a:pt x="82" y="22"/>
                </a:cubicBezTo>
                <a:cubicBezTo>
                  <a:pt x="82" y="22"/>
                  <a:pt x="82" y="22"/>
                  <a:pt x="82" y="22"/>
                </a:cubicBezTo>
                <a:close/>
                <a:moveTo>
                  <a:pt x="10" y="15"/>
                </a:moveTo>
                <a:cubicBezTo>
                  <a:pt x="10" y="12"/>
                  <a:pt x="10" y="12"/>
                  <a:pt x="10" y="12"/>
                </a:cubicBezTo>
                <a:cubicBezTo>
                  <a:pt x="12" y="15"/>
                  <a:pt x="15" y="18"/>
                  <a:pt x="17" y="19"/>
                </a:cubicBezTo>
                <a:cubicBezTo>
                  <a:pt x="15" y="19"/>
                  <a:pt x="12" y="18"/>
                  <a:pt x="10" y="15"/>
                </a:cubicBezTo>
                <a:close/>
                <a:moveTo>
                  <a:pt x="10" y="44"/>
                </a:moveTo>
                <a:cubicBezTo>
                  <a:pt x="6" y="33"/>
                  <a:pt x="4" y="14"/>
                  <a:pt x="5" y="11"/>
                </a:cubicBezTo>
                <a:cubicBezTo>
                  <a:pt x="0" y="15"/>
                  <a:pt x="2" y="36"/>
                  <a:pt x="10" y="46"/>
                </a:cubicBezTo>
                <a:cubicBezTo>
                  <a:pt x="10" y="44"/>
                  <a:pt x="10" y="44"/>
                  <a:pt x="10" y="44"/>
                </a:cubicBezTo>
                <a:close/>
                <a:moveTo>
                  <a:pt x="10" y="12"/>
                </a:moveTo>
                <a:cubicBezTo>
                  <a:pt x="10" y="15"/>
                  <a:pt x="10" y="15"/>
                  <a:pt x="10" y="15"/>
                </a:cubicBezTo>
                <a:cubicBezTo>
                  <a:pt x="9" y="14"/>
                  <a:pt x="8" y="12"/>
                  <a:pt x="8" y="10"/>
                </a:cubicBezTo>
                <a:cubicBezTo>
                  <a:pt x="9" y="10"/>
                  <a:pt x="9" y="11"/>
                  <a:pt x="10" y="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86" name="Freeform 525"/>
          <p:cNvSpPr>
            <a:spLocks/>
          </p:cNvSpPr>
          <p:nvPr/>
        </p:nvSpPr>
        <p:spPr bwMode="auto">
          <a:xfrm>
            <a:off x="7336357" y="1277934"/>
            <a:ext cx="74613" cy="47625"/>
          </a:xfrm>
          <a:custGeom>
            <a:avLst/>
            <a:gdLst>
              <a:gd name="T0" fmla="*/ 18 w 36"/>
              <a:gd name="T1" fmla="*/ 0 h 23"/>
              <a:gd name="T2" fmla="*/ 36 w 36"/>
              <a:gd name="T3" fmla="*/ 12 h 23"/>
              <a:gd name="T4" fmla="*/ 28 w 36"/>
              <a:gd name="T5" fmla="*/ 23 h 23"/>
              <a:gd name="T6" fmla="*/ 18 w 36"/>
              <a:gd name="T7" fmla="*/ 17 h 23"/>
              <a:gd name="T8" fmla="*/ 7 w 36"/>
              <a:gd name="T9" fmla="*/ 23 h 23"/>
              <a:gd name="T10" fmla="*/ 0 w 36"/>
              <a:gd name="T11" fmla="*/ 12 h 23"/>
              <a:gd name="T12" fmla="*/ 18 w 36"/>
              <a:gd name="T13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23">
                <a:moveTo>
                  <a:pt x="18" y="0"/>
                </a:moveTo>
                <a:cubicBezTo>
                  <a:pt x="28" y="0"/>
                  <a:pt x="36" y="6"/>
                  <a:pt x="36" y="12"/>
                </a:cubicBezTo>
                <a:cubicBezTo>
                  <a:pt x="36" y="17"/>
                  <a:pt x="36" y="23"/>
                  <a:pt x="28" y="23"/>
                </a:cubicBezTo>
                <a:cubicBezTo>
                  <a:pt x="21" y="23"/>
                  <a:pt x="23" y="17"/>
                  <a:pt x="18" y="17"/>
                </a:cubicBezTo>
                <a:cubicBezTo>
                  <a:pt x="13" y="17"/>
                  <a:pt x="14" y="23"/>
                  <a:pt x="7" y="23"/>
                </a:cubicBezTo>
                <a:cubicBezTo>
                  <a:pt x="0" y="23"/>
                  <a:pt x="0" y="17"/>
                  <a:pt x="0" y="12"/>
                </a:cubicBezTo>
                <a:cubicBezTo>
                  <a:pt x="0" y="5"/>
                  <a:pt x="8" y="0"/>
                  <a:pt x="1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87" name="Freeform 526"/>
          <p:cNvSpPr>
            <a:spLocks noEditPoints="1"/>
          </p:cNvSpPr>
          <p:nvPr/>
        </p:nvSpPr>
        <p:spPr bwMode="auto">
          <a:xfrm>
            <a:off x="7293494" y="1203322"/>
            <a:ext cx="158750" cy="52388"/>
          </a:xfrm>
          <a:custGeom>
            <a:avLst/>
            <a:gdLst>
              <a:gd name="T0" fmla="*/ 57 w 76"/>
              <a:gd name="T1" fmla="*/ 25 h 25"/>
              <a:gd name="T2" fmla="*/ 58 w 76"/>
              <a:gd name="T3" fmla="*/ 25 h 25"/>
              <a:gd name="T4" fmla="*/ 72 w 76"/>
              <a:gd name="T5" fmla="*/ 15 h 25"/>
              <a:gd name="T6" fmla="*/ 75 w 76"/>
              <a:gd name="T7" fmla="*/ 6 h 25"/>
              <a:gd name="T8" fmla="*/ 76 w 76"/>
              <a:gd name="T9" fmla="*/ 3 h 25"/>
              <a:gd name="T10" fmla="*/ 74 w 76"/>
              <a:gd name="T11" fmla="*/ 1 h 25"/>
              <a:gd name="T12" fmla="*/ 57 w 76"/>
              <a:gd name="T13" fmla="*/ 0 h 25"/>
              <a:gd name="T14" fmla="*/ 57 w 76"/>
              <a:gd name="T15" fmla="*/ 2 h 25"/>
              <a:gd name="T16" fmla="*/ 69 w 76"/>
              <a:gd name="T17" fmla="*/ 3 h 25"/>
              <a:gd name="T18" fmla="*/ 69 w 76"/>
              <a:gd name="T19" fmla="*/ 19 h 25"/>
              <a:gd name="T20" fmla="*/ 57 w 76"/>
              <a:gd name="T21" fmla="*/ 24 h 25"/>
              <a:gd name="T22" fmla="*/ 57 w 76"/>
              <a:gd name="T23" fmla="*/ 25 h 25"/>
              <a:gd name="T24" fmla="*/ 38 w 76"/>
              <a:gd name="T25" fmla="*/ 3 h 25"/>
              <a:gd name="T26" fmla="*/ 20 w 76"/>
              <a:gd name="T27" fmla="*/ 0 h 25"/>
              <a:gd name="T28" fmla="*/ 19 w 76"/>
              <a:gd name="T29" fmla="*/ 0 h 25"/>
              <a:gd name="T30" fmla="*/ 19 w 76"/>
              <a:gd name="T31" fmla="*/ 2 h 25"/>
              <a:gd name="T32" fmla="*/ 31 w 76"/>
              <a:gd name="T33" fmla="*/ 5 h 25"/>
              <a:gd name="T34" fmla="*/ 24 w 76"/>
              <a:gd name="T35" fmla="*/ 23 h 25"/>
              <a:gd name="T36" fmla="*/ 19 w 76"/>
              <a:gd name="T37" fmla="*/ 24 h 25"/>
              <a:gd name="T38" fmla="*/ 19 w 76"/>
              <a:gd name="T39" fmla="*/ 25 h 25"/>
              <a:gd name="T40" fmla="*/ 32 w 76"/>
              <a:gd name="T41" fmla="*/ 17 h 25"/>
              <a:gd name="T42" fmla="*/ 38 w 76"/>
              <a:gd name="T43" fmla="*/ 9 h 25"/>
              <a:gd name="T44" fmla="*/ 44 w 76"/>
              <a:gd name="T45" fmla="*/ 17 h 25"/>
              <a:gd name="T46" fmla="*/ 57 w 76"/>
              <a:gd name="T47" fmla="*/ 25 h 25"/>
              <a:gd name="T48" fmla="*/ 57 w 76"/>
              <a:gd name="T49" fmla="*/ 24 h 25"/>
              <a:gd name="T50" fmla="*/ 51 w 76"/>
              <a:gd name="T51" fmla="*/ 23 h 25"/>
              <a:gd name="T52" fmla="*/ 45 w 76"/>
              <a:gd name="T53" fmla="*/ 5 h 25"/>
              <a:gd name="T54" fmla="*/ 57 w 76"/>
              <a:gd name="T55" fmla="*/ 2 h 25"/>
              <a:gd name="T56" fmla="*/ 57 w 76"/>
              <a:gd name="T57" fmla="*/ 0 h 25"/>
              <a:gd name="T58" fmla="*/ 56 w 76"/>
              <a:gd name="T59" fmla="*/ 0 h 25"/>
              <a:gd name="T60" fmla="*/ 38 w 76"/>
              <a:gd name="T61" fmla="*/ 3 h 25"/>
              <a:gd name="T62" fmla="*/ 19 w 76"/>
              <a:gd name="T63" fmla="*/ 0 h 25"/>
              <a:gd name="T64" fmla="*/ 2 w 76"/>
              <a:gd name="T65" fmla="*/ 1 h 25"/>
              <a:gd name="T66" fmla="*/ 0 w 76"/>
              <a:gd name="T67" fmla="*/ 3 h 25"/>
              <a:gd name="T68" fmla="*/ 1 w 76"/>
              <a:gd name="T69" fmla="*/ 6 h 25"/>
              <a:gd name="T70" fmla="*/ 4 w 76"/>
              <a:gd name="T71" fmla="*/ 15 h 25"/>
              <a:gd name="T72" fmla="*/ 17 w 76"/>
              <a:gd name="T73" fmla="*/ 25 h 25"/>
              <a:gd name="T74" fmla="*/ 19 w 76"/>
              <a:gd name="T75" fmla="*/ 25 h 25"/>
              <a:gd name="T76" fmla="*/ 19 w 76"/>
              <a:gd name="T77" fmla="*/ 24 h 25"/>
              <a:gd name="T78" fmla="*/ 7 w 76"/>
              <a:gd name="T79" fmla="*/ 19 h 25"/>
              <a:gd name="T80" fmla="*/ 7 w 76"/>
              <a:gd name="T81" fmla="*/ 3 h 25"/>
              <a:gd name="T82" fmla="*/ 19 w 76"/>
              <a:gd name="T83" fmla="*/ 2 h 25"/>
              <a:gd name="T84" fmla="*/ 19 w 76"/>
              <a:gd name="T85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6" h="25">
                <a:moveTo>
                  <a:pt x="57" y="25"/>
                </a:moveTo>
                <a:cubicBezTo>
                  <a:pt x="58" y="25"/>
                  <a:pt x="58" y="25"/>
                  <a:pt x="58" y="25"/>
                </a:cubicBezTo>
                <a:cubicBezTo>
                  <a:pt x="69" y="24"/>
                  <a:pt x="71" y="20"/>
                  <a:pt x="72" y="15"/>
                </a:cubicBezTo>
                <a:cubicBezTo>
                  <a:pt x="73" y="9"/>
                  <a:pt x="73" y="7"/>
                  <a:pt x="75" y="6"/>
                </a:cubicBezTo>
                <a:cubicBezTo>
                  <a:pt x="76" y="6"/>
                  <a:pt x="76" y="5"/>
                  <a:pt x="76" y="3"/>
                </a:cubicBezTo>
                <a:cubicBezTo>
                  <a:pt x="76" y="2"/>
                  <a:pt x="76" y="1"/>
                  <a:pt x="74" y="1"/>
                </a:cubicBezTo>
                <a:cubicBezTo>
                  <a:pt x="72" y="0"/>
                  <a:pt x="64" y="0"/>
                  <a:pt x="57" y="0"/>
                </a:cubicBezTo>
                <a:cubicBezTo>
                  <a:pt x="57" y="2"/>
                  <a:pt x="57" y="2"/>
                  <a:pt x="57" y="2"/>
                </a:cubicBezTo>
                <a:cubicBezTo>
                  <a:pt x="62" y="1"/>
                  <a:pt x="67" y="2"/>
                  <a:pt x="69" y="3"/>
                </a:cubicBezTo>
                <a:cubicBezTo>
                  <a:pt x="72" y="5"/>
                  <a:pt x="71" y="14"/>
                  <a:pt x="69" y="19"/>
                </a:cubicBezTo>
                <a:cubicBezTo>
                  <a:pt x="67" y="22"/>
                  <a:pt x="62" y="24"/>
                  <a:pt x="57" y="24"/>
                </a:cubicBezTo>
                <a:lnTo>
                  <a:pt x="57" y="25"/>
                </a:lnTo>
                <a:close/>
                <a:moveTo>
                  <a:pt x="38" y="3"/>
                </a:moveTo>
                <a:cubicBezTo>
                  <a:pt x="36" y="3"/>
                  <a:pt x="26" y="1"/>
                  <a:pt x="20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2"/>
                  <a:pt x="19" y="2"/>
                  <a:pt x="19" y="2"/>
                </a:cubicBezTo>
                <a:cubicBezTo>
                  <a:pt x="24" y="2"/>
                  <a:pt x="29" y="3"/>
                  <a:pt x="31" y="5"/>
                </a:cubicBezTo>
                <a:cubicBezTo>
                  <a:pt x="34" y="10"/>
                  <a:pt x="29" y="20"/>
                  <a:pt x="24" y="23"/>
                </a:cubicBezTo>
                <a:cubicBezTo>
                  <a:pt x="23" y="23"/>
                  <a:pt x="21" y="24"/>
                  <a:pt x="19" y="24"/>
                </a:cubicBezTo>
                <a:cubicBezTo>
                  <a:pt x="19" y="25"/>
                  <a:pt x="19" y="25"/>
                  <a:pt x="19" y="25"/>
                </a:cubicBezTo>
                <a:cubicBezTo>
                  <a:pt x="27" y="25"/>
                  <a:pt x="31" y="19"/>
                  <a:pt x="32" y="17"/>
                </a:cubicBezTo>
                <a:cubicBezTo>
                  <a:pt x="33" y="14"/>
                  <a:pt x="33" y="9"/>
                  <a:pt x="38" y="9"/>
                </a:cubicBezTo>
                <a:cubicBezTo>
                  <a:pt x="43" y="9"/>
                  <a:pt x="42" y="14"/>
                  <a:pt x="44" y="17"/>
                </a:cubicBezTo>
                <a:cubicBezTo>
                  <a:pt x="45" y="19"/>
                  <a:pt x="48" y="25"/>
                  <a:pt x="57" y="25"/>
                </a:cubicBezTo>
                <a:cubicBezTo>
                  <a:pt x="57" y="24"/>
                  <a:pt x="57" y="24"/>
                  <a:pt x="57" y="24"/>
                </a:cubicBezTo>
                <a:cubicBezTo>
                  <a:pt x="55" y="24"/>
                  <a:pt x="53" y="23"/>
                  <a:pt x="51" y="23"/>
                </a:cubicBezTo>
                <a:cubicBezTo>
                  <a:pt x="47" y="20"/>
                  <a:pt x="41" y="10"/>
                  <a:pt x="45" y="5"/>
                </a:cubicBezTo>
                <a:cubicBezTo>
                  <a:pt x="47" y="3"/>
                  <a:pt x="52" y="2"/>
                  <a:pt x="57" y="2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6" y="0"/>
                  <a:pt x="56" y="0"/>
                </a:cubicBezTo>
                <a:cubicBezTo>
                  <a:pt x="50" y="1"/>
                  <a:pt x="43" y="3"/>
                  <a:pt x="38" y="3"/>
                </a:cubicBezTo>
                <a:close/>
                <a:moveTo>
                  <a:pt x="19" y="0"/>
                </a:moveTo>
                <a:cubicBezTo>
                  <a:pt x="12" y="0"/>
                  <a:pt x="4" y="0"/>
                  <a:pt x="2" y="1"/>
                </a:cubicBezTo>
                <a:cubicBezTo>
                  <a:pt x="0" y="1"/>
                  <a:pt x="0" y="2"/>
                  <a:pt x="0" y="3"/>
                </a:cubicBezTo>
                <a:cubicBezTo>
                  <a:pt x="0" y="5"/>
                  <a:pt x="0" y="6"/>
                  <a:pt x="1" y="6"/>
                </a:cubicBezTo>
                <a:cubicBezTo>
                  <a:pt x="3" y="7"/>
                  <a:pt x="3" y="9"/>
                  <a:pt x="4" y="15"/>
                </a:cubicBezTo>
                <a:cubicBezTo>
                  <a:pt x="5" y="20"/>
                  <a:pt x="7" y="24"/>
                  <a:pt x="17" y="25"/>
                </a:cubicBezTo>
                <a:cubicBezTo>
                  <a:pt x="18" y="25"/>
                  <a:pt x="18" y="25"/>
                  <a:pt x="19" y="25"/>
                </a:cubicBezTo>
                <a:cubicBezTo>
                  <a:pt x="19" y="24"/>
                  <a:pt x="19" y="24"/>
                  <a:pt x="19" y="24"/>
                </a:cubicBezTo>
                <a:cubicBezTo>
                  <a:pt x="14" y="24"/>
                  <a:pt x="9" y="22"/>
                  <a:pt x="7" y="19"/>
                </a:cubicBezTo>
                <a:cubicBezTo>
                  <a:pt x="5" y="14"/>
                  <a:pt x="4" y="5"/>
                  <a:pt x="7" y="3"/>
                </a:cubicBezTo>
                <a:cubicBezTo>
                  <a:pt x="9" y="2"/>
                  <a:pt x="14" y="1"/>
                  <a:pt x="19" y="2"/>
                </a:cubicBezTo>
                <a:lnTo>
                  <a:pt x="1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88" name="Oval 527"/>
          <p:cNvSpPr>
            <a:spLocks noChangeArrowheads="1"/>
          </p:cNvSpPr>
          <p:nvPr/>
        </p:nvSpPr>
        <p:spPr bwMode="auto">
          <a:xfrm>
            <a:off x="4493143" y="1935159"/>
            <a:ext cx="571500" cy="571500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89" name="Freeform 529"/>
          <p:cNvSpPr>
            <a:spLocks/>
          </p:cNvSpPr>
          <p:nvPr/>
        </p:nvSpPr>
        <p:spPr bwMode="auto">
          <a:xfrm>
            <a:off x="4615382" y="2311397"/>
            <a:ext cx="327025" cy="195263"/>
          </a:xfrm>
          <a:custGeom>
            <a:avLst/>
            <a:gdLst>
              <a:gd name="T0" fmla="*/ 27 w 157"/>
              <a:gd name="T1" fmla="*/ 19 h 94"/>
              <a:gd name="T2" fmla="*/ 0 w 157"/>
              <a:gd name="T3" fmla="*/ 69 h 94"/>
              <a:gd name="T4" fmla="*/ 78 w 157"/>
              <a:gd name="T5" fmla="*/ 94 h 94"/>
              <a:gd name="T6" fmla="*/ 157 w 157"/>
              <a:gd name="T7" fmla="*/ 69 h 94"/>
              <a:gd name="T8" fmla="*/ 130 w 157"/>
              <a:gd name="T9" fmla="*/ 19 h 94"/>
              <a:gd name="T10" fmla="*/ 78 w 157"/>
              <a:gd name="T11" fmla="*/ 1 h 94"/>
              <a:gd name="T12" fmla="*/ 27 w 157"/>
              <a:gd name="T13" fmla="*/ 19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" h="94">
                <a:moveTo>
                  <a:pt x="27" y="19"/>
                </a:moveTo>
                <a:cubicBezTo>
                  <a:pt x="13" y="28"/>
                  <a:pt x="8" y="47"/>
                  <a:pt x="0" y="69"/>
                </a:cubicBezTo>
                <a:cubicBezTo>
                  <a:pt x="22" y="85"/>
                  <a:pt x="49" y="94"/>
                  <a:pt x="78" y="94"/>
                </a:cubicBezTo>
                <a:cubicBezTo>
                  <a:pt x="107" y="94"/>
                  <a:pt x="134" y="85"/>
                  <a:pt x="157" y="69"/>
                </a:cubicBezTo>
                <a:cubicBezTo>
                  <a:pt x="149" y="47"/>
                  <a:pt x="143" y="28"/>
                  <a:pt x="130" y="19"/>
                </a:cubicBezTo>
                <a:cubicBezTo>
                  <a:pt x="106" y="4"/>
                  <a:pt x="92" y="1"/>
                  <a:pt x="78" y="1"/>
                </a:cubicBezTo>
                <a:cubicBezTo>
                  <a:pt x="64" y="0"/>
                  <a:pt x="50" y="4"/>
                  <a:pt x="27" y="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90" name="Freeform 530"/>
          <p:cNvSpPr>
            <a:spLocks/>
          </p:cNvSpPr>
          <p:nvPr/>
        </p:nvSpPr>
        <p:spPr bwMode="auto">
          <a:xfrm>
            <a:off x="4615382" y="2311397"/>
            <a:ext cx="161925" cy="195263"/>
          </a:xfrm>
          <a:custGeom>
            <a:avLst/>
            <a:gdLst>
              <a:gd name="T0" fmla="*/ 27 w 78"/>
              <a:gd name="T1" fmla="*/ 19 h 94"/>
              <a:gd name="T2" fmla="*/ 0 w 78"/>
              <a:gd name="T3" fmla="*/ 69 h 94"/>
              <a:gd name="T4" fmla="*/ 78 w 78"/>
              <a:gd name="T5" fmla="*/ 94 h 94"/>
              <a:gd name="T6" fmla="*/ 78 w 78"/>
              <a:gd name="T7" fmla="*/ 1 h 94"/>
              <a:gd name="T8" fmla="*/ 78 w 78"/>
              <a:gd name="T9" fmla="*/ 1 h 94"/>
              <a:gd name="T10" fmla="*/ 27 w 78"/>
              <a:gd name="T11" fmla="*/ 19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94">
                <a:moveTo>
                  <a:pt x="27" y="19"/>
                </a:moveTo>
                <a:cubicBezTo>
                  <a:pt x="13" y="28"/>
                  <a:pt x="8" y="47"/>
                  <a:pt x="0" y="69"/>
                </a:cubicBezTo>
                <a:cubicBezTo>
                  <a:pt x="22" y="85"/>
                  <a:pt x="49" y="94"/>
                  <a:pt x="78" y="94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1"/>
                  <a:pt x="78" y="1"/>
                  <a:pt x="78" y="1"/>
                </a:cubicBezTo>
                <a:cubicBezTo>
                  <a:pt x="64" y="0"/>
                  <a:pt x="50" y="4"/>
                  <a:pt x="27" y="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91" name="Freeform 532"/>
          <p:cNvSpPr>
            <a:spLocks/>
          </p:cNvSpPr>
          <p:nvPr/>
        </p:nvSpPr>
        <p:spPr bwMode="auto">
          <a:xfrm>
            <a:off x="4755083" y="2392359"/>
            <a:ext cx="42863" cy="85725"/>
          </a:xfrm>
          <a:custGeom>
            <a:avLst/>
            <a:gdLst>
              <a:gd name="T0" fmla="*/ 21 w 21"/>
              <a:gd name="T1" fmla="*/ 0 h 41"/>
              <a:gd name="T2" fmla="*/ 11 w 21"/>
              <a:gd name="T3" fmla="*/ 41 h 41"/>
              <a:gd name="T4" fmla="*/ 0 w 21"/>
              <a:gd name="T5" fmla="*/ 0 h 41"/>
              <a:gd name="T6" fmla="*/ 11 w 21"/>
              <a:gd name="T7" fmla="*/ 1 h 41"/>
              <a:gd name="T8" fmla="*/ 21 w 21"/>
              <a:gd name="T9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41">
                <a:moveTo>
                  <a:pt x="21" y="0"/>
                </a:moveTo>
                <a:cubicBezTo>
                  <a:pt x="17" y="13"/>
                  <a:pt x="13" y="27"/>
                  <a:pt x="11" y="41"/>
                </a:cubicBezTo>
                <a:cubicBezTo>
                  <a:pt x="9" y="31"/>
                  <a:pt x="4" y="15"/>
                  <a:pt x="0" y="0"/>
                </a:cubicBezTo>
                <a:cubicBezTo>
                  <a:pt x="3" y="0"/>
                  <a:pt x="7" y="1"/>
                  <a:pt x="11" y="1"/>
                </a:cubicBezTo>
                <a:cubicBezTo>
                  <a:pt x="15" y="1"/>
                  <a:pt x="18" y="0"/>
                  <a:pt x="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92" name="Freeform 533"/>
          <p:cNvSpPr>
            <a:spLocks/>
          </p:cNvSpPr>
          <p:nvPr/>
        </p:nvSpPr>
        <p:spPr bwMode="auto">
          <a:xfrm>
            <a:off x="4739207" y="2263772"/>
            <a:ext cx="80963" cy="55563"/>
          </a:xfrm>
          <a:custGeom>
            <a:avLst/>
            <a:gdLst>
              <a:gd name="T0" fmla="*/ 51 w 51"/>
              <a:gd name="T1" fmla="*/ 9 h 35"/>
              <a:gd name="T2" fmla="*/ 51 w 51"/>
              <a:gd name="T3" fmla="*/ 0 h 35"/>
              <a:gd name="T4" fmla="*/ 0 w 51"/>
              <a:gd name="T5" fmla="*/ 0 h 35"/>
              <a:gd name="T6" fmla="*/ 0 w 51"/>
              <a:gd name="T7" fmla="*/ 35 h 35"/>
              <a:gd name="T8" fmla="*/ 51 w 51"/>
              <a:gd name="T9" fmla="*/ 9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35">
                <a:moveTo>
                  <a:pt x="51" y="9"/>
                </a:moveTo>
                <a:lnTo>
                  <a:pt x="51" y="0"/>
                </a:lnTo>
                <a:lnTo>
                  <a:pt x="0" y="0"/>
                </a:lnTo>
                <a:lnTo>
                  <a:pt x="0" y="35"/>
                </a:lnTo>
                <a:lnTo>
                  <a:pt x="51" y="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93" name="Freeform 536"/>
          <p:cNvSpPr>
            <a:spLocks/>
          </p:cNvSpPr>
          <p:nvPr/>
        </p:nvSpPr>
        <p:spPr bwMode="auto">
          <a:xfrm>
            <a:off x="4655069" y="2014534"/>
            <a:ext cx="244475" cy="184150"/>
          </a:xfrm>
          <a:custGeom>
            <a:avLst/>
            <a:gdLst>
              <a:gd name="T0" fmla="*/ 58 w 118"/>
              <a:gd name="T1" fmla="*/ 33 h 89"/>
              <a:gd name="T2" fmla="*/ 104 w 118"/>
              <a:gd name="T3" fmla="*/ 66 h 89"/>
              <a:gd name="T4" fmla="*/ 112 w 118"/>
              <a:gd name="T5" fmla="*/ 68 h 89"/>
              <a:gd name="T6" fmla="*/ 61 w 118"/>
              <a:gd name="T7" fmla="*/ 0 h 89"/>
              <a:gd name="T8" fmla="*/ 6 w 118"/>
              <a:gd name="T9" fmla="*/ 66 h 89"/>
              <a:gd name="T10" fmla="*/ 16 w 118"/>
              <a:gd name="T11" fmla="*/ 66 h 89"/>
              <a:gd name="T12" fmla="*/ 58 w 118"/>
              <a:gd name="T13" fmla="*/ 33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8" h="89">
                <a:moveTo>
                  <a:pt x="58" y="33"/>
                </a:moveTo>
                <a:cubicBezTo>
                  <a:pt x="86" y="33"/>
                  <a:pt x="100" y="49"/>
                  <a:pt x="104" y="66"/>
                </a:cubicBezTo>
                <a:cubicBezTo>
                  <a:pt x="108" y="82"/>
                  <a:pt x="106" y="81"/>
                  <a:pt x="112" y="68"/>
                </a:cubicBezTo>
                <a:cubicBezTo>
                  <a:pt x="118" y="55"/>
                  <a:pt x="103" y="0"/>
                  <a:pt x="61" y="0"/>
                </a:cubicBezTo>
                <a:cubicBezTo>
                  <a:pt x="18" y="0"/>
                  <a:pt x="0" y="43"/>
                  <a:pt x="6" y="66"/>
                </a:cubicBezTo>
                <a:cubicBezTo>
                  <a:pt x="12" y="89"/>
                  <a:pt x="12" y="83"/>
                  <a:pt x="16" y="66"/>
                </a:cubicBezTo>
                <a:cubicBezTo>
                  <a:pt x="20" y="48"/>
                  <a:pt x="28" y="34"/>
                  <a:pt x="58" y="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94" name="Freeform 537"/>
          <p:cNvSpPr>
            <a:spLocks/>
          </p:cNvSpPr>
          <p:nvPr/>
        </p:nvSpPr>
        <p:spPr bwMode="auto">
          <a:xfrm>
            <a:off x="4666182" y="2016122"/>
            <a:ext cx="228600" cy="187325"/>
          </a:xfrm>
          <a:custGeom>
            <a:avLst/>
            <a:gdLst>
              <a:gd name="T0" fmla="*/ 54 w 110"/>
              <a:gd name="T1" fmla="*/ 32 h 90"/>
              <a:gd name="T2" fmla="*/ 14 w 110"/>
              <a:gd name="T3" fmla="*/ 82 h 90"/>
              <a:gd name="T4" fmla="*/ 10 w 110"/>
              <a:gd name="T5" fmla="*/ 82 h 90"/>
              <a:gd name="T6" fmla="*/ 0 w 110"/>
              <a:gd name="T7" fmla="*/ 64 h 90"/>
              <a:gd name="T8" fmla="*/ 23 w 110"/>
              <a:gd name="T9" fmla="*/ 18 h 90"/>
              <a:gd name="T10" fmla="*/ 25 w 110"/>
              <a:gd name="T11" fmla="*/ 31 h 90"/>
              <a:gd name="T12" fmla="*/ 41 w 110"/>
              <a:gd name="T13" fmla="*/ 7 h 90"/>
              <a:gd name="T14" fmla="*/ 38 w 110"/>
              <a:gd name="T15" fmla="*/ 26 h 90"/>
              <a:gd name="T16" fmla="*/ 60 w 110"/>
              <a:gd name="T17" fmla="*/ 0 h 90"/>
              <a:gd name="T18" fmla="*/ 73 w 110"/>
              <a:gd name="T19" fmla="*/ 25 h 90"/>
              <a:gd name="T20" fmla="*/ 66 w 110"/>
              <a:gd name="T21" fmla="*/ 7 h 90"/>
              <a:gd name="T22" fmla="*/ 87 w 110"/>
              <a:gd name="T23" fmla="*/ 31 h 90"/>
              <a:gd name="T24" fmla="*/ 87 w 110"/>
              <a:gd name="T25" fmla="*/ 16 h 90"/>
              <a:gd name="T26" fmla="*/ 108 w 110"/>
              <a:gd name="T27" fmla="*/ 61 h 90"/>
              <a:gd name="T28" fmla="*/ 97 w 110"/>
              <a:gd name="T29" fmla="*/ 81 h 90"/>
              <a:gd name="T30" fmla="*/ 93 w 110"/>
              <a:gd name="T31" fmla="*/ 82 h 90"/>
              <a:gd name="T32" fmla="*/ 54 w 110"/>
              <a:gd name="T33" fmla="*/ 32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0" h="90">
                <a:moveTo>
                  <a:pt x="54" y="32"/>
                </a:moveTo>
                <a:cubicBezTo>
                  <a:pt x="22" y="33"/>
                  <a:pt x="11" y="56"/>
                  <a:pt x="14" y="82"/>
                </a:cubicBezTo>
                <a:cubicBezTo>
                  <a:pt x="15" y="88"/>
                  <a:pt x="11" y="87"/>
                  <a:pt x="10" y="82"/>
                </a:cubicBezTo>
                <a:cubicBezTo>
                  <a:pt x="10" y="76"/>
                  <a:pt x="6" y="63"/>
                  <a:pt x="0" y="64"/>
                </a:cubicBezTo>
                <a:cubicBezTo>
                  <a:pt x="0" y="51"/>
                  <a:pt x="12" y="28"/>
                  <a:pt x="23" y="18"/>
                </a:cubicBezTo>
                <a:cubicBezTo>
                  <a:pt x="22" y="22"/>
                  <a:pt x="20" y="28"/>
                  <a:pt x="25" y="31"/>
                </a:cubicBezTo>
                <a:cubicBezTo>
                  <a:pt x="26" y="23"/>
                  <a:pt x="27" y="11"/>
                  <a:pt x="41" y="7"/>
                </a:cubicBezTo>
                <a:cubicBezTo>
                  <a:pt x="37" y="11"/>
                  <a:pt x="34" y="18"/>
                  <a:pt x="38" y="26"/>
                </a:cubicBezTo>
                <a:cubicBezTo>
                  <a:pt x="49" y="19"/>
                  <a:pt x="44" y="0"/>
                  <a:pt x="60" y="0"/>
                </a:cubicBezTo>
                <a:cubicBezTo>
                  <a:pt x="51" y="15"/>
                  <a:pt x="64" y="26"/>
                  <a:pt x="73" y="25"/>
                </a:cubicBezTo>
                <a:cubicBezTo>
                  <a:pt x="78" y="17"/>
                  <a:pt x="71" y="11"/>
                  <a:pt x="66" y="7"/>
                </a:cubicBezTo>
                <a:cubicBezTo>
                  <a:pt x="76" y="6"/>
                  <a:pt x="87" y="23"/>
                  <a:pt x="87" y="31"/>
                </a:cubicBezTo>
                <a:cubicBezTo>
                  <a:pt x="92" y="27"/>
                  <a:pt x="90" y="22"/>
                  <a:pt x="87" y="16"/>
                </a:cubicBezTo>
                <a:cubicBezTo>
                  <a:pt x="101" y="25"/>
                  <a:pt x="110" y="48"/>
                  <a:pt x="108" y="61"/>
                </a:cubicBezTo>
                <a:cubicBezTo>
                  <a:pt x="105" y="58"/>
                  <a:pt x="100" y="59"/>
                  <a:pt x="97" y="81"/>
                </a:cubicBezTo>
                <a:cubicBezTo>
                  <a:pt x="96" y="90"/>
                  <a:pt x="92" y="87"/>
                  <a:pt x="93" y="82"/>
                </a:cubicBezTo>
                <a:cubicBezTo>
                  <a:pt x="102" y="49"/>
                  <a:pt x="83" y="32"/>
                  <a:pt x="54" y="3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95" name="Freeform 538"/>
          <p:cNvSpPr>
            <a:spLocks/>
          </p:cNvSpPr>
          <p:nvPr/>
        </p:nvSpPr>
        <p:spPr bwMode="auto">
          <a:xfrm>
            <a:off x="4867794" y="2133597"/>
            <a:ext cx="28575" cy="55563"/>
          </a:xfrm>
          <a:custGeom>
            <a:avLst/>
            <a:gdLst>
              <a:gd name="T0" fmla="*/ 10 w 14"/>
              <a:gd name="T1" fmla="*/ 1 h 27"/>
              <a:gd name="T2" fmla="*/ 13 w 14"/>
              <a:gd name="T3" fmla="*/ 15 h 27"/>
              <a:gd name="T4" fmla="*/ 4 w 14"/>
              <a:gd name="T5" fmla="*/ 26 h 27"/>
              <a:gd name="T6" fmla="*/ 2 w 14"/>
              <a:gd name="T7" fmla="*/ 12 h 27"/>
              <a:gd name="T8" fmla="*/ 10 w 14"/>
              <a:gd name="T9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7">
                <a:moveTo>
                  <a:pt x="10" y="1"/>
                </a:moveTo>
                <a:cubicBezTo>
                  <a:pt x="13" y="1"/>
                  <a:pt x="14" y="8"/>
                  <a:pt x="13" y="15"/>
                </a:cubicBezTo>
                <a:cubicBezTo>
                  <a:pt x="11" y="22"/>
                  <a:pt x="8" y="27"/>
                  <a:pt x="4" y="26"/>
                </a:cubicBezTo>
                <a:cubicBezTo>
                  <a:pt x="2" y="25"/>
                  <a:pt x="0" y="19"/>
                  <a:pt x="2" y="12"/>
                </a:cubicBezTo>
                <a:cubicBezTo>
                  <a:pt x="3" y="5"/>
                  <a:pt x="7" y="0"/>
                  <a:pt x="1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96" name="Freeform 539"/>
          <p:cNvSpPr>
            <a:spLocks/>
          </p:cNvSpPr>
          <p:nvPr/>
        </p:nvSpPr>
        <p:spPr bwMode="auto">
          <a:xfrm>
            <a:off x="4659832" y="2133597"/>
            <a:ext cx="28575" cy="55563"/>
          </a:xfrm>
          <a:custGeom>
            <a:avLst/>
            <a:gdLst>
              <a:gd name="T0" fmla="*/ 4 w 14"/>
              <a:gd name="T1" fmla="*/ 1 h 27"/>
              <a:gd name="T2" fmla="*/ 2 w 14"/>
              <a:gd name="T3" fmla="*/ 15 h 27"/>
              <a:gd name="T4" fmla="*/ 10 w 14"/>
              <a:gd name="T5" fmla="*/ 26 h 27"/>
              <a:gd name="T6" fmla="*/ 12 w 14"/>
              <a:gd name="T7" fmla="*/ 12 h 27"/>
              <a:gd name="T8" fmla="*/ 4 w 14"/>
              <a:gd name="T9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7">
                <a:moveTo>
                  <a:pt x="4" y="1"/>
                </a:moveTo>
                <a:cubicBezTo>
                  <a:pt x="1" y="1"/>
                  <a:pt x="0" y="8"/>
                  <a:pt x="2" y="15"/>
                </a:cubicBezTo>
                <a:cubicBezTo>
                  <a:pt x="3" y="22"/>
                  <a:pt x="7" y="27"/>
                  <a:pt x="10" y="26"/>
                </a:cubicBezTo>
                <a:cubicBezTo>
                  <a:pt x="13" y="25"/>
                  <a:pt x="14" y="19"/>
                  <a:pt x="12" y="12"/>
                </a:cubicBezTo>
                <a:cubicBezTo>
                  <a:pt x="11" y="5"/>
                  <a:pt x="7" y="0"/>
                  <a:pt x="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97" name="Freeform 540"/>
          <p:cNvSpPr>
            <a:spLocks noEditPoints="1"/>
          </p:cNvSpPr>
          <p:nvPr/>
        </p:nvSpPr>
        <p:spPr bwMode="auto">
          <a:xfrm>
            <a:off x="4701107" y="2136772"/>
            <a:ext cx="155575" cy="60325"/>
          </a:xfrm>
          <a:custGeom>
            <a:avLst/>
            <a:gdLst>
              <a:gd name="T0" fmla="*/ 37 w 75"/>
              <a:gd name="T1" fmla="*/ 11 h 29"/>
              <a:gd name="T2" fmla="*/ 40 w 75"/>
              <a:gd name="T3" fmla="*/ 11 h 29"/>
              <a:gd name="T4" fmla="*/ 42 w 75"/>
              <a:gd name="T5" fmla="*/ 18 h 29"/>
              <a:gd name="T6" fmla="*/ 60 w 75"/>
              <a:gd name="T7" fmla="*/ 28 h 29"/>
              <a:gd name="T8" fmla="*/ 73 w 75"/>
              <a:gd name="T9" fmla="*/ 16 h 29"/>
              <a:gd name="T10" fmla="*/ 68 w 75"/>
              <a:gd name="T11" fmla="*/ 2 h 29"/>
              <a:gd name="T12" fmla="*/ 59 w 75"/>
              <a:gd name="T13" fmla="*/ 0 h 29"/>
              <a:gd name="T14" fmla="*/ 59 w 75"/>
              <a:gd name="T15" fmla="*/ 0 h 29"/>
              <a:gd name="T16" fmla="*/ 38 w 75"/>
              <a:gd name="T17" fmla="*/ 0 h 29"/>
              <a:gd name="T18" fmla="*/ 37 w 75"/>
              <a:gd name="T19" fmla="*/ 0 h 29"/>
              <a:gd name="T20" fmla="*/ 37 w 75"/>
              <a:gd name="T21" fmla="*/ 2 h 29"/>
              <a:gd name="T22" fmla="*/ 38 w 75"/>
              <a:gd name="T23" fmla="*/ 2 h 29"/>
              <a:gd name="T24" fmla="*/ 49 w 75"/>
              <a:gd name="T25" fmla="*/ 2 h 29"/>
              <a:gd name="T26" fmla="*/ 45 w 75"/>
              <a:gd name="T27" fmla="*/ 3 h 29"/>
              <a:gd name="T28" fmla="*/ 41 w 75"/>
              <a:gd name="T29" fmla="*/ 9 h 29"/>
              <a:gd name="T30" fmla="*/ 37 w 75"/>
              <a:gd name="T31" fmla="*/ 9 h 29"/>
              <a:gd name="T32" fmla="*/ 37 w 75"/>
              <a:gd name="T33" fmla="*/ 11 h 29"/>
              <a:gd name="T34" fmla="*/ 6 w 75"/>
              <a:gd name="T35" fmla="*/ 2 h 29"/>
              <a:gd name="T36" fmla="*/ 1 w 75"/>
              <a:gd name="T37" fmla="*/ 16 h 29"/>
              <a:gd name="T38" fmla="*/ 14 w 75"/>
              <a:gd name="T39" fmla="*/ 28 h 29"/>
              <a:gd name="T40" fmla="*/ 32 w 75"/>
              <a:gd name="T41" fmla="*/ 18 h 29"/>
              <a:gd name="T42" fmla="*/ 34 w 75"/>
              <a:gd name="T43" fmla="*/ 11 h 29"/>
              <a:gd name="T44" fmla="*/ 37 w 75"/>
              <a:gd name="T45" fmla="*/ 11 h 29"/>
              <a:gd name="T46" fmla="*/ 37 w 75"/>
              <a:gd name="T47" fmla="*/ 9 h 29"/>
              <a:gd name="T48" fmla="*/ 34 w 75"/>
              <a:gd name="T49" fmla="*/ 9 h 29"/>
              <a:gd name="T50" fmla="*/ 29 w 75"/>
              <a:gd name="T51" fmla="*/ 3 h 29"/>
              <a:gd name="T52" fmla="*/ 25 w 75"/>
              <a:gd name="T53" fmla="*/ 2 h 29"/>
              <a:gd name="T54" fmla="*/ 36 w 75"/>
              <a:gd name="T55" fmla="*/ 2 h 29"/>
              <a:gd name="T56" fmla="*/ 37 w 75"/>
              <a:gd name="T57" fmla="*/ 2 h 29"/>
              <a:gd name="T58" fmla="*/ 37 w 75"/>
              <a:gd name="T59" fmla="*/ 0 h 29"/>
              <a:gd name="T60" fmla="*/ 36 w 75"/>
              <a:gd name="T61" fmla="*/ 0 h 29"/>
              <a:gd name="T62" fmla="*/ 15 w 75"/>
              <a:gd name="T63" fmla="*/ 0 h 29"/>
              <a:gd name="T64" fmla="*/ 15 w 75"/>
              <a:gd name="T65" fmla="*/ 0 h 29"/>
              <a:gd name="T66" fmla="*/ 6 w 75"/>
              <a:gd name="T67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5" h="29">
                <a:moveTo>
                  <a:pt x="37" y="11"/>
                </a:moveTo>
                <a:cubicBezTo>
                  <a:pt x="40" y="11"/>
                  <a:pt x="40" y="11"/>
                  <a:pt x="40" y="11"/>
                </a:cubicBezTo>
                <a:cubicBezTo>
                  <a:pt x="40" y="13"/>
                  <a:pt x="41" y="16"/>
                  <a:pt x="42" y="18"/>
                </a:cubicBezTo>
                <a:cubicBezTo>
                  <a:pt x="46" y="23"/>
                  <a:pt x="54" y="28"/>
                  <a:pt x="60" y="28"/>
                </a:cubicBezTo>
                <a:cubicBezTo>
                  <a:pt x="67" y="29"/>
                  <a:pt x="72" y="25"/>
                  <a:pt x="73" y="16"/>
                </a:cubicBezTo>
                <a:cubicBezTo>
                  <a:pt x="75" y="7"/>
                  <a:pt x="71" y="3"/>
                  <a:pt x="68" y="2"/>
                </a:cubicBezTo>
                <a:cubicBezTo>
                  <a:pt x="66" y="1"/>
                  <a:pt x="62" y="0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2"/>
                  <a:pt x="37" y="2"/>
                  <a:pt x="37" y="2"/>
                </a:cubicBezTo>
                <a:cubicBezTo>
                  <a:pt x="38" y="2"/>
                  <a:pt x="38" y="2"/>
                  <a:pt x="38" y="2"/>
                </a:cubicBezTo>
                <a:cubicBezTo>
                  <a:pt x="49" y="2"/>
                  <a:pt x="49" y="2"/>
                  <a:pt x="49" y="2"/>
                </a:cubicBezTo>
                <a:cubicBezTo>
                  <a:pt x="48" y="2"/>
                  <a:pt x="46" y="3"/>
                  <a:pt x="45" y="3"/>
                </a:cubicBezTo>
                <a:cubicBezTo>
                  <a:pt x="43" y="4"/>
                  <a:pt x="41" y="7"/>
                  <a:pt x="41" y="9"/>
                </a:cubicBezTo>
                <a:cubicBezTo>
                  <a:pt x="37" y="9"/>
                  <a:pt x="37" y="9"/>
                  <a:pt x="37" y="9"/>
                </a:cubicBezTo>
                <a:lnTo>
                  <a:pt x="37" y="11"/>
                </a:lnTo>
                <a:close/>
                <a:moveTo>
                  <a:pt x="6" y="2"/>
                </a:moveTo>
                <a:cubicBezTo>
                  <a:pt x="4" y="3"/>
                  <a:pt x="0" y="7"/>
                  <a:pt x="1" y="16"/>
                </a:cubicBezTo>
                <a:cubicBezTo>
                  <a:pt x="3" y="25"/>
                  <a:pt x="8" y="29"/>
                  <a:pt x="14" y="28"/>
                </a:cubicBezTo>
                <a:cubicBezTo>
                  <a:pt x="21" y="28"/>
                  <a:pt x="29" y="23"/>
                  <a:pt x="32" y="18"/>
                </a:cubicBezTo>
                <a:cubicBezTo>
                  <a:pt x="34" y="16"/>
                  <a:pt x="34" y="13"/>
                  <a:pt x="34" y="11"/>
                </a:cubicBezTo>
                <a:cubicBezTo>
                  <a:pt x="37" y="11"/>
                  <a:pt x="37" y="11"/>
                  <a:pt x="37" y="11"/>
                </a:cubicBezTo>
                <a:cubicBezTo>
                  <a:pt x="37" y="9"/>
                  <a:pt x="37" y="9"/>
                  <a:pt x="37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3" y="7"/>
                  <a:pt x="32" y="4"/>
                  <a:pt x="29" y="3"/>
                </a:cubicBezTo>
                <a:cubicBezTo>
                  <a:pt x="28" y="3"/>
                  <a:pt x="27" y="2"/>
                  <a:pt x="25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0"/>
                  <a:pt x="37" y="0"/>
                  <a:pt x="37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2" y="0"/>
                  <a:pt x="9" y="1"/>
                  <a:pt x="6" y="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98" name="Freeform 541"/>
          <p:cNvSpPr>
            <a:spLocks/>
          </p:cNvSpPr>
          <p:nvPr/>
        </p:nvSpPr>
        <p:spPr bwMode="auto">
          <a:xfrm>
            <a:off x="4705869" y="2141535"/>
            <a:ext cx="63500" cy="50800"/>
          </a:xfrm>
          <a:custGeom>
            <a:avLst/>
            <a:gdLst>
              <a:gd name="T0" fmla="*/ 5 w 31"/>
              <a:gd name="T1" fmla="*/ 1 h 25"/>
              <a:gd name="T2" fmla="*/ 1 w 31"/>
              <a:gd name="T3" fmla="*/ 5 h 25"/>
              <a:gd name="T4" fmla="*/ 0 w 31"/>
              <a:gd name="T5" fmla="*/ 14 h 25"/>
              <a:gd name="T6" fmla="*/ 7 w 31"/>
              <a:gd name="T7" fmla="*/ 24 h 25"/>
              <a:gd name="T8" fmla="*/ 12 w 31"/>
              <a:gd name="T9" fmla="*/ 25 h 25"/>
              <a:gd name="T10" fmla="*/ 29 w 31"/>
              <a:gd name="T11" fmla="*/ 15 h 25"/>
              <a:gd name="T12" fmla="*/ 29 w 31"/>
              <a:gd name="T13" fmla="*/ 4 h 25"/>
              <a:gd name="T14" fmla="*/ 27 w 31"/>
              <a:gd name="T15" fmla="*/ 2 h 25"/>
              <a:gd name="T16" fmla="*/ 15 w 31"/>
              <a:gd name="T17" fmla="*/ 0 h 25"/>
              <a:gd name="T18" fmla="*/ 5 w 31"/>
              <a:gd name="T19" fmla="*/ 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" h="25">
                <a:moveTo>
                  <a:pt x="5" y="1"/>
                </a:moveTo>
                <a:cubicBezTo>
                  <a:pt x="3" y="2"/>
                  <a:pt x="2" y="3"/>
                  <a:pt x="1" y="5"/>
                </a:cubicBezTo>
                <a:cubicBezTo>
                  <a:pt x="0" y="8"/>
                  <a:pt x="0" y="11"/>
                  <a:pt x="0" y="14"/>
                </a:cubicBezTo>
                <a:cubicBezTo>
                  <a:pt x="1" y="18"/>
                  <a:pt x="3" y="23"/>
                  <a:pt x="7" y="24"/>
                </a:cubicBezTo>
                <a:cubicBezTo>
                  <a:pt x="9" y="25"/>
                  <a:pt x="11" y="25"/>
                  <a:pt x="12" y="25"/>
                </a:cubicBezTo>
                <a:cubicBezTo>
                  <a:pt x="18" y="24"/>
                  <a:pt x="26" y="20"/>
                  <a:pt x="29" y="15"/>
                </a:cubicBezTo>
                <a:cubicBezTo>
                  <a:pt x="31" y="12"/>
                  <a:pt x="31" y="7"/>
                  <a:pt x="29" y="4"/>
                </a:cubicBezTo>
                <a:cubicBezTo>
                  <a:pt x="28" y="3"/>
                  <a:pt x="28" y="3"/>
                  <a:pt x="27" y="2"/>
                </a:cubicBezTo>
                <a:cubicBezTo>
                  <a:pt x="24" y="1"/>
                  <a:pt x="19" y="0"/>
                  <a:pt x="15" y="0"/>
                </a:cubicBezTo>
                <a:cubicBezTo>
                  <a:pt x="12" y="0"/>
                  <a:pt x="8" y="0"/>
                  <a:pt x="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99" name="Freeform 542"/>
          <p:cNvSpPr>
            <a:spLocks/>
          </p:cNvSpPr>
          <p:nvPr/>
        </p:nvSpPr>
        <p:spPr bwMode="auto">
          <a:xfrm>
            <a:off x="4786831" y="2141535"/>
            <a:ext cx="65088" cy="50800"/>
          </a:xfrm>
          <a:custGeom>
            <a:avLst/>
            <a:gdLst>
              <a:gd name="T0" fmla="*/ 26 w 32"/>
              <a:gd name="T1" fmla="*/ 1 h 25"/>
              <a:gd name="T2" fmla="*/ 30 w 32"/>
              <a:gd name="T3" fmla="*/ 5 h 25"/>
              <a:gd name="T4" fmla="*/ 31 w 32"/>
              <a:gd name="T5" fmla="*/ 14 h 25"/>
              <a:gd name="T6" fmla="*/ 24 w 32"/>
              <a:gd name="T7" fmla="*/ 24 h 25"/>
              <a:gd name="T8" fmla="*/ 19 w 32"/>
              <a:gd name="T9" fmla="*/ 25 h 25"/>
              <a:gd name="T10" fmla="*/ 2 w 32"/>
              <a:gd name="T11" fmla="*/ 15 h 25"/>
              <a:gd name="T12" fmla="*/ 3 w 32"/>
              <a:gd name="T13" fmla="*/ 4 h 25"/>
              <a:gd name="T14" fmla="*/ 5 w 32"/>
              <a:gd name="T15" fmla="*/ 2 h 25"/>
              <a:gd name="T16" fmla="*/ 16 w 32"/>
              <a:gd name="T17" fmla="*/ 0 h 25"/>
              <a:gd name="T18" fmla="*/ 26 w 32"/>
              <a:gd name="T19" fmla="*/ 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" h="25">
                <a:moveTo>
                  <a:pt x="26" y="1"/>
                </a:moveTo>
                <a:cubicBezTo>
                  <a:pt x="28" y="2"/>
                  <a:pt x="29" y="3"/>
                  <a:pt x="30" y="5"/>
                </a:cubicBezTo>
                <a:cubicBezTo>
                  <a:pt x="32" y="8"/>
                  <a:pt x="32" y="11"/>
                  <a:pt x="31" y="14"/>
                </a:cubicBezTo>
                <a:cubicBezTo>
                  <a:pt x="30" y="18"/>
                  <a:pt x="28" y="23"/>
                  <a:pt x="24" y="24"/>
                </a:cubicBezTo>
                <a:cubicBezTo>
                  <a:pt x="22" y="25"/>
                  <a:pt x="21" y="25"/>
                  <a:pt x="19" y="25"/>
                </a:cubicBezTo>
                <a:cubicBezTo>
                  <a:pt x="13" y="24"/>
                  <a:pt x="6" y="20"/>
                  <a:pt x="2" y="15"/>
                </a:cubicBezTo>
                <a:cubicBezTo>
                  <a:pt x="0" y="12"/>
                  <a:pt x="0" y="7"/>
                  <a:pt x="3" y="4"/>
                </a:cubicBezTo>
                <a:cubicBezTo>
                  <a:pt x="3" y="3"/>
                  <a:pt x="4" y="3"/>
                  <a:pt x="5" y="2"/>
                </a:cubicBezTo>
                <a:cubicBezTo>
                  <a:pt x="8" y="1"/>
                  <a:pt x="13" y="0"/>
                  <a:pt x="16" y="0"/>
                </a:cubicBezTo>
                <a:cubicBezTo>
                  <a:pt x="19" y="0"/>
                  <a:pt x="23" y="0"/>
                  <a:pt x="2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00" name="Freeform 543"/>
          <p:cNvSpPr>
            <a:spLocks/>
          </p:cNvSpPr>
          <p:nvPr/>
        </p:nvSpPr>
        <p:spPr bwMode="auto">
          <a:xfrm>
            <a:off x="4667769" y="2262185"/>
            <a:ext cx="109538" cy="215900"/>
          </a:xfrm>
          <a:custGeom>
            <a:avLst/>
            <a:gdLst>
              <a:gd name="T0" fmla="*/ 53 w 53"/>
              <a:gd name="T1" fmla="*/ 104 h 104"/>
              <a:gd name="T2" fmla="*/ 34 w 53"/>
              <a:gd name="T3" fmla="*/ 5 h 104"/>
              <a:gd name="T4" fmla="*/ 27 w 53"/>
              <a:gd name="T5" fmla="*/ 0 h 104"/>
              <a:gd name="T6" fmla="*/ 0 w 53"/>
              <a:gd name="T7" fmla="*/ 32 h 104"/>
              <a:gd name="T8" fmla="*/ 53 w 53"/>
              <a:gd name="T9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104">
                <a:moveTo>
                  <a:pt x="53" y="104"/>
                </a:moveTo>
                <a:cubicBezTo>
                  <a:pt x="53" y="73"/>
                  <a:pt x="30" y="38"/>
                  <a:pt x="34" y="5"/>
                </a:cubicBezTo>
                <a:cubicBezTo>
                  <a:pt x="32" y="3"/>
                  <a:pt x="30" y="2"/>
                  <a:pt x="27" y="0"/>
                </a:cubicBezTo>
                <a:cubicBezTo>
                  <a:pt x="14" y="6"/>
                  <a:pt x="5" y="23"/>
                  <a:pt x="0" y="32"/>
                </a:cubicBezTo>
                <a:cubicBezTo>
                  <a:pt x="39" y="33"/>
                  <a:pt x="43" y="78"/>
                  <a:pt x="53" y="10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01" name="Freeform 544"/>
          <p:cNvSpPr>
            <a:spLocks/>
          </p:cNvSpPr>
          <p:nvPr/>
        </p:nvSpPr>
        <p:spPr bwMode="auto">
          <a:xfrm>
            <a:off x="4777307" y="2262185"/>
            <a:ext cx="111125" cy="215900"/>
          </a:xfrm>
          <a:custGeom>
            <a:avLst/>
            <a:gdLst>
              <a:gd name="T0" fmla="*/ 0 w 53"/>
              <a:gd name="T1" fmla="*/ 104 h 104"/>
              <a:gd name="T2" fmla="*/ 19 w 53"/>
              <a:gd name="T3" fmla="*/ 5 h 104"/>
              <a:gd name="T4" fmla="*/ 26 w 53"/>
              <a:gd name="T5" fmla="*/ 0 h 104"/>
              <a:gd name="T6" fmla="*/ 53 w 53"/>
              <a:gd name="T7" fmla="*/ 32 h 104"/>
              <a:gd name="T8" fmla="*/ 0 w 53"/>
              <a:gd name="T9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104">
                <a:moveTo>
                  <a:pt x="0" y="104"/>
                </a:moveTo>
                <a:cubicBezTo>
                  <a:pt x="0" y="60"/>
                  <a:pt x="19" y="64"/>
                  <a:pt x="19" y="5"/>
                </a:cubicBezTo>
                <a:cubicBezTo>
                  <a:pt x="21" y="3"/>
                  <a:pt x="24" y="2"/>
                  <a:pt x="26" y="0"/>
                </a:cubicBezTo>
                <a:cubicBezTo>
                  <a:pt x="39" y="6"/>
                  <a:pt x="49" y="23"/>
                  <a:pt x="53" y="32"/>
                </a:cubicBezTo>
                <a:cubicBezTo>
                  <a:pt x="15" y="33"/>
                  <a:pt x="10" y="78"/>
                  <a:pt x="0" y="10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02" name="Freeform 563"/>
          <p:cNvSpPr>
            <a:spLocks/>
          </p:cNvSpPr>
          <p:nvPr/>
        </p:nvSpPr>
        <p:spPr bwMode="auto">
          <a:xfrm>
            <a:off x="6877569" y="2806696"/>
            <a:ext cx="7938" cy="107950"/>
          </a:xfrm>
          <a:custGeom>
            <a:avLst/>
            <a:gdLst>
              <a:gd name="T0" fmla="*/ 3 w 4"/>
              <a:gd name="T1" fmla="*/ 52 h 52"/>
              <a:gd name="T2" fmla="*/ 4 w 4"/>
              <a:gd name="T3" fmla="*/ 0 h 52"/>
              <a:gd name="T4" fmla="*/ 1 w 4"/>
              <a:gd name="T5" fmla="*/ 52 h 52"/>
              <a:gd name="T6" fmla="*/ 3 w 4"/>
              <a:gd name="T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52">
                <a:moveTo>
                  <a:pt x="3" y="52"/>
                </a:moveTo>
                <a:cubicBezTo>
                  <a:pt x="3" y="35"/>
                  <a:pt x="3" y="12"/>
                  <a:pt x="4" y="0"/>
                </a:cubicBezTo>
                <a:cubicBezTo>
                  <a:pt x="0" y="13"/>
                  <a:pt x="0" y="35"/>
                  <a:pt x="1" y="52"/>
                </a:cubicBezTo>
                <a:cubicBezTo>
                  <a:pt x="1" y="52"/>
                  <a:pt x="2" y="52"/>
                  <a:pt x="3" y="5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03" name="Oval 565"/>
          <p:cNvSpPr>
            <a:spLocks noChangeArrowheads="1"/>
          </p:cNvSpPr>
          <p:nvPr/>
        </p:nvSpPr>
        <p:spPr bwMode="auto">
          <a:xfrm>
            <a:off x="5679007" y="1439860"/>
            <a:ext cx="828675" cy="831850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04" name="Rectangle 567"/>
          <p:cNvSpPr>
            <a:spLocks noChangeArrowheads="1"/>
          </p:cNvSpPr>
          <p:nvPr/>
        </p:nvSpPr>
        <p:spPr bwMode="auto">
          <a:xfrm>
            <a:off x="6017144" y="1993897"/>
            <a:ext cx="165100" cy="184150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07" name="Freeform 573"/>
          <p:cNvSpPr>
            <a:spLocks/>
          </p:cNvSpPr>
          <p:nvPr/>
        </p:nvSpPr>
        <p:spPr bwMode="auto">
          <a:xfrm>
            <a:off x="6223519" y="1728785"/>
            <a:ext cx="41275" cy="80963"/>
          </a:xfrm>
          <a:custGeom>
            <a:avLst/>
            <a:gdLst>
              <a:gd name="T0" fmla="*/ 14 w 20"/>
              <a:gd name="T1" fmla="*/ 1 h 39"/>
              <a:gd name="T2" fmla="*/ 18 w 20"/>
              <a:gd name="T3" fmla="*/ 21 h 39"/>
              <a:gd name="T4" fmla="*/ 6 w 20"/>
              <a:gd name="T5" fmla="*/ 38 h 39"/>
              <a:gd name="T6" fmla="*/ 2 w 20"/>
              <a:gd name="T7" fmla="*/ 18 h 39"/>
              <a:gd name="T8" fmla="*/ 14 w 20"/>
              <a:gd name="T9" fmla="*/ 1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39">
                <a:moveTo>
                  <a:pt x="14" y="1"/>
                </a:moveTo>
                <a:cubicBezTo>
                  <a:pt x="18" y="2"/>
                  <a:pt x="20" y="11"/>
                  <a:pt x="18" y="21"/>
                </a:cubicBezTo>
                <a:cubicBezTo>
                  <a:pt x="15" y="31"/>
                  <a:pt x="10" y="39"/>
                  <a:pt x="6" y="38"/>
                </a:cubicBezTo>
                <a:cubicBezTo>
                  <a:pt x="1" y="37"/>
                  <a:pt x="0" y="28"/>
                  <a:pt x="2" y="18"/>
                </a:cubicBezTo>
                <a:cubicBezTo>
                  <a:pt x="4" y="8"/>
                  <a:pt x="9" y="0"/>
                  <a:pt x="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08" name="Freeform 574"/>
          <p:cNvSpPr>
            <a:spLocks/>
          </p:cNvSpPr>
          <p:nvPr/>
        </p:nvSpPr>
        <p:spPr bwMode="auto">
          <a:xfrm>
            <a:off x="5920307" y="1728785"/>
            <a:ext cx="42863" cy="80963"/>
          </a:xfrm>
          <a:custGeom>
            <a:avLst/>
            <a:gdLst>
              <a:gd name="T0" fmla="*/ 6 w 20"/>
              <a:gd name="T1" fmla="*/ 1 h 39"/>
              <a:gd name="T2" fmla="*/ 2 w 20"/>
              <a:gd name="T3" fmla="*/ 21 h 39"/>
              <a:gd name="T4" fmla="*/ 14 w 20"/>
              <a:gd name="T5" fmla="*/ 38 h 39"/>
              <a:gd name="T6" fmla="*/ 18 w 20"/>
              <a:gd name="T7" fmla="*/ 18 h 39"/>
              <a:gd name="T8" fmla="*/ 6 w 20"/>
              <a:gd name="T9" fmla="*/ 1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39">
                <a:moveTo>
                  <a:pt x="6" y="1"/>
                </a:moveTo>
                <a:cubicBezTo>
                  <a:pt x="2" y="2"/>
                  <a:pt x="0" y="11"/>
                  <a:pt x="2" y="21"/>
                </a:cubicBezTo>
                <a:cubicBezTo>
                  <a:pt x="4" y="31"/>
                  <a:pt x="10" y="39"/>
                  <a:pt x="14" y="38"/>
                </a:cubicBezTo>
                <a:cubicBezTo>
                  <a:pt x="18" y="37"/>
                  <a:pt x="20" y="28"/>
                  <a:pt x="18" y="18"/>
                </a:cubicBezTo>
                <a:cubicBezTo>
                  <a:pt x="16" y="8"/>
                  <a:pt x="10" y="0"/>
                  <a:pt x="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09" name="Freeform 576"/>
          <p:cNvSpPr>
            <a:spLocks/>
          </p:cNvSpPr>
          <p:nvPr/>
        </p:nvSpPr>
        <p:spPr bwMode="auto">
          <a:xfrm>
            <a:off x="5990157" y="1958972"/>
            <a:ext cx="101600" cy="109538"/>
          </a:xfrm>
          <a:custGeom>
            <a:avLst/>
            <a:gdLst>
              <a:gd name="T0" fmla="*/ 27 w 64"/>
              <a:gd name="T1" fmla="*/ 0 h 69"/>
              <a:gd name="T2" fmla="*/ 5 w 64"/>
              <a:gd name="T3" fmla="*/ 23 h 69"/>
              <a:gd name="T4" fmla="*/ 0 w 64"/>
              <a:gd name="T5" fmla="*/ 69 h 69"/>
              <a:gd name="T6" fmla="*/ 64 w 64"/>
              <a:gd name="T7" fmla="*/ 22 h 69"/>
              <a:gd name="T8" fmla="*/ 27 w 64"/>
              <a:gd name="T9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9">
                <a:moveTo>
                  <a:pt x="27" y="0"/>
                </a:moveTo>
                <a:lnTo>
                  <a:pt x="5" y="23"/>
                </a:lnTo>
                <a:lnTo>
                  <a:pt x="0" y="69"/>
                </a:lnTo>
                <a:lnTo>
                  <a:pt x="64" y="22"/>
                </a:lnTo>
                <a:lnTo>
                  <a:pt x="2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10" name="Freeform 577"/>
          <p:cNvSpPr>
            <a:spLocks/>
          </p:cNvSpPr>
          <p:nvPr/>
        </p:nvSpPr>
        <p:spPr bwMode="auto">
          <a:xfrm>
            <a:off x="6093344" y="1958972"/>
            <a:ext cx="101600" cy="109538"/>
          </a:xfrm>
          <a:custGeom>
            <a:avLst/>
            <a:gdLst>
              <a:gd name="T0" fmla="*/ 36 w 64"/>
              <a:gd name="T1" fmla="*/ 0 h 69"/>
              <a:gd name="T2" fmla="*/ 60 w 64"/>
              <a:gd name="T3" fmla="*/ 23 h 69"/>
              <a:gd name="T4" fmla="*/ 64 w 64"/>
              <a:gd name="T5" fmla="*/ 69 h 69"/>
              <a:gd name="T6" fmla="*/ 0 w 64"/>
              <a:gd name="T7" fmla="*/ 22 h 69"/>
              <a:gd name="T8" fmla="*/ 36 w 64"/>
              <a:gd name="T9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9">
                <a:moveTo>
                  <a:pt x="36" y="0"/>
                </a:moveTo>
                <a:lnTo>
                  <a:pt x="60" y="23"/>
                </a:lnTo>
                <a:lnTo>
                  <a:pt x="64" y="69"/>
                </a:lnTo>
                <a:lnTo>
                  <a:pt x="0" y="22"/>
                </a:lnTo>
                <a:lnTo>
                  <a:pt x="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11" name="Oval 578"/>
          <p:cNvSpPr>
            <a:spLocks noChangeArrowheads="1"/>
          </p:cNvSpPr>
          <p:nvPr/>
        </p:nvSpPr>
        <p:spPr bwMode="auto">
          <a:xfrm>
            <a:off x="5017019" y="735009"/>
            <a:ext cx="658813" cy="657225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12" name="Freeform 579"/>
          <p:cNvSpPr>
            <a:spLocks/>
          </p:cNvSpPr>
          <p:nvPr/>
        </p:nvSpPr>
        <p:spPr bwMode="auto">
          <a:xfrm>
            <a:off x="5158307" y="1169985"/>
            <a:ext cx="374650" cy="222250"/>
          </a:xfrm>
          <a:custGeom>
            <a:avLst/>
            <a:gdLst>
              <a:gd name="T0" fmla="*/ 31 w 181"/>
              <a:gd name="T1" fmla="*/ 21 h 107"/>
              <a:gd name="T2" fmla="*/ 0 w 181"/>
              <a:gd name="T3" fmla="*/ 79 h 107"/>
              <a:gd name="T4" fmla="*/ 91 w 181"/>
              <a:gd name="T5" fmla="*/ 107 h 107"/>
              <a:gd name="T6" fmla="*/ 181 w 181"/>
              <a:gd name="T7" fmla="*/ 79 h 107"/>
              <a:gd name="T8" fmla="*/ 150 w 181"/>
              <a:gd name="T9" fmla="*/ 21 h 107"/>
              <a:gd name="T10" fmla="*/ 90 w 181"/>
              <a:gd name="T11" fmla="*/ 0 h 107"/>
              <a:gd name="T12" fmla="*/ 31 w 181"/>
              <a:gd name="T13" fmla="*/ 2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1" h="107">
                <a:moveTo>
                  <a:pt x="31" y="21"/>
                </a:moveTo>
                <a:cubicBezTo>
                  <a:pt x="16" y="31"/>
                  <a:pt x="9" y="53"/>
                  <a:pt x="0" y="79"/>
                </a:cubicBezTo>
                <a:cubicBezTo>
                  <a:pt x="26" y="97"/>
                  <a:pt x="57" y="107"/>
                  <a:pt x="91" y="107"/>
                </a:cubicBezTo>
                <a:cubicBezTo>
                  <a:pt x="125" y="107"/>
                  <a:pt x="156" y="97"/>
                  <a:pt x="181" y="79"/>
                </a:cubicBezTo>
                <a:cubicBezTo>
                  <a:pt x="172" y="53"/>
                  <a:pt x="166" y="31"/>
                  <a:pt x="150" y="21"/>
                </a:cubicBezTo>
                <a:cubicBezTo>
                  <a:pt x="123" y="4"/>
                  <a:pt x="106" y="0"/>
                  <a:pt x="90" y="0"/>
                </a:cubicBezTo>
                <a:cubicBezTo>
                  <a:pt x="74" y="0"/>
                  <a:pt x="58" y="4"/>
                  <a:pt x="31" y="2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13" name="Freeform 580"/>
          <p:cNvSpPr>
            <a:spLocks/>
          </p:cNvSpPr>
          <p:nvPr/>
        </p:nvSpPr>
        <p:spPr bwMode="auto">
          <a:xfrm>
            <a:off x="5274194" y="1082672"/>
            <a:ext cx="136525" cy="188913"/>
          </a:xfrm>
          <a:custGeom>
            <a:avLst/>
            <a:gdLst>
              <a:gd name="T0" fmla="*/ 8 w 66"/>
              <a:gd name="T1" fmla="*/ 46 h 91"/>
              <a:gd name="T2" fmla="*/ 32 w 66"/>
              <a:gd name="T3" fmla="*/ 91 h 91"/>
              <a:gd name="T4" fmla="*/ 37 w 66"/>
              <a:gd name="T5" fmla="*/ 91 h 91"/>
              <a:gd name="T6" fmla="*/ 62 w 66"/>
              <a:gd name="T7" fmla="*/ 47 h 91"/>
              <a:gd name="T8" fmla="*/ 8 w 66"/>
              <a:gd name="T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" h="91">
                <a:moveTo>
                  <a:pt x="8" y="46"/>
                </a:moveTo>
                <a:cubicBezTo>
                  <a:pt x="14" y="79"/>
                  <a:pt x="22" y="86"/>
                  <a:pt x="32" y="91"/>
                </a:cubicBezTo>
                <a:cubicBezTo>
                  <a:pt x="37" y="91"/>
                  <a:pt x="37" y="91"/>
                  <a:pt x="37" y="91"/>
                </a:cubicBezTo>
                <a:cubicBezTo>
                  <a:pt x="49" y="83"/>
                  <a:pt x="59" y="69"/>
                  <a:pt x="62" y="47"/>
                </a:cubicBezTo>
                <a:cubicBezTo>
                  <a:pt x="66" y="0"/>
                  <a:pt x="0" y="3"/>
                  <a:pt x="8" y="4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14" name="Freeform 581"/>
          <p:cNvSpPr>
            <a:spLocks/>
          </p:cNvSpPr>
          <p:nvPr/>
        </p:nvSpPr>
        <p:spPr bwMode="auto">
          <a:xfrm>
            <a:off x="5298007" y="1046159"/>
            <a:ext cx="93663" cy="185738"/>
          </a:xfrm>
          <a:custGeom>
            <a:avLst/>
            <a:gdLst>
              <a:gd name="T0" fmla="*/ 0 w 45"/>
              <a:gd name="T1" fmla="*/ 0 h 90"/>
              <a:gd name="T2" fmla="*/ 45 w 45"/>
              <a:gd name="T3" fmla="*/ 0 h 90"/>
              <a:gd name="T4" fmla="*/ 45 w 45"/>
              <a:gd name="T5" fmla="*/ 65 h 90"/>
              <a:gd name="T6" fmla="*/ 0 w 45"/>
              <a:gd name="T7" fmla="*/ 65 h 90"/>
              <a:gd name="T8" fmla="*/ 0 w 45"/>
              <a:gd name="T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90">
                <a:moveTo>
                  <a:pt x="0" y="0"/>
                </a:moveTo>
                <a:cubicBezTo>
                  <a:pt x="45" y="0"/>
                  <a:pt x="45" y="0"/>
                  <a:pt x="45" y="0"/>
                </a:cubicBezTo>
                <a:cubicBezTo>
                  <a:pt x="45" y="65"/>
                  <a:pt x="45" y="65"/>
                  <a:pt x="45" y="65"/>
                </a:cubicBezTo>
                <a:cubicBezTo>
                  <a:pt x="45" y="87"/>
                  <a:pt x="0" y="90"/>
                  <a:pt x="0" y="6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15" name="Freeform 582"/>
          <p:cNvSpPr>
            <a:spLocks/>
          </p:cNvSpPr>
          <p:nvPr/>
        </p:nvSpPr>
        <p:spPr bwMode="auto">
          <a:xfrm>
            <a:off x="5298007" y="1114422"/>
            <a:ext cx="93663" cy="61913"/>
          </a:xfrm>
          <a:custGeom>
            <a:avLst/>
            <a:gdLst>
              <a:gd name="T0" fmla="*/ 59 w 59"/>
              <a:gd name="T1" fmla="*/ 10 h 39"/>
              <a:gd name="T2" fmla="*/ 59 w 59"/>
              <a:gd name="T3" fmla="*/ 0 h 39"/>
              <a:gd name="T4" fmla="*/ 0 w 59"/>
              <a:gd name="T5" fmla="*/ 0 h 39"/>
              <a:gd name="T6" fmla="*/ 0 w 59"/>
              <a:gd name="T7" fmla="*/ 39 h 39"/>
              <a:gd name="T8" fmla="*/ 59 w 59"/>
              <a:gd name="T9" fmla="*/ 1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39">
                <a:moveTo>
                  <a:pt x="59" y="10"/>
                </a:moveTo>
                <a:lnTo>
                  <a:pt x="59" y="0"/>
                </a:lnTo>
                <a:lnTo>
                  <a:pt x="0" y="0"/>
                </a:lnTo>
                <a:lnTo>
                  <a:pt x="0" y="39"/>
                </a:lnTo>
                <a:lnTo>
                  <a:pt x="59" y="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16" name="Freeform 583"/>
          <p:cNvSpPr>
            <a:spLocks/>
          </p:cNvSpPr>
          <p:nvPr/>
        </p:nvSpPr>
        <p:spPr bwMode="auto">
          <a:xfrm>
            <a:off x="5148782" y="874710"/>
            <a:ext cx="392113" cy="260350"/>
          </a:xfrm>
          <a:custGeom>
            <a:avLst/>
            <a:gdLst>
              <a:gd name="T0" fmla="*/ 94 w 189"/>
              <a:gd name="T1" fmla="*/ 0 h 125"/>
              <a:gd name="T2" fmla="*/ 94 w 189"/>
              <a:gd name="T3" fmla="*/ 125 h 125"/>
              <a:gd name="T4" fmla="*/ 94 w 189"/>
              <a:gd name="T5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" h="125">
                <a:moveTo>
                  <a:pt x="94" y="0"/>
                </a:moveTo>
                <a:cubicBezTo>
                  <a:pt x="189" y="0"/>
                  <a:pt x="151" y="125"/>
                  <a:pt x="94" y="125"/>
                </a:cubicBezTo>
                <a:cubicBezTo>
                  <a:pt x="38" y="125"/>
                  <a:pt x="0" y="0"/>
                  <a:pt x="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17" name="Freeform 586"/>
          <p:cNvSpPr>
            <a:spLocks/>
          </p:cNvSpPr>
          <p:nvPr/>
        </p:nvSpPr>
        <p:spPr bwMode="auto">
          <a:xfrm>
            <a:off x="5221807" y="890584"/>
            <a:ext cx="249238" cy="122238"/>
          </a:xfrm>
          <a:custGeom>
            <a:avLst/>
            <a:gdLst>
              <a:gd name="T0" fmla="*/ 91 w 120"/>
              <a:gd name="T1" fmla="*/ 13 h 59"/>
              <a:gd name="T2" fmla="*/ 40 w 120"/>
              <a:gd name="T3" fmla="*/ 37 h 59"/>
              <a:gd name="T4" fmla="*/ 46 w 120"/>
              <a:gd name="T5" fmla="*/ 31 h 59"/>
              <a:gd name="T6" fmla="*/ 16 w 120"/>
              <a:gd name="T7" fmla="*/ 40 h 59"/>
              <a:gd name="T8" fmla="*/ 19 w 120"/>
              <a:gd name="T9" fmla="*/ 35 h 59"/>
              <a:gd name="T10" fmla="*/ 10 w 120"/>
              <a:gd name="T11" fmla="*/ 48 h 59"/>
              <a:gd name="T12" fmla="*/ 0 w 120"/>
              <a:gd name="T13" fmla="*/ 45 h 59"/>
              <a:gd name="T14" fmla="*/ 5 w 120"/>
              <a:gd name="T15" fmla="*/ 23 h 59"/>
              <a:gd name="T16" fmla="*/ 80 w 120"/>
              <a:gd name="T17" fmla="*/ 0 h 59"/>
              <a:gd name="T18" fmla="*/ 115 w 120"/>
              <a:gd name="T19" fmla="*/ 24 h 59"/>
              <a:gd name="T20" fmla="*/ 118 w 120"/>
              <a:gd name="T21" fmla="*/ 46 h 59"/>
              <a:gd name="T22" fmla="*/ 111 w 120"/>
              <a:gd name="T23" fmla="*/ 48 h 59"/>
              <a:gd name="T24" fmla="*/ 91 w 120"/>
              <a:gd name="T25" fmla="*/ 1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0" h="59">
                <a:moveTo>
                  <a:pt x="91" y="13"/>
                </a:moveTo>
                <a:cubicBezTo>
                  <a:pt x="82" y="17"/>
                  <a:pt x="52" y="36"/>
                  <a:pt x="40" y="37"/>
                </a:cubicBezTo>
                <a:cubicBezTo>
                  <a:pt x="28" y="37"/>
                  <a:pt x="42" y="34"/>
                  <a:pt x="46" y="31"/>
                </a:cubicBezTo>
                <a:cubicBezTo>
                  <a:pt x="49" y="27"/>
                  <a:pt x="22" y="39"/>
                  <a:pt x="16" y="40"/>
                </a:cubicBezTo>
                <a:cubicBezTo>
                  <a:pt x="10" y="40"/>
                  <a:pt x="16" y="39"/>
                  <a:pt x="19" y="35"/>
                </a:cubicBezTo>
                <a:cubicBezTo>
                  <a:pt x="22" y="31"/>
                  <a:pt x="8" y="37"/>
                  <a:pt x="10" y="48"/>
                </a:cubicBezTo>
                <a:cubicBezTo>
                  <a:pt x="13" y="59"/>
                  <a:pt x="1" y="55"/>
                  <a:pt x="0" y="45"/>
                </a:cubicBezTo>
                <a:cubicBezTo>
                  <a:pt x="0" y="34"/>
                  <a:pt x="1" y="32"/>
                  <a:pt x="5" y="23"/>
                </a:cubicBezTo>
                <a:cubicBezTo>
                  <a:pt x="9" y="13"/>
                  <a:pt x="63" y="0"/>
                  <a:pt x="80" y="0"/>
                </a:cubicBezTo>
                <a:cubicBezTo>
                  <a:pt x="97" y="0"/>
                  <a:pt x="111" y="17"/>
                  <a:pt x="115" y="24"/>
                </a:cubicBezTo>
                <a:cubicBezTo>
                  <a:pt x="119" y="32"/>
                  <a:pt x="120" y="40"/>
                  <a:pt x="118" y="46"/>
                </a:cubicBezTo>
                <a:cubicBezTo>
                  <a:pt x="116" y="53"/>
                  <a:pt x="111" y="56"/>
                  <a:pt x="111" y="48"/>
                </a:cubicBezTo>
                <a:cubicBezTo>
                  <a:pt x="111" y="39"/>
                  <a:pt x="97" y="29"/>
                  <a:pt x="91" y="1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18" name="Freeform 587"/>
          <p:cNvSpPr>
            <a:spLocks/>
          </p:cNvSpPr>
          <p:nvPr/>
        </p:nvSpPr>
        <p:spPr bwMode="auto">
          <a:xfrm>
            <a:off x="5450407" y="962021"/>
            <a:ext cx="33338" cy="65088"/>
          </a:xfrm>
          <a:custGeom>
            <a:avLst/>
            <a:gdLst>
              <a:gd name="T0" fmla="*/ 11 w 16"/>
              <a:gd name="T1" fmla="*/ 1 h 31"/>
              <a:gd name="T2" fmla="*/ 14 w 16"/>
              <a:gd name="T3" fmla="*/ 17 h 31"/>
              <a:gd name="T4" fmla="*/ 5 w 16"/>
              <a:gd name="T5" fmla="*/ 30 h 31"/>
              <a:gd name="T6" fmla="*/ 2 w 16"/>
              <a:gd name="T7" fmla="*/ 14 h 31"/>
              <a:gd name="T8" fmla="*/ 11 w 16"/>
              <a:gd name="T9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31">
                <a:moveTo>
                  <a:pt x="11" y="1"/>
                </a:moveTo>
                <a:cubicBezTo>
                  <a:pt x="14" y="2"/>
                  <a:pt x="16" y="9"/>
                  <a:pt x="14" y="17"/>
                </a:cubicBezTo>
                <a:cubicBezTo>
                  <a:pt x="12" y="25"/>
                  <a:pt x="8" y="31"/>
                  <a:pt x="5" y="30"/>
                </a:cubicBezTo>
                <a:cubicBezTo>
                  <a:pt x="1" y="29"/>
                  <a:pt x="0" y="22"/>
                  <a:pt x="2" y="14"/>
                </a:cubicBezTo>
                <a:cubicBezTo>
                  <a:pt x="3" y="6"/>
                  <a:pt x="8" y="0"/>
                  <a:pt x="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19" name="Freeform 588"/>
          <p:cNvSpPr>
            <a:spLocks/>
          </p:cNvSpPr>
          <p:nvPr/>
        </p:nvSpPr>
        <p:spPr bwMode="auto">
          <a:xfrm>
            <a:off x="5209107" y="962021"/>
            <a:ext cx="33338" cy="65088"/>
          </a:xfrm>
          <a:custGeom>
            <a:avLst/>
            <a:gdLst>
              <a:gd name="T0" fmla="*/ 5 w 16"/>
              <a:gd name="T1" fmla="*/ 1 h 31"/>
              <a:gd name="T2" fmla="*/ 2 w 16"/>
              <a:gd name="T3" fmla="*/ 17 h 31"/>
              <a:gd name="T4" fmla="*/ 11 w 16"/>
              <a:gd name="T5" fmla="*/ 30 h 31"/>
              <a:gd name="T6" fmla="*/ 15 w 16"/>
              <a:gd name="T7" fmla="*/ 14 h 31"/>
              <a:gd name="T8" fmla="*/ 5 w 16"/>
              <a:gd name="T9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31">
                <a:moveTo>
                  <a:pt x="5" y="1"/>
                </a:moveTo>
                <a:cubicBezTo>
                  <a:pt x="2" y="2"/>
                  <a:pt x="0" y="9"/>
                  <a:pt x="2" y="17"/>
                </a:cubicBezTo>
                <a:cubicBezTo>
                  <a:pt x="4" y="25"/>
                  <a:pt x="8" y="31"/>
                  <a:pt x="11" y="30"/>
                </a:cubicBezTo>
                <a:cubicBezTo>
                  <a:pt x="15" y="29"/>
                  <a:pt x="16" y="22"/>
                  <a:pt x="15" y="14"/>
                </a:cubicBezTo>
                <a:cubicBezTo>
                  <a:pt x="13" y="6"/>
                  <a:pt x="8" y="0"/>
                  <a:pt x="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20" name="Freeform 590"/>
          <p:cNvSpPr>
            <a:spLocks/>
          </p:cNvSpPr>
          <p:nvPr/>
        </p:nvSpPr>
        <p:spPr bwMode="auto">
          <a:xfrm>
            <a:off x="5337694" y="1271585"/>
            <a:ext cx="12700" cy="120650"/>
          </a:xfrm>
          <a:custGeom>
            <a:avLst/>
            <a:gdLst>
              <a:gd name="T0" fmla="*/ 4 w 6"/>
              <a:gd name="T1" fmla="*/ 58 h 58"/>
              <a:gd name="T2" fmla="*/ 3 w 6"/>
              <a:gd name="T3" fmla="*/ 0 h 58"/>
              <a:gd name="T4" fmla="*/ 4 w 6"/>
              <a:gd name="T5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" h="58">
                <a:moveTo>
                  <a:pt x="4" y="58"/>
                </a:moveTo>
                <a:cubicBezTo>
                  <a:pt x="1" y="42"/>
                  <a:pt x="0" y="23"/>
                  <a:pt x="3" y="0"/>
                </a:cubicBezTo>
                <a:cubicBezTo>
                  <a:pt x="6" y="23"/>
                  <a:pt x="6" y="42"/>
                  <a:pt x="4" y="5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21" name="Freeform 591"/>
          <p:cNvSpPr>
            <a:spLocks/>
          </p:cNvSpPr>
          <p:nvPr/>
        </p:nvSpPr>
        <p:spPr bwMode="auto">
          <a:xfrm>
            <a:off x="5205932" y="1250946"/>
            <a:ext cx="47625" cy="123825"/>
          </a:xfrm>
          <a:custGeom>
            <a:avLst/>
            <a:gdLst>
              <a:gd name="T0" fmla="*/ 18 w 23"/>
              <a:gd name="T1" fmla="*/ 60 h 60"/>
              <a:gd name="T2" fmla="*/ 0 w 23"/>
              <a:gd name="T3" fmla="*/ 0 h 60"/>
              <a:gd name="T4" fmla="*/ 18 w 23"/>
              <a:gd name="T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60">
                <a:moveTo>
                  <a:pt x="18" y="60"/>
                </a:moveTo>
                <a:cubicBezTo>
                  <a:pt x="19" y="37"/>
                  <a:pt x="9" y="9"/>
                  <a:pt x="0" y="0"/>
                </a:cubicBezTo>
                <a:cubicBezTo>
                  <a:pt x="12" y="7"/>
                  <a:pt x="23" y="35"/>
                  <a:pt x="18" y="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22" name="Freeform 592"/>
          <p:cNvSpPr>
            <a:spLocks/>
          </p:cNvSpPr>
          <p:nvPr/>
        </p:nvSpPr>
        <p:spPr bwMode="auto">
          <a:xfrm>
            <a:off x="5437707" y="1250946"/>
            <a:ext cx="47625" cy="123825"/>
          </a:xfrm>
          <a:custGeom>
            <a:avLst/>
            <a:gdLst>
              <a:gd name="T0" fmla="*/ 4 w 23"/>
              <a:gd name="T1" fmla="*/ 60 h 60"/>
              <a:gd name="T2" fmla="*/ 23 w 23"/>
              <a:gd name="T3" fmla="*/ 0 h 60"/>
              <a:gd name="T4" fmla="*/ 4 w 23"/>
              <a:gd name="T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60">
                <a:moveTo>
                  <a:pt x="4" y="60"/>
                </a:moveTo>
                <a:cubicBezTo>
                  <a:pt x="3" y="37"/>
                  <a:pt x="14" y="9"/>
                  <a:pt x="23" y="0"/>
                </a:cubicBezTo>
                <a:cubicBezTo>
                  <a:pt x="11" y="7"/>
                  <a:pt x="0" y="35"/>
                  <a:pt x="4" y="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23" name="Freeform 593"/>
          <p:cNvSpPr>
            <a:spLocks/>
          </p:cNvSpPr>
          <p:nvPr/>
        </p:nvSpPr>
        <p:spPr bwMode="auto">
          <a:xfrm>
            <a:off x="6736281" y="1643059"/>
            <a:ext cx="381000" cy="382588"/>
          </a:xfrm>
          <a:custGeom>
            <a:avLst/>
            <a:gdLst>
              <a:gd name="T0" fmla="*/ 57 w 184"/>
              <a:gd name="T1" fmla="*/ 20 h 184"/>
              <a:gd name="T2" fmla="*/ 164 w 184"/>
              <a:gd name="T3" fmla="*/ 57 h 184"/>
              <a:gd name="T4" fmla="*/ 127 w 184"/>
              <a:gd name="T5" fmla="*/ 165 h 184"/>
              <a:gd name="T6" fmla="*/ 19 w 184"/>
              <a:gd name="T7" fmla="*/ 128 h 184"/>
              <a:gd name="T8" fmla="*/ 57 w 184"/>
              <a:gd name="T9" fmla="*/ 2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84">
                <a:moveTo>
                  <a:pt x="57" y="20"/>
                </a:moveTo>
                <a:cubicBezTo>
                  <a:pt x="97" y="0"/>
                  <a:pt x="145" y="17"/>
                  <a:pt x="164" y="57"/>
                </a:cubicBezTo>
                <a:cubicBezTo>
                  <a:pt x="184" y="97"/>
                  <a:pt x="167" y="146"/>
                  <a:pt x="127" y="165"/>
                </a:cubicBezTo>
                <a:cubicBezTo>
                  <a:pt x="87" y="184"/>
                  <a:pt x="39" y="168"/>
                  <a:pt x="19" y="128"/>
                </a:cubicBezTo>
                <a:cubicBezTo>
                  <a:pt x="0" y="87"/>
                  <a:pt x="17" y="39"/>
                  <a:pt x="57" y="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24" name="Freeform 594"/>
          <p:cNvSpPr>
            <a:spLocks/>
          </p:cNvSpPr>
          <p:nvPr/>
        </p:nvSpPr>
        <p:spPr bwMode="auto">
          <a:xfrm>
            <a:off x="6815657" y="1744659"/>
            <a:ext cx="223838" cy="180975"/>
          </a:xfrm>
          <a:custGeom>
            <a:avLst/>
            <a:gdLst>
              <a:gd name="T0" fmla="*/ 108 w 108"/>
              <a:gd name="T1" fmla="*/ 10 h 87"/>
              <a:gd name="T2" fmla="*/ 95 w 108"/>
              <a:gd name="T3" fmla="*/ 14 h 87"/>
              <a:gd name="T4" fmla="*/ 105 w 108"/>
              <a:gd name="T5" fmla="*/ 1 h 87"/>
              <a:gd name="T6" fmla="*/ 91 w 108"/>
              <a:gd name="T7" fmla="*/ 7 h 87"/>
              <a:gd name="T8" fmla="*/ 74 w 108"/>
              <a:gd name="T9" fmla="*/ 0 h 87"/>
              <a:gd name="T10" fmla="*/ 52 w 108"/>
              <a:gd name="T11" fmla="*/ 22 h 87"/>
              <a:gd name="T12" fmla="*/ 53 w 108"/>
              <a:gd name="T13" fmla="*/ 27 h 87"/>
              <a:gd name="T14" fmla="*/ 7 w 108"/>
              <a:gd name="T15" fmla="*/ 4 h 87"/>
              <a:gd name="T16" fmla="*/ 4 w 108"/>
              <a:gd name="T17" fmla="*/ 15 h 87"/>
              <a:gd name="T18" fmla="*/ 14 w 108"/>
              <a:gd name="T19" fmla="*/ 33 h 87"/>
              <a:gd name="T20" fmla="*/ 4 w 108"/>
              <a:gd name="T21" fmla="*/ 30 h 87"/>
              <a:gd name="T22" fmla="*/ 4 w 108"/>
              <a:gd name="T23" fmla="*/ 31 h 87"/>
              <a:gd name="T24" fmla="*/ 22 w 108"/>
              <a:gd name="T25" fmla="*/ 52 h 87"/>
              <a:gd name="T26" fmla="*/ 16 w 108"/>
              <a:gd name="T27" fmla="*/ 53 h 87"/>
              <a:gd name="T28" fmla="*/ 12 w 108"/>
              <a:gd name="T29" fmla="*/ 53 h 87"/>
              <a:gd name="T30" fmla="*/ 33 w 108"/>
              <a:gd name="T31" fmla="*/ 68 h 87"/>
              <a:gd name="T32" fmla="*/ 5 w 108"/>
              <a:gd name="T33" fmla="*/ 78 h 87"/>
              <a:gd name="T34" fmla="*/ 0 w 108"/>
              <a:gd name="T35" fmla="*/ 77 h 87"/>
              <a:gd name="T36" fmla="*/ 34 w 108"/>
              <a:gd name="T37" fmla="*/ 87 h 87"/>
              <a:gd name="T38" fmla="*/ 97 w 108"/>
              <a:gd name="T39" fmla="*/ 24 h 87"/>
              <a:gd name="T40" fmla="*/ 97 w 108"/>
              <a:gd name="T41" fmla="*/ 21 h 87"/>
              <a:gd name="T42" fmla="*/ 108 w 108"/>
              <a:gd name="T43" fmla="*/ 1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" h="87">
                <a:moveTo>
                  <a:pt x="108" y="10"/>
                </a:moveTo>
                <a:cubicBezTo>
                  <a:pt x="104" y="12"/>
                  <a:pt x="99" y="13"/>
                  <a:pt x="95" y="14"/>
                </a:cubicBezTo>
                <a:cubicBezTo>
                  <a:pt x="99" y="11"/>
                  <a:pt x="103" y="6"/>
                  <a:pt x="105" y="1"/>
                </a:cubicBezTo>
                <a:cubicBezTo>
                  <a:pt x="100" y="4"/>
                  <a:pt x="96" y="6"/>
                  <a:pt x="91" y="7"/>
                </a:cubicBezTo>
                <a:cubicBezTo>
                  <a:pt x="87" y="2"/>
                  <a:pt x="81" y="0"/>
                  <a:pt x="74" y="0"/>
                </a:cubicBezTo>
                <a:cubicBezTo>
                  <a:pt x="62" y="0"/>
                  <a:pt x="52" y="10"/>
                  <a:pt x="52" y="22"/>
                </a:cubicBezTo>
                <a:cubicBezTo>
                  <a:pt x="52" y="23"/>
                  <a:pt x="53" y="25"/>
                  <a:pt x="53" y="27"/>
                </a:cubicBezTo>
                <a:cubicBezTo>
                  <a:pt x="35" y="26"/>
                  <a:pt x="18" y="17"/>
                  <a:pt x="7" y="4"/>
                </a:cubicBezTo>
                <a:cubicBezTo>
                  <a:pt x="6" y="7"/>
                  <a:pt x="4" y="11"/>
                  <a:pt x="4" y="15"/>
                </a:cubicBezTo>
                <a:cubicBezTo>
                  <a:pt x="4" y="22"/>
                  <a:pt x="8" y="29"/>
                  <a:pt x="14" y="33"/>
                </a:cubicBezTo>
                <a:cubicBezTo>
                  <a:pt x="11" y="33"/>
                  <a:pt x="7" y="32"/>
                  <a:pt x="4" y="30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41"/>
                  <a:pt x="12" y="50"/>
                  <a:pt x="22" y="52"/>
                </a:cubicBezTo>
                <a:cubicBezTo>
                  <a:pt x="20" y="53"/>
                  <a:pt x="18" y="53"/>
                  <a:pt x="16" y="53"/>
                </a:cubicBezTo>
                <a:cubicBezTo>
                  <a:pt x="15" y="53"/>
                  <a:pt x="13" y="53"/>
                  <a:pt x="12" y="53"/>
                </a:cubicBezTo>
                <a:cubicBezTo>
                  <a:pt x="15" y="61"/>
                  <a:pt x="23" y="68"/>
                  <a:pt x="33" y="68"/>
                </a:cubicBezTo>
                <a:cubicBezTo>
                  <a:pt x="25" y="74"/>
                  <a:pt x="16" y="78"/>
                  <a:pt x="5" y="78"/>
                </a:cubicBezTo>
                <a:cubicBezTo>
                  <a:pt x="3" y="78"/>
                  <a:pt x="2" y="77"/>
                  <a:pt x="0" y="77"/>
                </a:cubicBezTo>
                <a:cubicBezTo>
                  <a:pt x="10" y="83"/>
                  <a:pt x="21" y="87"/>
                  <a:pt x="34" y="87"/>
                </a:cubicBezTo>
                <a:cubicBezTo>
                  <a:pt x="74" y="87"/>
                  <a:pt x="97" y="53"/>
                  <a:pt x="97" y="24"/>
                </a:cubicBezTo>
                <a:cubicBezTo>
                  <a:pt x="97" y="23"/>
                  <a:pt x="97" y="22"/>
                  <a:pt x="97" y="21"/>
                </a:cubicBezTo>
                <a:cubicBezTo>
                  <a:pt x="101" y="18"/>
                  <a:pt x="105" y="14"/>
                  <a:pt x="108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25" name="Freeform 595"/>
          <p:cNvSpPr>
            <a:spLocks/>
          </p:cNvSpPr>
          <p:nvPr/>
        </p:nvSpPr>
        <p:spPr bwMode="auto">
          <a:xfrm>
            <a:off x="5053532" y="2603497"/>
            <a:ext cx="379413" cy="382588"/>
          </a:xfrm>
          <a:custGeom>
            <a:avLst/>
            <a:gdLst>
              <a:gd name="T0" fmla="*/ 56 w 183"/>
              <a:gd name="T1" fmla="*/ 20 h 184"/>
              <a:gd name="T2" fmla="*/ 164 w 183"/>
              <a:gd name="T3" fmla="*/ 57 h 184"/>
              <a:gd name="T4" fmla="*/ 127 w 183"/>
              <a:gd name="T5" fmla="*/ 165 h 184"/>
              <a:gd name="T6" fmla="*/ 19 w 183"/>
              <a:gd name="T7" fmla="*/ 127 h 184"/>
              <a:gd name="T8" fmla="*/ 56 w 183"/>
              <a:gd name="T9" fmla="*/ 2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84">
                <a:moveTo>
                  <a:pt x="56" y="20"/>
                </a:moveTo>
                <a:cubicBezTo>
                  <a:pt x="97" y="0"/>
                  <a:pt x="145" y="17"/>
                  <a:pt x="164" y="57"/>
                </a:cubicBezTo>
                <a:cubicBezTo>
                  <a:pt x="183" y="97"/>
                  <a:pt x="167" y="145"/>
                  <a:pt x="127" y="165"/>
                </a:cubicBezTo>
                <a:cubicBezTo>
                  <a:pt x="87" y="184"/>
                  <a:pt x="38" y="167"/>
                  <a:pt x="19" y="127"/>
                </a:cubicBezTo>
                <a:cubicBezTo>
                  <a:pt x="0" y="87"/>
                  <a:pt x="16" y="39"/>
                  <a:pt x="56" y="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26" name="Freeform 596"/>
          <p:cNvSpPr>
            <a:spLocks/>
          </p:cNvSpPr>
          <p:nvPr/>
        </p:nvSpPr>
        <p:spPr bwMode="auto">
          <a:xfrm>
            <a:off x="5151957" y="2698747"/>
            <a:ext cx="165100" cy="173038"/>
          </a:xfrm>
          <a:custGeom>
            <a:avLst/>
            <a:gdLst>
              <a:gd name="T0" fmla="*/ 79 w 80"/>
              <a:gd name="T1" fmla="*/ 58 h 83"/>
              <a:gd name="T2" fmla="*/ 63 w 80"/>
              <a:gd name="T3" fmla="*/ 42 h 83"/>
              <a:gd name="T4" fmla="*/ 60 w 80"/>
              <a:gd name="T5" fmla="*/ 39 h 83"/>
              <a:gd name="T6" fmla="*/ 45 w 80"/>
              <a:gd name="T7" fmla="*/ 21 h 83"/>
              <a:gd name="T8" fmla="*/ 38 w 80"/>
              <a:gd name="T9" fmla="*/ 6 h 83"/>
              <a:gd name="T10" fmla="*/ 29 w 80"/>
              <a:gd name="T11" fmla="*/ 5 h 83"/>
              <a:gd name="T12" fmla="*/ 26 w 80"/>
              <a:gd name="T13" fmla="*/ 12 h 83"/>
              <a:gd name="T14" fmla="*/ 31 w 80"/>
              <a:gd name="T15" fmla="*/ 24 h 83"/>
              <a:gd name="T16" fmla="*/ 32 w 80"/>
              <a:gd name="T17" fmla="*/ 32 h 83"/>
              <a:gd name="T18" fmla="*/ 8 w 80"/>
              <a:gd name="T19" fmla="*/ 32 h 83"/>
              <a:gd name="T20" fmla="*/ 2 w 80"/>
              <a:gd name="T21" fmla="*/ 40 h 83"/>
              <a:gd name="T22" fmla="*/ 14 w 80"/>
              <a:gd name="T23" fmla="*/ 74 h 83"/>
              <a:gd name="T24" fmla="*/ 19 w 80"/>
              <a:gd name="T25" fmla="*/ 77 h 83"/>
              <a:gd name="T26" fmla="*/ 48 w 80"/>
              <a:gd name="T27" fmla="*/ 77 h 83"/>
              <a:gd name="T28" fmla="*/ 54 w 80"/>
              <a:gd name="T29" fmla="*/ 80 h 83"/>
              <a:gd name="T30" fmla="*/ 56 w 80"/>
              <a:gd name="T31" fmla="*/ 81 h 83"/>
              <a:gd name="T32" fmla="*/ 61 w 80"/>
              <a:gd name="T33" fmla="*/ 81 h 83"/>
              <a:gd name="T34" fmla="*/ 79 w 80"/>
              <a:gd name="T35" fmla="*/ 63 h 83"/>
              <a:gd name="T36" fmla="*/ 79 w 80"/>
              <a:gd name="T37" fmla="*/ 5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0" h="83">
                <a:moveTo>
                  <a:pt x="79" y="58"/>
                </a:moveTo>
                <a:cubicBezTo>
                  <a:pt x="63" y="42"/>
                  <a:pt x="63" y="42"/>
                  <a:pt x="63" y="42"/>
                </a:cubicBezTo>
                <a:cubicBezTo>
                  <a:pt x="62" y="41"/>
                  <a:pt x="60" y="40"/>
                  <a:pt x="60" y="39"/>
                </a:cubicBezTo>
                <a:cubicBezTo>
                  <a:pt x="60" y="39"/>
                  <a:pt x="54" y="27"/>
                  <a:pt x="45" y="21"/>
                </a:cubicBezTo>
                <a:cubicBezTo>
                  <a:pt x="35" y="15"/>
                  <a:pt x="38" y="11"/>
                  <a:pt x="38" y="6"/>
                </a:cubicBezTo>
                <a:cubicBezTo>
                  <a:pt x="38" y="1"/>
                  <a:pt x="33" y="0"/>
                  <a:pt x="29" y="5"/>
                </a:cubicBezTo>
                <a:cubicBezTo>
                  <a:pt x="28" y="7"/>
                  <a:pt x="27" y="10"/>
                  <a:pt x="26" y="12"/>
                </a:cubicBezTo>
                <a:cubicBezTo>
                  <a:pt x="26" y="18"/>
                  <a:pt x="30" y="22"/>
                  <a:pt x="31" y="24"/>
                </a:cubicBezTo>
                <a:cubicBezTo>
                  <a:pt x="32" y="25"/>
                  <a:pt x="33" y="28"/>
                  <a:pt x="32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3" y="32"/>
                  <a:pt x="0" y="35"/>
                  <a:pt x="2" y="40"/>
                </a:cubicBezTo>
                <a:cubicBezTo>
                  <a:pt x="14" y="74"/>
                  <a:pt x="14" y="74"/>
                  <a:pt x="14" y="74"/>
                </a:cubicBezTo>
                <a:cubicBezTo>
                  <a:pt x="15" y="76"/>
                  <a:pt x="17" y="77"/>
                  <a:pt x="19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50" y="77"/>
                  <a:pt x="53" y="78"/>
                  <a:pt x="54" y="80"/>
                </a:cubicBezTo>
                <a:cubicBezTo>
                  <a:pt x="56" y="81"/>
                  <a:pt x="56" y="81"/>
                  <a:pt x="56" y="81"/>
                </a:cubicBezTo>
                <a:cubicBezTo>
                  <a:pt x="57" y="83"/>
                  <a:pt x="60" y="83"/>
                  <a:pt x="61" y="81"/>
                </a:cubicBezTo>
                <a:cubicBezTo>
                  <a:pt x="79" y="63"/>
                  <a:pt x="79" y="63"/>
                  <a:pt x="79" y="63"/>
                </a:cubicBezTo>
                <a:cubicBezTo>
                  <a:pt x="80" y="62"/>
                  <a:pt x="80" y="59"/>
                  <a:pt x="79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27" name="Freeform 597"/>
          <p:cNvSpPr>
            <a:spLocks/>
          </p:cNvSpPr>
          <p:nvPr/>
        </p:nvSpPr>
        <p:spPr bwMode="auto">
          <a:xfrm>
            <a:off x="5280545" y="2832097"/>
            <a:ext cx="53975" cy="53975"/>
          </a:xfrm>
          <a:custGeom>
            <a:avLst/>
            <a:gdLst>
              <a:gd name="T0" fmla="*/ 5 w 34"/>
              <a:gd name="T1" fmla="*/ 34 h 34"/>
              <a:gd name="T2" fmla="*/ 0 w 34"/>
              <a:gd name="T3" fmla="*/ 27 h 34"/>
              <a:gd name="T4" fmla="*/ 27 w 34"/>
              <a:gd name="T5" fmla="*/ 0 h 34"/>
              <a:gd name="T6" fmla="*/ 34 w 34"/>
              <a:gd name="T7" fmla="*/ 7 h 34"/>
              <a:gd name="T8" fmla="*/ 5 w 34"/>
              <a:gd name="T9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5" y="34"/>
                </a:moveTo>
                <a:lnTo>
                  <a:pt x="0" y="27"/>
                </a:lnTo>
                <a:lnTo>
                  <a:pt x="27" y="0"/>
                </a:lnTo>
                <a:lnTo>
                  <a:pt x="34" y="7"/>
                </a:lnTo>
                <a:lnTo>
                  <a:pt x="5" y="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28" name="Freeform 598"/>
          <p:cNvSpPr>
            <a:spLocks/>
          </p:cNvSpPr>
          <p:nvPr/>
        </p:nvSpPr>
        <p:spPr bwMode="auto">
          <a:xfrm>
            <a:off x="7347469" y="1900234"/>
            <a:ext cx="382588" cy="382588"/>
          </a:xfrm>
          <a:custGeom>
            <a:avLst/>
            <a:gdLst>
              <a:gd name="T0" fmla="*/ 57 w 184"/>
              <a:gd name="T1" fmla="*/ 19 h 184"/>
              <a:gd name="T2" fmla="*/ 165 w 184"/>
              <a:gd name="T3" fmla="*/ 57 h 184"/>
              <a:gd name="T4" fmla="*/ 127 w 184"/>
              <a:gd name="T5" fmla="*/ 164 h 184"/>
              <a:gd name="T6" fmla="*/ 20 w 184"/>
              <a:gd name="T7" fmla="*/ 127 h 184"/>
              <a:gd name="T8" fmla="*/ 57 w 184"/>
              <a:gd name="T9" fmla="*/ 19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84">
                <a:moveTo>
                  <a:pt x="57" y="19"/>
                </a:moveTo>
                <a:cubicBezTo>
                  <a:pt x="97" y="0"/>
                  <a:pt x="146" y="17"/>
                  <a:pt x="165" y="57"/>
                </a:cubicBezTo>
                <a:cubicBezTo>
                  <a:pt x="184" y="97"/>
                  <a:pt x="168" y="145"/>
                  <a:pt x="127" y="164"/>
                </a:cubicBezTo>
                <a:cubicBezTo>
                  <a:pt x="87" y="184"/>
                  <a:pt x="39" y="167"/>
                  <a:pt x="20" y="127"/>
                </a:cubicBezTo>
                <a:cubicBezTo>
                  <a:pt x="0" y="87"/>
                  <a:pt x="17" y="39"/>
                  <a:pt x="57" y="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29" name="Freeform 599"/>
          <p:cNvSpPr>
            <a:spLocks/>
          </p:cNvSpPr>
          <p:nvPr/>
        </p:nvSpPr>
        <p:spPr bwMode="auto">
          <a:xfrm>
            <a:off x="7452244" y="2036760"/>
            <a:ext cx="50800" cy="106363"/>
          </a:xfrm>
          <a:custGeom>
            <a:avLst/>
            <a:gdLst>
              <a:gd name="T0" fmla="*/ 0 w 32"/>
              <a:gd name="T1" fmla="*/ 67 h 67"/>
              <a:gd name="T2" fmla="*/ 32 w 32"/>
              <a:gd name="T3" fmla="*/ 28 h 67"/>
              <a:gd name="T4" fmla="*/ 0 w 32"/>
              <a:gd name="T5" fmla="*/ 0 h 67"/>
              <a:gd name="T6" fmla="*/ 0 w 32"/>
              <a:gd name="T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" h="67">
                <a:moveTo>
                  <a:pt x="0" y="67"/>
                </a:moveTo>
                <a:lnTo>
                  <a:pt x="32" y="28"/>
                </a:lnTo>
                <a:lnTo>
                  <a:pt x="0" y="0"/>
                </a:lnTo>
                <a:lnTo>
                  <a:pt x="0" y="6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31" name="Rectangle 601"/>
          <p:cNvSpPr>
            <a:spLocks noChangeArrowheads="1"/>
          </p:cNvSpPr>
          <p:nvPr/>
        </p:nvSpPr>
        <p:spPr bwMode="auto">
          <a:xfrm>
            <a:off x="7628457" y="2147884"/>
            <a:ext cx="1588" cy="1588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32" name="Rectangle 602"/>
          <p:cNvSpPr>
            <a:spLocks noChangeArrowheads="1"/>
          </p:cNvSpPr>
          <p:nvPr/>
        </p:nvSpPr>
        <p:spPr bwMode="auto">
          <a:xfrm>
            <a:off x="7452244" y="2147884"/>
            <a:ext cx="1588" cy="1588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35" name="Freeform 605"/>
          <p:cNvSpPr>
            <a:spLocks/>
          </p:cNvSpPr>
          <p:nvPr/>
        </p:nvSpPr>
        <p:spPr bwMode="auto">
          <a:xfrm>
            <a:off x="5945707" y="2735259"/>
            <a:ext cx="379413" cy="379413"/>
          </a:xfrm>
          <a:custGeom>
            <a:avLst/>
            <a:gdLst>
              <a:gd name="T0" fmla="*/ 56 w 183"/>
              <a:gd name="T1" fmla="*/ 19 h 183"/>
              <a:gd name="T2" fmla="*/ 164 w 183"/>
              <a:gd name="T3" fmla="*/ 56 h 183"/>
              <a:gd name="T4" fmla="*/ 127 w 183"/>
              <a:gd name="T5" fmla="*/ 164 h 183"/>
              <a:gd name="T6" fmla="*/ 19 w 183"/>
              <a:gd name="T7" fmla="*/ 127 h 183"/>
              <a:gd name="T8" fmla="*/ 56 w 183"/>
              <a:gd name="T9" fmla="*/ 1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83">
                <a:moveTo>
                  <a:pt x="56" y="19"/>
                </a:moveTo>
                <a:cubicBezTo>
                  <a:pt x="97" y="0"/>
                  <a:pt x="145" y="16"/>
                  <a:pt x="164" y="56"/>
                </a:cubicBezTo>
                <a:cubicBezTo>
                  <a:pt x="183" y="96"/>
                  <a:pt x="167" y="145"/>
                  <a:pt x="127" y="164"/>
                </a:cubicBezTo>
                <a:cubicBezTo>
                  <a:pt x="87" y="183"/>
                  <a:pt x="38" y="167"/>
                  <a:pt x="19" y="127"/>
                </a:cubicBezTo>
                <a:cubicBezTo>
                  <a:pt x="0" y="87"/>
                  <a:pt x="16" y="38"/>
                  <a:pt x="56" y="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36" name="Freeform 606"/>
          <p:cNvSpPr>
            <a:spLocks/>
          </p:cNvSpPr>
          <p:nvPr/>
        </p:nvSpPr>
        <p:spPr bwMode="auto">
          <a:xfrm>
            <a:off x="6085407" y="2820985"/>
            <a:ext cx="101600" cy="206375"/>
          </a:xfrm>
          <a:custGeom>
            <a:avLst/>
            <a:gdLst>
              <a:gd name="T0" fmla="*/ 11 w 49"/>
              <a:gd name="T1" fmla="*/ 20 h 99"/>
              <a:gd name="T2" fmla="*/ 11 w 49"/>
              <a:gd name="T3" fmla="*/ 34 h 99"/>
              <a:gd name="T4" fmla="*/ 0 w 49"/>
              <a:gd name="T5" fmla="*/ 34 h 99"/>
              <a:gd name="T6" fmla="*/ 0 w 49"/>
              <a:gd name="T7" fmla="*/ 51 h 99"/>
              <a:gd name="T8" fmla="*/ 11 w 49"/>
              <a:gd name="T9" fmla="*/ 51 h 99"/>
              <a:gd name="T10" fmla="*/ 11 w 49"/>
              <a:gd name="T11" fmla="*/ 99 h 99"/>
              <a:gd name="T12" fmla="*/ 32 w 49"/>
              <a:gd name="T13" fmla="*/ 99 h 99"/>
              <a:gd name="T14" fmla="*/ 32 w 49"/>
              <a:gd name="T15" fmla="*/ 51 h 99"/>
              <a:gd name="T16" fmla="*/ 47 w 49"/>
              <a:gd name="T17" fmla="*/ 51 h 99"/>
              <a:gd name="T18" fmla="*/ 49 w 49"/>
              <a:gd name="T19" fmla="*/ 34 h 99"/>
              <a:gd name="T20" fmla="*/ 32 w 49"/>
              <a:gd name="T21" fmla="*/ 34 h 99"/>
              <a:gd name="T22" fmla="*/ 32 w 49"/>
              <a:gd name="T23" fmla="*/ 22 h 99"/>
              <a:gd name="T24" fmla="*/ 37 w 49"/>
              <a:gd name="T25" fmla="*/ 18 h 99"/>
              <a:gd name="T26" fmla="*/ 49 w 49"/>
              <a:gd name="T27" fmla="*/ 18 h 99"/>
              <a:gd name="T28" fmla="*/ 49 w 49"/>
              <a:gd name="T29" fmla="*/ 0 h 99"/>
              <a:gd name="T30" fmla="*/ 33 w 49"/>
              <a:gd name="T31" fmla="*/ 0 h 99"/>
              <a:gd name="T32" fmla="*/ 11 w 49"/>
              <a:gd name="T33" fmla="*/ 2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" h="99">
                <a:moveTo>
                  <a:pt x="11" y="20"/>
                </a:moveTo>
                <a:cubicBezTo>
                  <a:pt x="11" y="22"/>
                  <a:pt x="11" y="34"/>
                  <a:pt x="11" y="3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51"/>
                  <a:pt x="0" y="51"/>
                  <a:pt x="0" y="51"/>
                </a:cubicBezTo>
                <a:cubicBezTo>
                  <a:pt x="11" y="51"/>
                  <a:pt x="11" y="51"/>
                  <a:pt x="11" y="51"/>
                </a:cubicBezTo>
                <a:cubicBezTo>
                  <a:pt x="11" y="99"/>
                  <a:pt x="11" y="99"/>
                  <a:pt x="11" y="99"/>
                </a:cubicBezTo>
                <a:cubicBezTo>
                  <a:pt x="32" y="99"/>
                  <a:pt x="32" y="99"/>
                  <a:pt x="32" y="99"/>
                </a:cubicBezTo>
                <a:cubicBezTo>
                  <a:pt x="32" y="51"/>
                  <a:pt x="32" y="51"/>
                  <a:pt x="32" y="51"/>
                </a:cubicBezTo>
                <a:cubicBezTo>
                  <a:pt x="47" y="51"/>
                  <a:pt x="47" y="51"/>
                  <a:pt x="47" y="51"/>
                </a:cubicBezTo>
                <a:cubicBezTo>
                  <a:pt x="47" y="51"/>
                  <a:pt x="48" y="43"/>
                  <a:pt x="49" y="34"/>
                </a:cubicBezTo>
                <a:cubicBezTo>
                  <a:pt x="47" y="34"/>
                  <a:pt x="32" y="34"/>
                  <a:pt x="32" y="34"/>
                </a:cubicBezTo>
                <a:cubicBezTo>
                  <a:pt x="32" y="34"/>
                  <a:pt x="32" y="24"/>
                  <a:pt x="32" y="22"/>
                </a:cubicBezTo>
                <a:cubicBezTo>
                  <a:pt x="32" y="20"/>
                  <a:pt x="35" y="18"/>
                  <a:pt x="37" y="18"/>
                </a:cubicBezTo>
                <a:cubicBezTo>
                  <a:pt x="39" y="18"/>
                  <a:pt x="44" y="18"/>
                  <a:pt x="49" y="18"/>
                </a:cubicBezTo>
                <a:cubicBezTo>
                  <a:pt x="49" y="15"/>
                  <a:pt x="49" y="7"/>
                  <a:pt x="49" y="0"/>
                </a:cubicBezTo>
                <a:cubicBezTo>
                  <a:pt x="43" y="0"/>
                  <a:pt x="36" y="0"/>
                  <a:pt x="33" y="0"/>
                </a:cubicBezTo>
                <a:cubicBezTo>
                  <a:pt x="10" y="0"/>
                  <a:pt x="11" y="17"/>
                  <a:pt x="11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37" name="Freeform 608"/>
          <p:cNvSpPr>
            <a:spLocks/>
          </p:cNvSpPr>
          <p:nvPr/>
        </p:nvSpPr>
        <p:spPr bwMode="auto">
          <a:xfrm>
            <a:off x="6410844" y="974721"/>
            <a:ext cx="381000" cy="379413"/>
          </a:xfrm>
          <a:custGeom>
            <a:avLst/>
            <a:gdLst>
              <a:gd name="T0" fmla="*/ 57 w 184"/>
              <a:gd name="T1" fmla="*/ 19 h 183"/>
              <a:gd name="T2" fmla="*/ 165 w 184"/>
              <a:gd name="T3" fmla="*/ 56 h 183"/>
              <a:gd name="T4" fmla="*/ 127 w 184"/>
              <a:gd name="T5" fmla="*/ 164 h 183"/>
              <a:gd name="T6" fmla="*/ 20 w 184"/>
              <a:gd name="T7" fmla="*/ 127 h 183"/>
              <a:gd name="T8" fmla="*/ 57 w 184"/>
              <a:gd name="T9" fmla="*/ 1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83">
                <a:moveTo>
                  <a:pt x="57" y="19"/>
                </a:moveTo>
                <a:cubicBezTo>
                  <a:pt x="97" y="0"/>
                  <a:pt x="145" y="16"/>
                  <a:pt x="165" y="56"/>
                </a:cubicBezTo>
                <a:cubicBezTo>
                  <a:pt x="184" y="96"/>
                  <a:pt x="167" y="145"/>
                  <a:pt x="127" y="164"/>
                </a:cubicBezTo>
                <a:cubicBezTo>
                  <a:pt x="87" y="183"/>
                  <a:pt x="39" y="167"/>
                  <a:pt x="20" y="127"/>
                </a:cubicBezTo>
                <a:cubicBezTo>
                  <a:pt x="0" y="87"/>
                  <a:pt x="17" y="38"/>
                  <a:pt x="57" y="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38" name="Freeform 609"/>
          <p:cNvSpPr>
            <a:spLocks noEditPoints="1"/>
          </p:cNvSpPr>
          <p:nvPr/>
        </p:nvSpPr>
        <p:spPr bwMode="auto">
          <a:xfrm>
            <a:off x="6501331" y="1082672"/>
            <a:ext cx="200025" cy="163513"/>
          </a:xfrm>
          <a:custGeom>
            <a:avLst/>
            <a:gdLst>
              <a:gd name="T0" fmla="*/ 89 w 96"/>
              <a:gd name="T1" fmla="*/ 23 h 79"/>
              <a:gd name="T2" fmla="*/ 70 w 96"/>
              <a:gd name="T3" fmla="*/ 33 h 79"/>
              <a:gd name="T4" fmla="*/ 77 w 96"/>
              <a:gd name="T5" fmla="*/ 10 h 79"/>
              <a:gd name="T6" fmla="*/ 70 w 96"/>
              <a:gd name="T7" fmla="*/ 53 h 79"/>
              <a:gd name="T8" fmla="*/ 70 w 96"/>
              <a:gd name="T9" fmla="*/ 75 h 79"/>
              <a:gd name="T10" fmla="*/ 72 w 96"/>
              <a:gd name="T11" fmla="*/ 48 h 79"/>
              <a:gd name="T12" fmla="*/ 96 w 96"/>
              <a:gd name="T13" fmla="*/ 65 h 79"/>
              <a:gd name="T14" fmla="*/ 77 w 96"/>
              <a:gd name="T15" fmla="*/ 39 h 79"/>
              <a:gd name="T16" fmla="*/ 70 w 96"/>
              <a:gd name="T17" fmla="*/ 40 h 79"/>
              <a:gd name="T18" fmla="*/ 66 w 96"/>
              <a:gd name="T19" fmla="*/ 28 h 79"/>
              <a:gd name="T20" fmla="*/ 68 w 96"/>
              <a:gd name="T21" fmla="*/ 13 h 79"/>
              <a:gd name="T22" fmla="*/ 70 w 96"/>
              <a:gd name="T23" fmla="*/ 33 h 79"/>
              <a:gd name="T24" fmla="*/ 70 w 96"/>
              <a:gd name="T25" fmla="*/ 40 h 79"/>
              <a:gd name="T26" fmla="*/ 70 w 96"/>
              <a:gd name="T27" fmla="*/ 37 h 79"/>
              <a:gd name="T28" fmla="*/ 61 w 96"/>
              <a:gd name="T29" fmla="*/ 34 h 79"/>
              <a:gd name="T30" fmla="*/ 35 w 96"/>
              <a:gd name="T31" fmla="*/ 34 h 79"/>
              <a:gd name="T32" fmla="*/ 27 w 96"/>
              <a:gd name="T33" fmla="*/ 75 h 79"/>
              <a:gd name="T34" fmla="*/ 70 w 96"/>
              <a:gd name="T35" fmla="*/ 75 h 79"/>
              <a:gd name="T36" fmla="*/ 27 w 96"/>
              <a:gd name="T37" fmla="*/ 40 h 79"/>
              <a:gd name="T38" fmla="*/ 28 w 96"/>
              <a:gd name="T39" fmla="*/ 36 h 79"/>
              <a:gd name="T40" fmla="*/ 27 w 96"/>
              <a:gd name="T41" fmla="*/ 33 h 79"/>
              <a:gd name="T42" fmla="*/ 28 w 96"/>
              <a:gd name="T43" fmla="*/ 13 h 79"/>
              <a:gd name="T44" fmla="*/ 30 w 96"/>
              <a:gd name="T45" fmla="*/ 28 h 79"/>
              <a:gd name="T46" fmla="*/ 48 w 96"/>
              <a:gd name="T47" fmla="*/ 0 h 79"/>
              <a:gd name="T48" fmla="*/ 48 w 96"/>
              <a:gd name="T49" fmla="*/ 34 h 79"/>
              <a:gd name="T50" fmla="*/ 48 w 96"/>
              <a:gd name="T51" fmla="*/ 0 h 79"/>
              <a:gd name="T52" fmla="*/ 27 w 96"/>
              <a:gd name="T53" fmla="*/ 33 h 79"/>
              <a:gd name="T54" fmla="*/ 7 w 96"/>
              <a:gd name="T55" fmla="*/ 23 h 79"/>
              <a:gd name="T56" fmla="*/ 27 w 96"/>
              <a:gd name="T57" fmla="*/ 12 h 79"/>
              <a:gd name="T58" fmla="*/ 27 w 96"/>
              <a:gd name="T59" fmla="*/ 40 h 79"/>
              <a:gd name="T60" fmla="*/ 19 w 96"/>
              <a:gd name="T61" fmla="*/ 69 h 79"/>
              <a:gd name="T62" fmla="*/ 9 w 96"/>
              <a:gd name="T63" fmla="*/ 36 h 79"/>
              <a:gd name="T64" fmla="*/ 27 w 96"/>
              <a:gd name="T65" fmla="*/ 37 h 79"/>
              <a:gd name="T66" fmla="*/ 23 w 96"/>
              <a:gd name="T67" fmla="*/ 73 h 79"/>
              <a:gd name="T68" fmla="*/ 27 w 96"/>
              <a:gd name="T69" fmla="*/ 53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6" h="79">
                <a:moveTo>
                  <a:pt x="77" y="10"/>
                </a:moveTo>
                <a:cubicBezTo>
                  <a:pt x="84" y="10"/>
                  <a:pt x="89" y="16"/>
                  <a:pt x="89" y="23"/>
                </a:cubicBezTo>
                <a:cubicBezTo>
                  <a:pt x="89" y="30"/>
                  <a:pt x="84" y="35"/>
                  <a:pt x="77" y="35"/>
                </a:cubicBezTo>
                <a:cubicBezTo>
                  <a:pt x="74" y="35"/>
                  <a:pt x="72" y="34"/>
                  <a:pt x="70" y="33"/>
                </a:cubicBezTo>
                <a:cubicBezTo>
                  <a:pt x="70" y="12"/>
                  <a:pt x="70" y="12"/>
                  <a:pt x="70" y="12"/>
                </a:cubicBezTo>
                <a:cubicBezTo>
                  <a:pt x="72" y="11"/>
                  <a:pt x="74" y="10"/>
                  <a:pt x="77" y="10"/>
                </a:cubicBezTo>
                <a:close/>
                <a:moveTo>
                  <a:pt x="70" y="75"/>
                </a:moveTo>
                <a:cubicBezTo>
                  <a:pt x="70" y="53"/>
                  <a:pt x="70" y="53"/>
                  <a:pt x="70" y="53"/>
                </a:cubicBezTo>
                <a:cubicBezTo>
                  <a:pt x="71" y="59"/>
                  <a:pt x="72" y="66"/>
                  <a:pt x="74" y="73"/>
                </a:cubicBezTo>
                <a:cubicBezTo>
                  <a:pt x="72" y="74"/>
                  <a:pt x="71" y="74"/>
                  <a:pt x="70" y="75"/>
                </a:cubicBezTo>
                <a:close/>
                <a:moveTo>
                  <a:pt x="70" y="40"/>
                </a:moveTo>
                <a:cubicBezTo>
                  <a:pt x="71" y="43"/>
                  <a:pt x="72" y="45"/>
                  <a:pt x="72" y="48"/>
                </a:cubicBezTo>
                <a:cubicBezTo>
                  <a:pt x="74" y="55"/>
                  <a:pt x="76" y="62"/>
                  <a:pt x="77" y="69"/>
                </a:cubicBezTo>
                <a:cubicBezTo>
                  <a:pt x="84" y="69"/>
                  <a:pt x="90" y="67"/>
                  <a:pt x="96" y="65"/>
                </a:cubicBezTo>
                <a:cubicBezTo>
                  <a:pt x="94" y="52"/>
                  <a:pt x="91" y="39"/>
                  <a:pt x="87" y="36"/>
                </a:cubicBezTo>
                <a:cubicBezTo>
                  <a:pt x="84" y="38"/>
                  <a:pt x="81" y="39"/>
                  <a:pt x="77" y="39"/>
                </a:cubicBezTo>
                <a:cubicBezTo>
                  <a:pt x="74" y="39"/>
                  <a:pt x="72" y="38"/>
                  <a:pt x="70" y="37"/>
                </a:cubicBezTo>
                <a:lnTo>
                  <a:pt x="70" y="40"/>
                </a:lnTo>
                <a:close/>
                <a:moveTo>
                  <a:pt x="70" y="33"/>
                </a:moveTo>
                <a:cubicBezTo>
                  <a:pt x="68" y="32"/>
                  <a:pt x="66" y="30"/>
                  <a:pt x="66" y="28"/>
                </a:cubicBezTo>
                <a:cubicBezTo>
                  <a:pt x="68" y="25"/>
                  <a:pt x="69" y="21"/>
                  <a:pt x="69" y="17"/>
                </a:cubicBezTo>
                <a:cubicBezTo>
                  <a:pt x="69" y="16"/>
                  <a:pt x="69" y="14"/>
                  <a:pt x="68" y="13"/>
                </a:cubicBezTo>
                <a:cubicBezTo>
                  <a:pt x="69" y="13"/>
                  <a:pt x="69" y="13"/>
                  <a:pt x="70" y="12"/>
                </a:cubicBezTo>
                <a:cubicBezTo>
                  <a:pt x="70" y="33"/>
                  <a:pt x="70" y="33"/>
                  <a:pt x="70" y="33"/>
                </a:cubicBezTo>
                <a:close/>
                <a:moveTo>
                  <a:pt x="70" y="37"/>
                </a:moveTo>
                <a:cubicBezTo>
                  <a:pt x="70" y="40"/>
                  <a:pt x="70" y="40"/>
                  <a:pt x="70" y="40"/>
                </a:cubicBezTo>
                <a:cubicBezTo>
                  <a:pt x="69" y="39"/>
                  <a:pt x="68" y="37"/>
                  <a:pt x="68" y="36"/>
                </a:cubicBezTo>
                <a:cubicBezTo>
                  <a:pt x="68" y="37"/>
                  <a:pt x="69" y="37"/>
                  <a:pt x="70" y="37"/>
                </a:cubicBezTo>
                <a:close/>
                <a:moveTo>
                  <a:pt x="70" y="53"/>
                </a:moveTo>
                <a:cubicBezTo>
                  <a:pt x="67" y="44"/>
                  <a:pt x="65" y="37"/>
                  <a:pt x="61" y="34"/>
                </a:cubicBezTo>
                <a:cubicBezTo>
                  <a:pt x="58" y="37"/>
                  <a:pt x="53" y="39"/>
                  <a:pt x="48" y="39"/>
                </a:cubicBezTo>
                <a:cubicBezTo>
                  <a:pt x="43" y="39"/>
                  <a:pt x="38" y="37"/>
                  <a:pt x="35" y="34"/>
                </a:cubicBezTo>
                <a:cubicBezTo>
                  <a:pt x="31" y="37"/>
                  <a:pt x="29" y="44"/>
                  <a:pt x="27" y="53"/>
                </a:cubicBezTo>
                <a:cubicBezTo>
                  <a:pt x="27" y="75"/>
                  <a:pt x="27" y="75"/>
                  <a:pt x="27" y="75"/>
                </a:cubicBezTo>
                <a:cubicBezTo>
                  <a:pt x="33" y="77"/>
                  <a:pt x="40" y="79"/>
                  <a:pt x="48" y="79"/>
                </a:cubicBezTo>
                <a:cubicBezTo>
                  <a:pt x="56" y="79"/>
                  <a:pt x="63" y="77"/>
                  <a:pt x="70" y="75"/>
                </a:cubicBezTo>
                <a:cubicBezTo>
                  <a:pt x="70" y="53"/>
                  <a:pt x="70" y="53"/>
                  <a:pt x="70" y="53"/>
                </a:cubicBezTo>
                <a:close/>
                <a:moveTo>
                  <a:pt x="27" y="40"/>
                </a:moveTo>
                <a:cubicBezTo>
                  <a:pt x="27" y="37"/>
                  <a:pt x="27" y="37"/>
                  <a:pt x="27" y="37"/>
                </a:cubicBezTo>
                <a:cubicBezTo>
                  <a:pt x="27" y="37"/>
                  <a:pt x="28" y="37"/>
                  <a:pt x="28" y="36"/>
                </a:cubicBezTo>
                <a:cubicBezTo>
                  <a:pt x="28" y="37"/>
                  <a:pt x="27" y="39"/>
                  <a:pt x="27" y="40"/>
                </a:cubicBezTo>
                <a:close/>
                <a:moveTo>
                  <a:pt x="27" y="33"/>
                </a:moveTo>
                <a:cubicBezTo>
                  <a:pt x="27" y="12"/>
                  <a:pt x="27" y="12"/>
                  <a:pt x="27" y="12"/>
                </a:cubicBezTo>
                <a:cubicBezTo>
                  <a:pt x="27" y="13"/>
                  <a:pt x="27" y="13"/>
                  <a:pt x="28" y="13"/>
                </a:cubicBezTo>
                <a:cubicBezTo>
                  <a:pt x="27" y="14"/>
                  <a:pt x="27" y="16"/>
                  <a:pt x="27" y="17"/>
                </a:cubicBezTo>
                <a:cubicBezTo>
                  <a:pt x="27" y="21"/>
                  <a:pt x="28" y="25"/>
                  <a:pt x="30" y="28"/>
                </a:cubicBezTo>
                <a:cubicBezTo>
                  <a:pt x="30" y="30"/>
                  <a:pt x="28" y="32"/>
                  <a:pt x="27" y="33"/>
                </a:cubicBezTo>
                <a:close/>
                <a:moveTo>
                  <a:pt x="48" y="0"/>
                </a:moveTo>
                <a:cubicBezTo>
                  <a:pt x="57" y="0"/>
                  <a:pt x="65" y="8"/>
                  <a:pt x="65" y="17"/>
                </a:cubicBezTo>
                <a:cubicBezTo>
                  <a:pt x="65" y="26"/>
                  <a:pt x="57" y="34"/>
                  <a:pt x="48" y="34"/>
                </a:cubicBezTo>
                <a:cubicBezTo>
                  <a:pt x="39" y="34"/>
                  <a:pt x="31" y="26"/>
                  <a:pt x="31" y="17"/>
                </a:cubicBezTo>
                <a:cubicBezTo>
                  <a:pt x="31" y="8"/>
                  <a:pt x="39" y="0"/>
                  <a:pt x="48" y="0"/>
                </a:cubicBezTo>
                <a:close/>
                <a:moveTo>
                  <a:pt x="27" y="12"/>
                </a:moveTo>
                <a:cubicBezTo>
                  <a:pt x="27" y="33"/>
                  <a:pt x="27" y="33"/>
                  <a:pt x="27" y="33"/>
                </a:cubicBezTo>
                <a:cubicBezTo>
                  <a:pt x="24" y="34"/>
                  <a:pt x="22" y="35"/>
                  <a:pt x="19" y="35"/>
                </a:cubicBezTo>
                <a:cubicBezTo>
                  <a:pt x="12" y="35"/>
                  <a:pt x="7" y="30"/>
                  <a:pt x="7" y="23"/>
                </a:cubicBezTo>
                <a:cubicBezTo>
                  <a:pt x="7" y="16"/>
                  <a:pt x="12" y="10"/>
                  <a:pt x="19" y="10"/>
                </a:cubicBezTo>
                <a:cubicBezTo>
                  <a:pt x="22" y="10"/>
                  <a:pt x="24" y="11"/>
                  <a:pt x="27" y="12"/>
                </a:cubicBezTo>
                <a:close/>
                <a:moveTo>
                  <a:pt x="27" y="37"/>
                </a:moveTo>
                <a:cubicBezTo>
                  <a:pt x="27" y="40"/>
                  <a:pt x="27" y="40"/>
                  <a:pt x="27" y="40"/>
                </a:cubicBezTo>
                <a:cubicBezTo>
                  <a:pt x="25" y="43"/>
                  <a:pt x="24" y="45"/>
                  <a:pt x="24" y="48"/>
                </a:cubicBezTo>
                <a:cubicBezTo>
                  <a:pt x="22" y="55"/>
                  <a:pt x="20" y="62"/>
                  <a:pt x="19" y="69"/>
                </a:cubicBezTo>
                <a:cubicBezTo>
                  <a:pt x="12" y="69"/>
                  <a:pt x="6" y="67"/>
                  <a:pt x="0" y="65"/>
                </a:cubicBezTo>
                <a:cubicBezTo>
                  <a:pt x="2" y="52"/>
                  <a:pt x="5" y="39"/>
                  <a:pt x="9" y="36"/>
                </a:cubicBezTo>
                <a:cubicBezTo>
                  <a:pt x="12" y="38"/>
                  <a:pt x="15" y="39"/>
                  <a:pt x="19" y="39"/>
                </a:cubicBezTo>
                <a:cubicBezTo>
                  <a:pt x="22" y="39"/>
                  <a:pt x="24" y="38"/>
                  <a:pt x="27" y="37"/>
                </a:cubicBezTo>
                <a:close/>
                <a:moveTo>
                  <a:pt x="27" y="53"/>
                </a:moveTo>
                <a:cubicBezTo>
                  <a:pt x="25" y="59"/>
                  <a:pt x="24" y="66"/>
                  <a:pt x="23" y="73"/>
                </a:cubicBezTo>
                <a:cubicBezTo>
                  <a:pt x="24" y="74"/>
                  <a:pt x="25" y="74"/>
                  <a:pt x="27" y="75"/>
                </a:cubicBezTo>
                <a:lnTo>
                  <a:pt x="27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39" name="Freeform 610"/>
          <p:cNvSpPr>
            <a:spLocks/>
          </p:cNvSpPr>
          <p:nvPr/>
        </p:nvSpPr>
        <p:spPr bwMode="auto">
          <a:xfrm>
            <a:off x="7658619" y="1449384"/>
            <a:ext cx="382588" cy="382588"/>
          </a:xfrm>
          <a:custGeom>
            <a:avLst/>
            <a:gdLst>
              <a:gd name="T0" fmla="*/ 57 w 184"/>
              <a:gd name="T1" fmla="*/ 20 h 184"/>
              <a:gd name="T2" fmla="*/ 165 w 184"/>
              <a:gd name="T3" fmla="*/ 57 h 184"/>
              <a:gd name="T4" fmla="*/ 127 w 184"/>
              <a:gd name="T5" fmla="*/ 165 h 184"/>
              <a:gd name="T6" fmla="*/ 20 w 184"/>
              <a:gd name="T7" fmla="*/ 127 h 184"/>
              <a:gd name="T8" fmla="*/ 57 w 184"/>
              <a:gd name="T9" fmla="*/ 2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84">
                <a:moveTo>
                  <a:pt x="57" y="20"/>
                </a:moveTo>
                <a:cubicBezTo>
                  <a:pt x="97" y="0"/>
                  <a:pt x="145" y="17"/>
                  <a:pt x="165" y="57"/>
                </a:cubicBezTo>
                <a:cubicBezTo>
                  <a:pt x="184" y="97"/>
                  <a:pt x="167" y="145"/>
                  <a:pt x="127" y="165"/>
                </a:cubicBezTo>
                <a:cubicBezTo>
                  <a:pt x="87" y="184"/>
                  <a:pt x="39" y="167"/>
                  <a:pt x="20" y="127"/>
                </a:cubicBezTo>
                <a:cubicBezTo>
                  <a:pt x="0" y="87"/>
                  <a:pt x="17" y="39"/>
                  <a:pt x="57" y="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40" name="Freeform 611"/>
          <p:cNvSpPr>
            <a:spLocks noEditPoints="1"/>
          </p:cNvSpPr>
          <p:nvPr/>
        </p:nvSpPr>
        <p:spPr bwMode="auto">
          <a:xfrm>
            <a:off x="7758631" y="1573209"/>
            <a:ext cx="182563" cy="136525"/>
          </a:xfrm>
          <a:custGeom>
            <a:avLst/>
            <a:gdLst>
              <a:gd name="T0" fmla="*/ 62 w 88"/>
              <a:gd name="T1" fmla="*/ 2 h 66"/>
              <a:gd name="T2" fmla="*/ 88 w 88"/>
              <a:gd name="T3" fmla="*/ 31 h 66"/>
              <a:gd name="T4" fmla="*/ 75 w 88"/>
              <a:gd name="T5" fmla="*/ 53 h 66"/>
              <a:gd name="T6" fmla="*/ 85 w 88"/>
              <a:gd name="T7" fmla="*/ 66 h 66"/>
              <a:gd name="T8" fmla="*/ 62 w 88"/>
              <a:gd name="T9" fmla="*/ 59 h 66"/>
              <a:gd name="T10" fmla="*/ 62 w 88"/>
              <a:gd name="T11" fmla="*/ 35 h 66"/>
              <a:gd name="T12" fmla="*/ 62 w 88"/>
              <a:gd name="T13" fmla="*/ 35 h 66"/>
              <a:gd name="T14" fmla="*/ 66 w 88"/>
              <a:gd name="T15" fmla="*/ 31 h 66"/>
              <a:gd name="T16" fmla="*/ 62 w 88"/>
              <a:gd name="T17" fmla="*/ 28 h 66"/>
              <a:gd name="T18" fmla="*/ 62 w 88"/>
              <a:gd name="T19" fmla="*/ 28 h 66"/>
              <a:gd name="T20" fmla="*/ 62 w 88"/>
              <a:gd name="T21" fmla="*/ 2 h 66"/>
              <a:gd name="T22" fmla="*/ 45 w 88"/>
              <a:gd name="T23" fmla="*/ 0 h 66"/>
              <a:gd name="T24" fmla="*/ 62 w 88"/>
              <a:gd name="T25" fmla="*/ 2 h 66"/>
              <a:gd name="T26" fmla="*/ 62 w 88"/>
              <a:gd name="T27" fmla="*/ 28 h 66"/>
              <a:gd name="T28" fmla="*/ 59 w 88"/>
              <a:gd name="T29" fmla="*/ 31 h 66"/>
              <a:gd name="T30" fmla="*/ 62 w 88"/>
              <a:gd name="T31" fmla="*/ 35 h 66"/>
              <a:gd name="T32" fmla="*/ 62 w 88"/>
              <a:gd name="T33" fmla="*/ 59 h 66"/>
              <a:gd name="T34" fmla="*/ 62 w 88"/>
              <a:gd name="T35" fmla="*/ 59 h 66"/>
              <a:gd name="T36" fmla="*/ 45 w 88"/>
              <a:gd name="T37" fmla="*/ 61 h 66"/>
              <a:gd name="T38" fmla="*/ 45 w 88"/>
              <a:gd name="T39" fmla="*/ 35 h 66"/>
              <a:gd name="T40" fmla="*/ 45 w 88"/>
              <a:gd name="T41" fmla="*/ 35 h 66"/>
              <a:gd name="T42" fmla="*/ 48 w 88"/>
              <a:gd name="T43" fmla="*/ 31 h 66"/>
              <a:gd name="T44" fmla="*/ 45 w 88"/>
              <a:gd name="T45" fmla="*/ 28 h 66"/>
              <a:gd name="T46" fmla="*/ 45 w 88"/>
              <a:gd name="T47" fmla="*/ 28 h 66"/>
              <a:gd name="T48" fmla="*/ 45 w 88"/>
              <a:gd name="T49" fmla="*/ 0 h 66"/>
              <a:gd name="T50" fmla="*/ 44 w 88"/>
              <a:gd name="T51" fmla="*/ 0 h 66"/>
              <a:gd name="T52" fmla="*/ 45 w 88"/>
              <a:gd name="T53" fmla="*/ 0 h 66"/>
              <a:gd name="T54" fmla="*/ 45 w 88"/>
              <a:gd name="T55" fmla="*/ 28 h 66"/>
              <a:gd name="T56" fmla="*/ 42 w 88"/>
              <a:gd name="T57" fmla="*/ 31 h 66"/>
              <a:gd name="T58" fmla="*/ 45 w 88"/>
              <a:gd name="T59" fmla="*/ 35 h 66"/>
              <a:gd name="T60" fmla="*/ 45 w 88"/>
              <a:gd name="T61" fmla="*/ 61 h 66"/>
              <a:gd name="T62" fmla="*/ 44 w 88"/>
              <a:gd name="T63" fmla="*/ 61 h 66"/>
              <a:gd name="T64" fmla="*/ 28 w 88"/>
              <a:gd name="T65" fmla="*/ 59 h 66"/>
              <a:gd name="T66" fmla="*/ 28 w 88"/>
              <a:gd name="T67" fmla="*/ 35 h 66"/>
              <a:gd name="T68" fmla="*/ 28 w 88"/>
              <a:gd name="T69" fmla="*/ 35 h 66"/>
              <a:gd name="T70" fmla="*/ 31 w 88"/>
              <a:gd name="T71" fmla="*/ 31 h 66"/>
              <a:gd name="T72" fmla="*/ 28 w 88"/>
              <a:gd name="T73" fmla="*/ 28 h 66"/>
              <a:gd name="T74" fmla="*/ 28 w 88"/>
              <a:gd name="T75" fmla="*/ 28 h 66"/>
              <a:gd name="T76" fmla="*/ 28 w 88"/>
              <a:gd name="T77" fmla="*/ 2 h 66"/>
              <a:gd name="T78" fmla="*/ 44 w 88"/>
              <a:gd name="T79" fmla="*/ 0 h 66"/>
              <a:gd name="T80" fmla="*/ 28 w 88"/>
              <a:gd name="T81" fmla="*/ 59 h 66"/>
              <a:gd name="T82" fmla="*/ 0 w 88"/>
              <a:gd name="T83" fmla="*/ 31 h 66"/>
              <a:gd name="T84" fmla="*/ 28 w 88"/>
              <a:gd name="T85" fmla="*/ 2 h 66"/>
              <a:gd name="T86" fmla="*/ 28 w 88"/>
              <a:gd name="T87" fmla="*/ 28 h 66"/>
              <a:gd name="T88" fmla="*/ 24 w 88"/>
              <a:gd name="T89" fmla="*/ 31 h 66"/>
              <a:gd name="T90" fmla="*/ 28 w 88"/>
              <a:gd name="T91" fmla="*/ 35 h 66"/>
              <a:gd name="T92" fmla="*/ 28 w 88"/>
              <a:gd name="T93" fmla="*/ 5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8" h="66">
                <a:moveTo>
                  <a:pt x="62" y="2"/>
                </a:moveTo>
                <a:cubicBezTo>
                  <a:pt x="78" y="7"/>
                  <a:pt x="88" y="18"/>
                  <a:pt x="88" y="31"/>
                </a:cubicBezTo>
                <a:cubicBezTo>
                  <a:pt x="88" y="39"/>
                  <a:pt x="83" y="47"/>
                  <a:pt x="75" y="53"/>
                </a:cubicBezTo>
                <a:cubicBezTo>
                  <a:pt x="85" y="66"/>
                  <a:pt x="85" y="66"/>
                  <a:pt x="85" y="66"/>
                </a:cubicBezTo>
                <a:cubicBezTo>
                  <a:pt x="62" y="59"/>
                  <a:pt x="62" y="59"/>
                  <a:pt x="62" y="59"/>
                </a:cubicBezTo>
                <a:cubicBezTo>
                  <a:pt x="62" y="35"/>
                  <a:pt x="62" y="35"/>
                  <a:pt x="62" y="35"/>
                </a:cubicBezTo>
                <a:cubicBezTo>
                  <a:pt x="62" y="35"/>
                  <a:pt x="62" y="35"/>
                  <a:pt x="62" y="35"/>
                </a:cubicBezTo>
                <a:cubicBezTo>
                  <a:pt x="64" y="35"/>
                  <a:pt x="66" y="33"/>
                  <a:pt x="66" y="31"/>
                </a:cubicBezTo>
                <a:cubicBezTo>
                  <a:pt x="66" y="29"/>
                  <a:pt x="64" y="28"/>
                  <a:pt x="62" y="28"/>
                </a:cubicBezTo>
                <a:cubicBezTo>
                  <a:pt x="62" y="28"/>
                  <a:pt x="62" y="28"/>
                  <a:pt x="62" y="28"/>
                </a:cubicBezTo>
                <a:lnTo>
                  <a:pt x="62" y="2"/>
                </a:lnTo>
                <a:close/>
                <a:moveTo>
                  <a:pt x="45" y="0"/>
                </a:moveTo>
                <a:cubicBezTo>
                  <a:pt x="51" y="0"/>
                  <a:pt x="57" y="1"/>
                  <a:pt x="62" y="2"/>
                </a:cubicBezTo>
                <a:cubicBezTo>
                  <a:pt x="62" y="28"/>
                  <a:pt x="62" y="28"/>
                  <a:pt x="62" y="28"/>
                </a:cubicBezTo>
                <a:cubicBezTo>
                  <a:pt x="60" y="28"/>
                  <a:pt x="59" y="29"/>
                  <a:pt x="59" y="31"/>
                </a:cubicBezTo>
                <a:cubicBezTo>
                  <a:pt x="59" y="33"/>
                  <a:pt x="60" y="35"/>
                  <a:pt x="62" y="35"/>
                </a:cubicBezTo>
                <a:cubicBezTo>
                  <a:pt x="62" y="59"/>
                  <a:pt x="62" y="59"/>
                  <a:pt x="62" y="59"/>
                </a:cubicBezTo>
                <a:cubicBezTo>
                  <a:pt x="62" y="59"/>
                  <a:pt x="62" y="59"/>
                  <a:pt x="62" y="59"/>
                </a:cubicBezTo>
                <a:cubicBezTo>
                  <a:pt x="56" y="60"/>
                  <a:pt x="51" y="61"/>
                  <a:pt x="45" y="61"/>
                </a:cubicBezTo>
                <a:cubicBezTo>
                  <a:pt x="45" y="35"/>
                  <a:pt x="45" y="35"/>
                  <a:pt x="45" y="35"/>
                </a:cubicBezTo>
                <a:cubicBezTo>
                  <a:pt x="45" y="35"/>
                  <a:pt x="45" y="35"/>
                  <a:pt x="45" y="35"/>
                </a:cubicBezTo>
                <a:cubicBezTo>
                  <a:pt x="47" y="35"/>
                  <a:pt x="48" y="33"/>
                  <a:pt x="48" y="31"/>
                </a:cubicBezTo>
                <a:cubicBezTo>
                  <a:pt x="48" y="29"/>
                  <a:pt x="47" y="28"/>
                  <a:pt x="45" y="28"/>
                </a:cubicBezTo>
                <a:cubicBezTo>
                  <a:pt x="45" y="28"/>
                  <a:pt x="45" y="28"/>
                  <a:pt x="45" y="28"/>
                </a:cubicBezTo>
                <a:lnTo>
                  <a:pt x="45" y="0"/>
                </a:lnTo>
                <a:close/>
                <a:moveTo>
                  <a:pt x="44" y="0"/>
                </a:moveTo>
                <a:cubicBezTo>
                  <a:pt x="45" y="0"/>
                  <a:pt x="45" y="0"/>
                  <a:pt x="45" y="0"/>
                </a:cubicBezTo>
                <a:cubicBezTo>
                  <a:pt x="45" y="28"/>
                  <a:pt x="45" y="28"/>
                  <a:pt x="45" y="28"/>
                </a:cubicBezTo>
                <a:cubicBezTo>
                  <a:pt x="43" y="28"/>
                  <a:pt x="42" y="29"/>
                  <a:pt x="42" y="31"/>
                </a:cubicBezTo>
                <a:cubicBezTo>
                  <a:pt x="42" y="33"/>
                  <a:pt x="43" y="35"/>
                  <a:pt x="45" y="35"/>
                </a:cubicBezTo>
                <a:cubicBezTo>
                  <a:pt x="45" y="61"/>
                  <a:pt x="45" y="61"/>
                  <a:pt x="45" y="61"/>
                </a:cubicBezTo>
                <a:cubicBezTo>
                  <a:pt x="44" y="61"/>
                  <a:pt x="44" y="61"/>
                  <a:pt x="44" y="61"/>
                </a:cubicBezTo>
                <a:cubicBezTo>
                  <a:pt x="38" y="61"/>
                  <a:pt x="33" y="61"/>
                  <a:pt x="28" y="59"/>
                </a:cubicBezTo>
                <a:cubicBezTo>
                  <a:pt x="28" y="35"/>
                  <a:pt x="28" y="35"/>
                  <a:pt x="28" y="35"/>
                </a:cubicBezTo>
                <a:cubicBezTo>
                  <a:pt x="28" y="35"/>
                  <a:pt x="28" y="35"/>
                  <a:pt x="28" y="35"/>
                </a:cubicBezTo>
                <a:cubicBezTo>
                  <a:pt x="30" y="35"/>
                  <a:pt x="31" y="33"/>
                  <a:pt x="31" y="31"/>
                </a:cubicBezTo>
                <a:cubicBezTo>
                  <a:pt x="31" y="29"/>
                  <a:pt x="30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"/>
                  <a:pt x="28" y="2"/>
                  <a:pt x="28" y="2"/>
                </a:cubicBezTo>
                <a:cubicBezTo>
                  <a:pt x="33" y="1"/>
                  <a:pt x="38" y="0"/>
                  <a:pt x="44" y="0"/>
                </a:cubicBezTo>
                <a:close/>
                <a:moveTo>
                  <a:pt x="28" y="59"/>
                </a:moveTo>
                <a:cubicBezTo>
                  <a:pt x="11" y="55"/>
                  <a:pt x="0" y="44"/>
                  <a:pt x="0" y="31"/>
                </a:cubicBezTo>
                <a:cubicBezTo>
                  <a:pt x="0" y="18"/>
                  <a:pt x="11" y="6"/>
                  <a:pt x="28" y="2"/>
                </a:cubicBezTo>
                <a:cubicBezTo>
                  <a:pt x="28" y="28"/>
                  <a:pt x="28" y="28"/>
                  <a:pt x="28" y="28"/>
                </a:cubicBezTo>
                <a:cubicBezTo>
                  <a:pt x="26" y="28"/>
                  <a:pt x="24" y="29"/>
                  <a:pt x="24" y="31"/>
                </a:cubicBezTo>
                <a:cubicBezTo>
                  <a:pt x="24" y="33"/>
                  <a:pt x="26" y="35"/>
                  <a:pt x="28" y="35"/>
                </a:cubicBezTo>
                <a:lnTo>
                  <a:pt x="28" y="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41" name="Freeform 612"/>
          <p:cNvSpPr>
            <a:spLocks/>
          </p:cNvSpPr>
          <p:nvPr/>
        </p:nvSpPr>
        <p:spPr bwMode="auto">
          <a:xfrm>
            <a:off x="4374081" y="1252534"/>
            <a:ext cx="379413" cy="382588"/>
          </a:xfrm>
          <a:custGeom>
            <a:avLst/>
            <a:gdLst>
              <a:gd name="T0" fmla="*/ 56 w 183"/>
              <a:gd name="T1" fmla="*/ 20 h 184"/>
              <a:gd name="T2" fmla="*/ 164 w 183"/>
              <a:gd name="T3" fmla="*/ 57 h 184"/>
              <a:gd name="T4" fmla="*/ 127 w 183"/>
              <a:gd name="T5" fmla="*/ 165 h 184"/>
              <a:gd name="T6" fmla="*/ 19 w 183"/>
              <a:gd name="T7" fmla="*/ 127 h 184"/>
              <a:gd name="T8" fmla="*/ 56 w 183"/>
              <a:gd name="T9" fmla="*/ 2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84">
                <a:moveTo>
                  <a:pt x="56" y="20"/>
                </a:moveTo>
                <a:cubicBezTo>
                  <a:pt x="96" y="0"/>
                  <a:pt x="145" y="17"/>
                  <a:pt x="164" y="57"/>
                </a:cubicBezTo>
                <a:cubicBezTo>
                  <a:pt x="183" y="97"/>
                  <a:pt x="167" y="145"/>
                  <a:pt x="127" y="165"/>
                </a:cubicBezTo>
                <a:cubicBezTo>
                  <a:pt x="87" y="184"/>
                  <a:pt x="38" y="167"/>
                  <a:pt x="19" y="127"/>
                </a:cubicBezTo>
                <a:cubicBezTo>
                  <a:pt x="0" y="87"/>
                  <a:pt x="16" y="39"/>
                  <a:pt x="56" y="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42" name="Rectangle 613"/>
          <p:cNvSpPr>
            <a:spLocks noChangeArrowheads="1"/>
          </p:cNvSpPr>
          <p:nvPr/>
        </p:nvSpPr>
        <p:spPr bwMode="auto">
          <a:xfrm>
            <a:off x="4464569" y="1312859"/>
            <a:ext cx="200376" cy="246221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378"/>
            <a:r>
              <a:rPr lang="zh-CN" altLang="zh-CN" sz="1600" b="1">
                <a:solidFill>
                  <a:srgbClr val="FFFFFF"/>
                </a:solidFill>
              </a:rPr>
              <a:t>@</a:t>
            </a:r>
            <a:endParaRPr lang="zh-CN" altLang="zh-CN" sz="1800"/>
          </a:p>
        </p:txBody>
      </p:sp>
      <p:sp>
        <p:nvSpPr>
          <p:cNvPr id="343" name="Freeform 614"/>
          <p:cNvSpPr>
            <a:spLocks/>
          </p:cNvSpPr>
          <p:nvPr/>
        </p:nvSpPr>
        <p:spPr bwMode="auto">
          <a:xfrm>
            <a:off x="5980631" y="568321"/>
            <a:ext cx="382588" cy="381000"/>
          </a:xfrm>
          <a:custGeom>
            <a:avLst/>
            <a:gdLst>
              <a:gd name="T0" fmla="*/ 57 w 184"/>
              <a:gd name="T1" fmla="*/ 20 h 184"/>
              <a:gd name="T2" fmla="*/ 164 w 184"/>
              <a:gd name="T3" fmla="*/ 57 h 184"/>
              <a:gd name="T4" fmla="*/ 127 w 184"/>
              <a:gd name="T5" fmla="*/ 165 h 184"/>
              <a:gd name="T6" fmla="*/ 19 w 184"/>
              <a:gd name="T7" fmla="*/ 127 h 184"/>
              <a:gd name="T8" fmla="*/ 57 w 184"/>
              <a:gd name="T9" fmla="*/ 2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84">
                <a:moveTo>
                  <a:pt x="57" y="20"/>
                </a:moveTo>
                <a:cubicBezTo>
                  <a:pt x="97" y="0"/>
                  <a:pt x="145" y="17"/>
                  <a:pt x="164" y="57"/>
                </a:cubicBezTo>
                <a:cubicBezTo>
                  <a:pt x="184" y="97"/>
                  <a:pt x="167" y="145"/>
                  <a:pt x="127" y="165"/>
                </a:cubicBezTo>
                <a:cubicBezTo>
                  <a:pt x="87" y="184"/>
                  <a:pt x="39" y="167"/>
                  <a:pt x="19" y="127"/>
                </a:cubicBezTo>
                <a:cubicBezTo>
                  <a:pt x="0" y="87"/>
                  <a:pt x="17" y="39"/>
                  <a:pt x="57" y="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44" name="Rectangle 615"/>
          <p:cNvSpPr>
            <a:spLocks noChangeArrowheads="1"/>
          </p:cNvSpPr>
          <p:nvPr/>
        </p:nvSpPr>
        <p:spPr bwMode="auto">
          <a:xfrm>
            <a:off x="6052069" y="687384"/>
            <a:ext cx="250068" cy="169277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378"/>
            <a:r>
              <a:rPr lang="zh-CN" altLang="zh-CN" sz="1100" b="1" dirty="0">
                <a:solidFill>
                  <a:srgbClr val="FFFFFF"/>
                </a:solidFill>
                <a:latin typeface="Arial Narrow" panose="020B0606020202030204" pitchFamily="34" charset="0"/>
              </a:rPr>
              <a:t>SMS</a:t>
            </a:r>
            <a:endParaRPr lang="zh-CN" altLang="zh-CN" sz="1800" dirty="0"/>
          </a:p>
        </p:txBody>
      </p:sp>
      <p:sp>
        <p:nvSpPr>
          <p:cNvPr id="345" name="Freeform 616"/>
          <p:cNvSpPr>
            <a:spLocks/>
          </p:cNvSpPr>
          <p:nvPr/>
        </p:nvSpPr>
        <p:spPr bwMode="auto">
          <a:xfrm>
            <a:off x="5531369" y="2347909"/>
            <a:ext cx="379413" cy="382588"/>
          </a:xfrm>
          <a:custGeom>
            <a:avLst/>
            <a:gdLst>
              <a:gd name="T0" fmla="*/ 56 w 183"/>
              <a:gd name="T1" fmla="*/ 20 h 184"/>
              <a:gd name="T2" fmla="*/ 164 w 183"/>
              <a:gd name="T3" fmla="*/ 57 h 184"/>
              <a:gd name="T4" fmla="*/ 127 w 183"/>
              <a:gd name="T5" fmla="*/ 165 h 184"/>
              <a:gd name="T6" fmla="*/ 19 w 183"/>
              <a:gd name="T7" fmla="*/ 127 h 184"/>
              <a:gd name="T8" fmla="*/ 56 w 183"/>
              <a:gd name="T9" fmla="*/ 2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84">
                <a:moveTo>
                  <a:pt x="56" y="20"/>
                </a:moveTo>
                <a:cubicBezTo>
                  <a:pt x="97" y="0"/>
                  <a:pt x="145" y="17"/>
                  <a:pt x="164" y="57"/>
                </a:cubicBezTo>
                <a:cubicBezTo>
                  <a:pt x="183" y="97"/>
                  <a:pt x="167" y="145"/>
                  <a:pt x="127" y="165"/>
                </a:cubicBezTo>
                <a:cubicBezTo>
                  <a:pt x="87" y="184"/>
                  <a:pt x="38" y="168"/>
                  <a:pt x="19" y="127"/>
                </a:cubicBezTo>
                <a:cubicBezTo>
                  <a:pt x="0" y="87"/>
                  <a:pt x="16" y="39"/>
                  <a:pt x="56" y="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46" name="Freeform 617"/>
          <p:cNvSpPr>
            <a:spLocks noEditPoints="1"/>
          </p:cNvSpPr>
          <p:nvPr/>
        </p:nvSpPr>
        <p:spPr bwMode="auto">
          <a:xfrm>
            <a:off x="5625031" y="2441572"/>
            <a:ext cx="192088" cy="195263"/>
          </a:xfrm>
          <a:custGeom>
            <a:avLst/>
            <a:gdLst>
              <a:gd name="T0" fmla="*/ 76 w 93"/>
              <a:gd name="T1" fmla="*/ 94 h 94"/>
              <a:gd name="T2" fmla="*/ 66 w 93"/>
              <a:gd name="T3" fmla="*/ 28 h 94"/>
              <a:gd name="T4" fmla="*/ 31 w 93"/>
              <a:gd name="T5" fmla="*/ 25 h 94"/>
              <a:gd name="T6" fmla="*/ 31 w 93"/>
              <a:gd name="T7" fmla="*/ 41 h 94"/>
              <a:gd name="T8" fmla="*/ 62 w 93"/>
              <a:gd name="T9" fmla="*/ 94 h 94"/>
              <a:gd name="T10" fmla="*/ 44 w 93"/>
              <a:gd name="T11" fmla="*/ 94 h 94"/>
              <a:gd name="T12" fmla="*/ 31 w 93"/>
              <a:gd name="T13" fmla="*/ 63 h 94"/>
              <a:gd name="T14" fmla="*/ 31 w 93"/>
              <a:gd name="T15" fmla="*/ 25 h 94"/>
              <a:gd name="T16" fmla="*/ 21 w 93"/>
              <a:gd name="T17" fmla="*/ 3 h 94"/>
              <a:gd name="T18" fmla="*/ 31 w 93"/>
              <a:gd name="T19" fmla="*/ 41 h 94"/>
              <a:gd name="T20" fmla="*/ 21 w 93"/>
              <a:gd name="T21" fmla="*/ 56 h 94"/>
              <a:gd name="T22" fmla="*/ 31 w 93"/>
              <a:gd name="T23" fmla="*/ 41 h 94"/>
              <a:gd name="T24" fmla="*/ 21 w 93"/>
              <a:gd name="T25" fmla="*/ 73 h 94"/>
              <a:gd name="T26" fmla="*/ 21 w 93"/>
              <a:gd name="T27" fmla="*/ 90 h 94"/>
              <a:gd name="T28" fmla="*/ 21 w 93"/>
              <a:gd name="T29" fmla="*/ 73 h 94"/>
              <a:gd name="T30" fmla="*/ 21 w 93"/>
              <a:gd name="T31" fmla="*/ 73 h 94"/>
              <a:gd name="T32" fmla="*/ 21 w 93"/>
              <a:gd name="T33" fmla="*/ 21 h 94"/>
              <a:gd name="T34" fmla="*/ 3 w 93"/>
              <a:gd name="T35" fmla="*/ 1 h 94"/>
              <a:gd name="T36" fmla="*/ 21 w 93"/>
              <a:gd name="T37" fmla="*/ 36 h 94"/>
              <a:gd name="T38" fmla="*/ 3 w 93"/>
              <a:gd name="T39" fmla="*/ 50 h 94"/>
              <a:gd name="T40" fmla="*/ 21 w 93"/>
              <a:gd name="T41" fmla="*/ 36 h 94"/>
              <a:gd name="T42" fmla="*/ 21 w 93"/>
              <a:gd name="T43" fmla="*/ 73 h 94"/>
              <a:gd name="T44" fmla="*/ 21 w 93"/>
              <a:gd name="T45" fmla="*/ 73 h 94"/>
              <a:gd name="T46" fmla="*/ 21 w 93"/>
              <a:gd name="T47" fmla="*/ 73 h 94"/>
              <a:gd name="T48" fmla="*/ 12 w 93"/>
              <a:gd name="T49" fmla="*/ 69 h 94"/>
              <a:gd name="T50" fmla="*/ 3 w 93"/>
              <a:gd name="T51" fmla="*/ 73 h 94"/>
              <a:gd name="T52" fmla="*/ 3 w 93"/>
              <a:gd name="T53" fmla="*/ 90 h 94"/>
              <a:gd name="T54" fmla="*/ 12 w 93"/>
              <a:gd name="T55" fmla="*/ 94 h 94"/>
              <a:gd name="T56" fmla="*/ 21 w 93"/>
              <a:gd name="T57" fmla="*/ 91 h 94"/>
              <a:gd name="T58" fmla="*/ 3 w 93"/>
              <a:gd name="T59" fmla="*/ 91 h 94"/>
              <a:gd name="T60" fmla="*/ 3 w 93"/>
              <a:gd name="T61" fmla="*/ 90 h 94"/>
              <a:gd name="T62" fmla="*/ 0 w 93"/>
              <a:gd name="T63" fmla="*/ 0 h 94"/>
              <a:gd name="T64" fmla="*/ 3 w 93"/>
              <a:gd name="T65" fmla="*/ 18 h 94"/>
              <a:gd name="T66" fmla="*/ 0 w 93"/>
              <a:gd name="T67" fmla="*/ 0 h 94"/>
              <a:gd name="T68" fmla="*/ 3 w 93"/>
              <a:gd name="T69" fmla="*/ 32 h 94"/>
              <a:gd name="T70" fmla="*/ 0 w 93"/>
              <a:gd name="T71" fmla="*/ 50 h 94"/>
              <a:gd name="T72" fmla="*/ 0 w 93"/>
              <a:gd name="T73" fmla="*/ 32 h 94"/>
              <a:gd name="T74" fmla="*/ 3 w 93"/>
              <a:gd name="T75" fmla="*/ 73 h 94"/>
              <a:gd name="T76" fmla="*/ 0 w 93"/>
              <a:gd name="T77" fmla="*/ 82 h 94"/>
              <a:gd name="T78" fmla="*/ 3 w 93"/>
              <a:gd name="T79" fmla="*/ 90 h 94"/>
              <a:gd name="T80" fmla="*/ 3 w 93"/>
              <a:gd name="T81" fmla="*/ 9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3" h="94">
                <a:moveTo>
                  <a:pt x="31" y="25"/>
                </a:moveTo>
                <a:cubicBezTo>
                  <a:pt x="57" y="37"/>
                  <a:pt x="75" y="63"/>
                  <a:pt x="76" y="94"/>
                </a:cubicBezTo>
                <a:cubicBezTo>
                  <a:pt x="93" y="94"/>
                  <a:pt x="93" y="94"/>
                  <a:pt x="93" y="94"/>
                </a:cubicBezTo>
                <a:cubicBezTo>
                  <a:pt x="93" y="68"/>
                  <a:pt x="83" y="45"/>
                  <a:pt x="66" y="28"/>
                </a:cubicBezTo>
                <a:cubicBezTo>
                  <a:pt x="56" y="18"/>
                  <a:pt x="44" y="10"/>
                  <a:pt x="31" y="6"/>
                </a:cubicBezTo>
                <a:cubicBezTo>
                  <a:pt x="31" y="25"/>
                  <a:pt x="31" y="25"/>
                  <a:pt x="31" y="25"/>
                </a:cubicBezTo>
                <a:close/>
                <a:moveTo>
                  <a:pt x="31" y="63"/>
                </a:moveTo>
                <a:cubicBezTo>
                  <a:pt x="31" y="41"/>
                  <a:pt x="31" y="41"/>
                  <a:pt x="31" y="41"/>
                </a:cubicBezTo>
                <a:cubicBezTo>
                  <a:pt x="35" y="43"/>
                  <a:pt x="40" y="47"/>
                  <a:pt x="43" y="51"/>
                </a:cubicBezTo>
                <a:cubicBezTo>
                  <a:pt x="55" y="62"/>
                  <a:pt x="62" y="77"/>
                  <a:pt x="62" y="94"/>
                </a:cubicBezTo>
                <a:cubicBezTo>
                  <a:pt x="44" y="94"/>
                  <a:pt x="44" y="94"/>
                  <a:pt x="44" y="94"/>
                </a:cubicBezTo>
                <a:cubicBezTo>
                  <a:pt x="44" y="94"/>
                  <a:pt x="44" y="94"/>
                  <a:pt x="44" y="94"/>
                </a:cubicBezTo>
                <a:cubicBezTo>
                  <a:pt x="44" y="94"/>
                  <a:pt x="44" y="94"/>
                  <a:pt x="44" y="94"/>
                </a:cubicBezTo>
                <a:cubicBezTo>
                  <a:pt x="44" y="82"/>
                  <a:pt x="39" y="71"/>
                  <a:pt x="31" y="63"/>
                </a:cubicBezTo>
                <a:close/>
                <a:moveTo>
                  <a:pt x="21" y="21"/>
                </a:moveTo>
                <a:cubicBezTo>
                  <a:pt x="24" y="22"/>
                  <a:pt x="27" y="24"/>
                  <a:pt x="31" y="25"/>
                </a:cubicBezTo>
                <a:cubicBezTo>
                  <a:pt x="31" y="6"/>
                  <a:pt x="31" y="6"/>
                  <a:pt x="31" y="6"/>
                </a:cubicBezTo>
                <a:cubicBezTo>
                  <a:pt x="27" y="5"/>
                  <a:pt x="24" y="4"/>
                  <a:pt x="21" y="3"/>
                </a:cubicBezTo>
                <a:cubicBezTo>
                  <a:pt x="21" y="21"/>
                  <a:pt x="21" y="21"/>
                  <a:pt x="21" y="21"/>
                </a:cubicBezTo>
                <a:close/>
                <a:moveTo>
                  <a:pt x="31" y="41"/>
                </a:moveTo>
                <a:cubicBezTo>
                  <a:pt x="31" y="63"/>
                  <a:pt x="31" y="63"/>
                  <a:pt x="31" y="63"/>
                </a:cubicBezTo>
                <a:cubicBezTo>
                  <a:pt x="28" y="60"/>
                  <a:pt x="24" y="58"/>
                  <a:pt x="21" y="56"/>
                </a:cubicBezTo>
                <a:cubicBezTo>
                  <a:pt x="21" y="36"/>
                  <a:pt x="21" y="36"/>
                  <a:pt x="21" y="36"/>
                </a:cubicBezTo>
                <a:cubicBezTo>
                  <a:pt x="24" y="37"/>
                  <a:pt x="28" y="39"/>
                  <a:pt x="31" y="41"/>
                </a:cubicBezTo>
                <a:close/>
                <a:moveTo>
                  <a:pt x="21" y="91"/>
                </a:moveTo>
                <a:cubicBezTo>
                  <a:pt x="21" y="73"/>
                  <a:pt x="21" y="73"/>
                  <a:pt x="21" y="73"/>
                </a:cubicBezTo>
                <a:cubicBezTo>
                  <a:pt x="23" y="75"/>
                  <a:pt x="25" y="78"/>
                  <a:pt x="25" y="82"/>
                </a:cubicBezTo>
                <a:cubicBezTo>
                  <a:pt x="25" y="85"/>
                  <a:pt x="23" y="88"/>
                  <a:pt x="21" y="90"/>
                </a:cubicBezTo>
                <a:cubicBezTo>
                  <a:pt x="21" y="91"/>
                  <a:pt x="21" y="91"/>
                  <a:pt x="21" y="91"/>
                </a:cubicBezTo>
                <a:close/>
                <a:moveTo>
                  <a:pt x="21" y="73"/>
                </a:moveTo>
                <a:cubicBezTo>
                  <a:pt x="21" y="73"/>
                  <a:pt x="21" y="73"/>
                  <a:pt x="21" y="73"/>
                </a:cubicBezTo>
                <a:cubicBezTo>
                  <a:pt x="21" y="73"/>
                  <a:pt x="21" y="73"/>
                  <a:pt x="21" y="73"/>
                </a:cubicBezTo>
                <a:close/>
                <a:moveTo>
                  <a:pt x="3" y="18"/>
                </a:moveTo>
                <a:cubicBezTo>
                  <a:pt x="9" y="19"/>
                  <a:pt x="15" y="20"/>
                  <a:pt x="21" y="21"/>
                </a:cubicBezTo>
                <a:cubicBezTo>
                  <a:pt x="21" y="3"/>
                  <a:pt x="21" y="3"/>
                  <a:pt x="21" y="3"/>
                </a:cubicBezTo>
                <a:cubicBezTo>
                  <a:pt x="15" y="2"/>
                  <a:pt x="9" y="1"/>
                  <a:pt x="3" y="1"/>
                </a:cubicBezTo>
                <a:cubicBezTo>
                  <a:pt x="3" y="18"/>
                  <a:pt x="3" y="18"/>
                  <a:pt x="3" y="18"/>
                </a:cubicBezTo>
                <a:close/>
                <a:moveTo>
                  <a:pt x="21" y="36"/>
                </a:moveTo>
                <a:cubicBezTo>
                  <a:pt x="21" y="56"/>
                  <a:pt x="21" y="56"/>
                  <a:pt x="21" y="56"/>
                </a:cubicBezTo>
                <a:cubicBezTo>
                  <a:pt x="16" y="53"/>
                  <a:pt x="10" y="51"/>
                  <a:pt x="3" y="50"/>
                </a:cubicBezTo>
                <a:cubicBezTo>
                  <a:pt x="3" y="32"/>
                  <a:pt x="3" y="32"/>
                  <a:pt x="3" y="32"/>
                </a:cubicBezTo>
                <a:cubicBezTo>
                  <a:pt x="9" y="33"/>
                  <a:pt x="15" y="34"/>
                  <a:pt x="21" y="36"/>
                </a:cubicBezTo>
                <a:close/>
                <a:moveTo>
                  <a:pt x="21" y="73"/>
                </a:moveTo>
                <a:cubicBezTo>
                  <a:pt x="21" y="73"/>
                  <a:pt x="21" y="73"/>
                  <a:pt x="21" y="73"/>
                </a:cubicBezTo>
                <a:cubicBezTo>
                  <a:pt x="21" y="73"/>
                  <a:pt x="21" y="73"/>
                  <a:pt x="21" y="73"/>
                </a:cubicBezTo>
                <a:cubicBezTo>
                  <a:pt x="21" y="73"/>
                  <a:pt x="21" y="73"/>
                  <a:pt x="21" y="73"/>
                </a:cubicBezTo>
                <a:cubicBezTo>
                  <a:pt x="21" y="73"/>
                  <a:pt x="21" y="73"/>
                  <a:pt x="21" y="73"/>
                </a:cubicBezTo>
                <a:close/>
                <a:moveTo>
                  <a:pt x="21" y="73"/>
                </a:moveTo>
                <a:cubicBezTo>
                  <a:pt x="21" y="73"/>
                  <a:pt x="21" y="73"/>
                  <a:pt x="21" y="73"/>
                </a:cubicBezTo>
                <a:cubicBezTo>
                  <a:pt x="19" y="71"/>
                  <a:pt x="16" y="69"/>
                  <a:pt x="12" y="69"/>
                </a:cubicBezTo>
                <a:cubicBezTo>
                  <a:pt x="9" y="69"/>
                  <a:pt x="6" y="71"/>
                  <a:pt x="3" y="73"/>
                </a:cubicBezTo>
                <a:cubicBezTo>
                  <a:pt x="3" y="73"/>
                  <a:pt x="3" y="73"/>
                  <a:pt x="3" y="73"/>
                </a:cubicBezTo>
                <a:cubicBezTo>
                  <a:pt x="3" y="73"/>
                  <a:pt x="3" y="73"/>
                  <a:pt x="3" y="73"/>
                </a:cubicBezTo>
                <a:cubicBezTo>
                  <a:pt x="3" y="90"/>
                  <a:pt x="3" y="90"/>
                  <a:pt x="3" y="90"/>
                </a:cubicBezTo>
                <a:cubicBezTo>
                  <a:pt x="3" y="90"/>
                  <a:pt x="3" y="90"/>
                  <a:pt x="3" y="90"/>
                </a:cubicBezTo>
                <a:cubicBezTo>
                  <a:pt x="6" y="93"/>
                  <a:pt x="9" y="94"/>
                  <a:pt x="12" y="94"/>
                </a:cubicBezTo>
                <a:cubicBezTo>
                  <a:pt x="16" y="94"/>
                  <a:pt x="19" y="93"/>
                  <a:pt x="21" y="91"/>
                </a:cubicBezTo>
                <a:cubicBezTo>
                  <a:pt x="21" y="91"/>
                  <a:pt x="21" y="91"/>
                  <a:pt x="21" y="91"/>
                </a:cubicBezTo>
                <a:cubicBezTo>
                  <a:pt x="21" y="73"/>
                  <a:pt x="21" y="73"/>
                  <a:pt x="21" y="73"/>
                </a:cubicBezTo>
                <a:close/>
                <a:moveTo>
                  <a:pt x="3" y="91"/>
                </a:moveTo>
                <a:cubicBezTo>
                  <a:pt x="3" y="90"/>
                  <a:pt x="3" y="90"/>
                  <a:pt x="3" y="90"/>
                </a:cubicBezTo>
                <a:cubicBezTo>
                  <a:pt x="3" y="90"/>
                  <a:pt x="3" y="90"/>
                  <a:pt x="3" y="90"/>
                </a:cubicBezTo>
                <a:cubicBezTo>
                  <a:pt x="3" y="91"/>
                  <a:pt x="3" y="91"/>
                  <a:pt x="3" y="91"/>
                </a:cubicBezTo>
                <a:close/>
                <a:moveTo>
                  <a:pt x="0" y="0"/>
                </a:moveTo>
                <a:cubicBezTo>
                  <a:pt x="0" y="18"/>
                  <a:pt x="0" y="18"/>
                  <a:pt x="0" y="18"/>
                </a:cubicBezTo>
                <a:cubicBezTo>
                  <a:pt x="1" y="18"/>
                  <a:pt x="2" y="18"/>
                  <a:pt x="3" y="18"/>
                </a:cubicBezTo>
                <a:cubicBezTo>
                  <a:pt x="3" y="1"/>
                  <a:pt x="3" y="1"/>
                  <a:pt x="3" y="1"/>
                </a:cubicBezTo>
                <a:cubicBezTo>
                  <a:pt x="2" y="0"/>
                  <a:pt x="1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3" y="32"/>
                </a:moveTo>
                <a:cubicBezTo>
                  <a:pt x="3" y="50"/>
                  <a:pt x="3" y="50"/>
                  <a:pt x="3" y="50"/>
                </a:cubicBezTo>
                <a:cubicBezTo>
                  <a:pt x="2" y="50"/>
                  <a:pt x="1" y="50"/>
                  <a:pt x="0" y="50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1" y="32"/>
                  <a:pt x="2" y="32"/>
                  <a:pt x="3" y="32"/>
                </a:cubicBezTo>
                <a:close/>
                <a:moveTo>
                  <a:pt x="3" y="73"/>
                </a:moveTo>
                <a:cubicBezTo>
                  <a:pt x="3" y="90"/>
                  <a:pt x="3" y="90"/>
                  <a:pt x="3" y="90"/>
                </a:cubicBezTo>
                <a:cubicBezTo>
                  <a:pt x="1" y="88"/>
                  <a:pt x="0" y="85"/>
                  <a:pt x="0" y="82"/>
                </a:cubicBezTo>
                <a:cubicBezTo>
                  <a:pt x="0" y="78"/>
                  <a:pt x="1" y="75"/>
                  <a:pt x="3" y="73"/>
                </a:cubicBezTo>
                <a:close/>
                <a:moveTo>
                  <a:pt x="3" y="90"/>
                </a:moveTo>
                <a:cubicBezTo>
                  <a:pt x="3" y="91"/>
                  <a:pt x="3" y="91"/>
                  <a:pt x="3" y="91"/>
                </a:cubicBezTo>
                <a:cubicBezTo>
                  <a:pt x="3" y="90"/>
                  <a:pt x="3" y="90"/>
                  <a:pt x="3" y="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47" name="Freeform 618"/>
          <p:cNvSpPr>
            <a:spLocks/>
          </p:cNvSpPr>
          <p:nvPr/>
        </p:nvSpPr>
        <p:spPr bwMode="auto">
          <a:xfrm>
            <a:off x="5047181" y="1622421"/>
            <a:ext cx="379413" cy="379413"/>
          </a:xfrm>
          <a:custGeom>
            <a:avLst/>
            <a:gdLst>
              <a:gd name="T0" fmla="*/ 56 w 183"/>
              <a:gd name="T1" fmla="*/ 19 h 183"/>
              <a:gd name="T2" fmla="*/ 163 w 183"/>
              <a:gd name="T3" fmla="*/ 57 h 183"/>
              <a:gd name="T4" fmla="*/ 126 w 183"/>
              <a:gd name="T5" fmla="*/ 164 h 183"/>
              <a:gd name="T6" fmla="*/ 19 w 183"/>
              <a:gd name="T7" fmla="*/ 127 h 183"/>
              <a:gd name="T8" fmla="*/ 56 w 183"/>
              <a:gd name="T9" fmla="*/ 1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83">
                <a:moveTo>
                  <a:pt x="56" y="19"/>
                </a:moveTo>
                <a:cubicBezTo>
                  <a:pt x="96" y="0"/>
                  <a:pt x="144" y="17"/>
                  <a:pt x="163" y="57"/>
                </a:cubicBezTo>
                <a:cubicBezTo>
                  <a:pt x="183" y="97"/>
                  <a:pt x="166" y="145"/>
                  <a:pt x="126" y="164"/>
                </a:cubicBezTo>
                <a:cubicBezTo>
                  <a:pt x="86" y="183"/>
                  <a:pt x="38" y="166"/>
                  <a:pt x="19" y="127"/>
                </a:cubicBezTo>
                <a:cubicBezTo>
                  <a:pt x="0" y="87"/>
                  <a:pt x="16" y="39"/>
                  <a:pt x="56" y="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48" name="Freeform 619"/>
          <p:cNvSpPr>
            <a:spLocks/>
          </p:cNvSpPr>
          <p:nvPr/>
        </p:nvSpPr>
        <p:spPr bwMode="auto">
          <a:xfrm>
            <a:off x="5070995" y="1744658"/>
            <a:ext cx="92075" cy="217488"/>
          </a:xfrm>
          <a:custGeom>
            <a:avLst/>
            <a:gdLst>
              <a:gd name="T0" fmla="*/ 7 w 45"/>
              <a:gd name="T1" fmla="*/ 0 h 105"/>
              <a:gd name="T2" fmla="*/ 7 w 45"/>
              <a:gd name="T3" fmla="*/ 0 h 105"/>
              <a:gd name="T4" fmla="*/ 45 w 45"/>
              <a:gd name="T5" fmla="*/ 105 h 105"/>
              <a:gd name="T6" fmla="*/ 45 w 45"/>
              <a:gd name="T7" fmla="*/ 105 h 105"/>
              <a:gd name="T8" fmla="*/ 8 w 45"/>
              <a:gd name="T9" fmla="*/ 68 h 105"/>
              <a:gd name="T10" fmla="*/ 0 w 45"/>
              <a:gd name="T11" fmla="*/ 33 h 105"/>
              <a:gd name="T12" fmla="*/ 7 w 45"/>
              <a:gd name="T1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105">
                <a:moveTo>
                  <a:pt x="7" y="0"/>
                </a:moveTo>
                <a:cubicBezTo>
                  <a:pt x="7" y="0"/>
                  <a:pt x="7" y="0"/>
                  <a:pt x="7" y="0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29" y="98"/>
                  <a:pt x="17" y="85"/>
                  <a:pt x="8" y="68"/>
                </a:cubicBezTo>
                <a:cubicBezTo>
                  <a:pt x="2" y="56"/>
                  <a:pt x="0" y="44"/>
                  <a:pt x="0" y="33"/>
                </a:cubicBezTo>
                <a:cubicBezTo>
                  <a:pt x="0" y="22"/>
                  <a:pt x="2" y="11"/>
                  <a:pt x="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50" name="Freeform 621"/>
          <p:cNvSpPr>
            <a:spLocks/>
          </p:cNvSpPr>
          <p:nvPr/>
        </p:nvSpPr>
        <p:spPr bwMode="auto">
          <a:xfrm>
            <a:off x="5188468" y="1825621"/>
            <a:ext cx="103188" cy="153988"/>
          </a:xfrm>
          <a:custGeom>
            <a:avLst/>
            <a:gdLst>
              <a:gd name="T0" fmla="*/ 24 w 50"/>
              <a:gd name="T1" fmla="*/ 0 h 74"/>
              <a:gd name="T2" fmla="*/ 34 w 50"/>
              <a:gd name="T3" fmla="*/ 26 h 74"/>
              <a:gd name="T4" fmla="*/ 50 w 50"/>
              <a:gd name="T5" fmla="*/ 70 h 74"/>
              <a:gd name="T6" fmla="*/ 50 w 50"/>
              <a:gd name="T7" fmla="*/ 70 h 74"/>
              <a:gd name="T8" fmla="*/ 23 w 50"/>
              <a:gd name="T9" fmla="*/ 74 h 74"/>
              <a:gd name="T10" fmla="*/ 0 w 50"/>
              <a:gd name="T11" fmla="*/ 71 h 74"/>
              <a:gd name="T12" fmla="*/ 24 w 50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" h="74">
                <a:moveTo>
                  <a:pt x="24" y="0"/>
                </a:moveTo>
                <a:cubicBezTo>
                  <a:pt x="25" y="0"/>
                  <a:pt x="28" y="9"/>
                  <a:pt x="34" y="26"/>
                </a:cubicBezTo>
                <a:cubicBezTo>
                  <a:pt x="50" y="70"/>
                  <a:pt x="50" y="70"/>
                  <a:pt x="50" y="70"/>
                </a:cubicBezTo>
                <a:cubicBezTo>
                  <a:pt x="50" y="70"/>
                  <a:pt x="50" y="70"/>
                  <a:pt x="50" y="70"/>
                </a:cubicBezTo>
                <a:cubicBezTo>
                  <a:pt x="41" y="73"/>
                  <a:pt x="32" y="74"/>
                  <a:pt x="23" y="74"/>
                </a:cubicBezTo>
                <a:cubicBezTo>
                  <a:pt x="15" y="74"/>
                  <a:pt x="8" y="73"/>
                  <a:pt x="0" y="71"/>
                </a:cubicBezTo>
                <a:lnTo>
                  <a:pt x="2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51" name="Freeform 622"/>
          <p:cNvSpPr>
            <a:spLocks/>
          </p:cNvSpPr>
          <p:nvPr/>
        </p:nvSpPr>
        <p:spPr bwMode="auto">
          <a:xfrm>
            <a:off x="5321819" y="1731959"/>
            <a:ext cx="82550" cy="223838"/>
          </a:xfrm>
          <a:custGeom>
            <a:avLst/>
            <a:gdLst>
              <a:gd name="T0" fmla="*/ 29 w 40"/>
              <a:gd name="T1" fmla="*/ 0 h 108"/>
              <a:gd name="T2" fmla="*/ 30 w 40"/>
              <a:gd name="T3" fmla="*/ 0 h 108"/>
              <a:gd name="T4" fmla="*/ 40 w 40"/>
              <a:gd name="T5" fmla="*/ 39 h 108"/>
              <a:gd name="T6" fmla="*/ 12 w 40"/>
              <a:gd name="T7" fmla="*/ 99 h 108"/>
              <a:gd name="T8" fmla="*/ 0 w 40"/>
              <a:gd name="T9" fmla="*/ 108 h 108"/>
              <a:gd name="T10" fmla="*/ 0 w 40"/>
              <a:gd name="T11" fmla="*/ 108 h 108"/>
              <a:gd name="T12" fmla="*/ 0 w 40"/>
              <a:gd name="T13" fmla="*/ 108 h 108"/>
              <a:gd name="T14" fmla="*/ 28 w 40"/>
              <a:gd name="T15" fmla="*/ 26 h 108"/>
              <a:gd name="T16" fmla="*/ 30 w 40"/>
              <a:gd name="T17" fmla="*/ 8 h 108"/>
              <a:gd name="T18" fmla="*/ 29 w 40"/>
              <a:gd name="T19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108">
                <a:moveTo>
                  <a:pt x="29" y="0"/>
                </a:moveTo>
                <a:cubicBezTo>
                  <a:pt x="30" y="0"/>
                  <a:pt x="30" y="0"/>
                  <a:pt x="30" y="0"/>
                </a:cubicBezTo>
                <a:cubicBezTo>
                  <a:pt x="37" y="13"/>
                  <a:pt x="40" y="26"/>
                  <a:pt x="40" y="39"/>
                </a:cubicBezTo>
                <a:cubicBezTo>
                  <a:pt x="40" y="62"/>
                  <a:pt x="31" y="82"/>
                  <a:pt x="12" y="99"/>
                </a:cubicBezTo>
                <a:cubicBezTo>
                  <a:pt x="8" y="103"/>
                  <a:pt x="4" y="106"/>
                  <a:pt x="0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28" y="26"/>
                  <a:pt x="28" y="26"/>
                  <a:pt x="28" y="26"/>
                </a:cubicBezTo>
                <a:cubicBezTo>
                  <a:pt x="29" y="19"/>
                  <a:pt x="30" y="13"/>
                  <a:pt x="30" y="8"/>
                </a:cubicBezTo>
                <a:lnTo>
                  <a:pt x="2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52" name="Freeform 623"/>
          <p:cNvSpPr>
            <a:spLocks/>
          </p:cNvSpPr>
          <p:nvPr/>
        </p:nvSpPr>
        <p:spPr bwMode="auto">
          <a:xfrm>
            <a:off x="6026668" y="412747"/>
            <a:ext cx="133350" cy="134938"/>
          </a:xfrm>
          <a:custGeom>
            <a:avLst/>
            <a:gdLst>
              <a:gd name="T0" fmla="*/ 20 w 64"/>
              <a:gd name="T1" fmla="*/ 7 h 65"/>
              <a:gd name="T2" fmla="*/ 57 w 64"/>
              <a:gd name="T3" fmla="*/ 20 h 65"/>
              <a:gd name="T4" fmla="*/ 44 w 64"/>
              <a:gd name="T5" fmla="*/ 58 h 65"/>
              <a:gd name="T6" fmla="*/ 6 w 64"/>
              <a:gd name="T7" fmla="*/ 45 h 65"/>
              <a:gd name="T8" fmla="*/ 20 w 64"/>
              <a:gd name="T9" fmla="*/ 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5">
                <a:moveTo>
                  <a:pt x="20" y="7"/>
                </a:moveTo>
                <a:cubicBezTo>
                  <a:pt x="34" y="0"/>
                  <a:pt x="50" y="6"/>
                  <a:pt x="57" y="20"/>
                </a:cubicBezTo>
                <a:cubicBezTo>
                  <a:pt x="64" y="34"/>
                  <a:pt x="58" y="51"/>
                  <a:pt x="44" y="58"/>
                </a:cubicBezTo>
                <a:cubicBezTo>
                  <a:pt x="30" y="65"/>
                  <a:pt x="13" y="59"/>
                  <a:pt x="6" y="45"/>
                </a:cubicBezTo>
                <a:cubicBezTo>
                  <a:pt x="0" y="31"/>
                  <a:pt x="5" y="14"/>
                  <a:pt x="20" y="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53" name="Freeform 624"/>
          <p:cNvSpPr>
            <a:spLocks/>
          </p:cNvSpPr>
          <p:nvPr/>
        </p:nvSpPr>
        <p:spPr bwMode="auto">
          <a:xfrm>
            <a:off x="6910906" y="552447"/>
            <a:ext cx="131763" cy="131763"/>
          </a:xfrm>
          <a:custGeom>
            <a:avLst/>
            <a:gdLst>
              <a:gd name="T0" fmla="*/ 20 w 64"/>
              <a:gd name="T1" fmla="*/ 6 h 64"/>
              <a:gd name="T2" fmla="*/ 58 w 64"/>
              <a:gd name="T3" fmla="*/ 20 h 64"/>
              <a:gd name="T4" fmla="*/ 44 w 64"/>
              <a:gd name="T5" fmla="*/ 57 h 64"/>
              <a:gd name="T6" fmla="*/ 7 w 64"/>
              <a:gd name="T7" fmla="*/ 44 h 64"/>
              <a:gd name="T8" fmla="*/ 20 w 64"/>
              <a:gd name="T9" fmla="*/ 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4">
                <a:moveTo>
                  <a:pt x="20" y="6"/>
                </a:moveTo>
                <a:cubicBezTo>
                  <a:pt x="34" y="0"/>
                  <a:pt x="51" y="6"/>
                  <a:pt x="58" y="20"/>
                </a:cubicBezTo>
                <a:cubicBezTo>
                  <a:pt x="64" y="34"/>
                  <a:pt x="59" y="51"/>
                  <a:pt x="44" y="57"/>
                </a:cubicBezTo>
                <a:cubicBezTo>
                  <a:pt x="30" y="64"/>
                  <a:pt x="14" y="58"/>
                  <a:pt x="7" y="44"/>
                </a:cubicBezTo>
                <a:cubicBezTo>
                  <a:pt x="0" y="30"/>
                  <a:pt x="6" y="13"/>
                  <a:pt x="20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54" name="Freeform 625"/>
          <p:cNvSpPr>
            <a:spLocks/>
          </p:cNvSpPr>
          <p:nvPr/>
        </p:nvSpPr>
        <p:spPr bwMode="auto">
          <a:xfrm>
            <a:off x="7682431" y="995359"/>
            <a:ext cx="134938" cy="134938"/>
          </a:xfrm>
          <a:custGeom>
            <a:avLst/>
            <a:gdLst>
              <a:gd name="T0" fmla="*/ 20 w 65"/>
              <a:gd name="T1" fmla="*/ 7 h 65"/>
              <a:gd name="T2" fmla="*/ 58 w 65"/>
              <a:gd name="T3" fmla="*/ 20 h 65"/>
              <a:gd name="T4" fmla="*/ 45 w 65"/>
              <a:gd name="T5" fmla="*/ 58 h 65"/>
              <a:gd name="T6" fmla="*/ 7 w 65"/>
              <a:gd name="T7" fmla="*/ 45 h 65"/>
              <a:gd name="T8" fmla="*/ 20 w 65"/>
              <a:gd name="T9" fmla="*/ 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65">
                <a:moveTo>
                  <a:pt x="20" y="7"/>
                </a:moveTo>
                <a:cubicBezTo>
                  <a:pt x="34" y="0"/>
                  <a:pt x="51" y="6"/>
                  <a:pt x="58" y="20"/>
                </a:cubicBezTo>
                <a:cubicBezTo>
                  <a:pt x="65" y="34"/>
                  <a:pt x="59" y="51"/>
                  <a:pt x="45" y="58"/>
                </a:cubicBezTo>
                <a:cubicBezTo>
                  <a:pt x="31" y="65"/>
                  <a:pt x="14" y="59"/>
                  <a:pt x="7" y="45"/>
                </a:cubicBezTo>
                <a:cubicBezTo>
                  <a:pt x="0" y="31"/>
                  <a:pt x="6" y="14"/>
                  <a:pt x="20" y="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55" name="Freeform 626"/>
          <p:cNvSpPr>
            <a:spLocks/>
          </p:cNvSpPr>
          <p:nvPr/>
        </p:nvSpPr>
        <p:spPr bwMode="auto">
          <a:xfrm>
            <a:off x="8053906" y="1789108"/>
            <a:ext cx="131763" cy="134938"/>
          </a:xfrm>
          <a:custGeom>
            <a:avLst/>
            <a:gdLst>
              <a:gd name="T0" fmla="*/ 19 w 64"/>
              <a:gd name="T1" fmla="*/ 7 h 65"/>
              <a:gd name="T2" fmla="*/ 57 w 64"/>
              <a:gd name="T3" fmla="*/ 20 h 65"/>
              <a:gd name="T4" fmla="*/ 44 w 64"/>
              <a:gd name="T5" fmla="*/ 58 h 65"/>
              <a:gd name="T6" fmla="*/ 6 w 64"/>
              <a:gd name="T7" fmla="*/ 45 h 65"/>
              <a:gd name="T8" fmla="*/ 19 w 64"/>
              <a:gd name="T9" fmla="*/ 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5">
                <a:moveTo>
                  <a:pt x="19" y="7"/>
                </a:moveTo>
                <a:cubicBezTo>
                  <a:pt x="34" y="0"/>
                  <a:pt x="50" y="6"/>
                  <a:pt x="57" y="20"/>
                </a:cubicBezTo>
                <a:cubicBezTo>
                  <a:pt x="64" y="34"/>
                  <a:pt x="58" y="51"/>
                  <a:pt x="44" y="58"/>
                </a:cubicBezTo>
                <a:cubicBezTo>
                  <a:pt x="30" y="65"/>
                  <a:pt x="13" y="59"/>
                  <a:pt x="6" y="45"/>
                </a:cubicBezTo>
                <a:cubicBezTo>
                  <a:pt x="0" y="31"/>
                  <a:pt x="5" y="14"/>
                  <a:pt x="19" y="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56" name="Freeform 627"/>
          <p:cNvSpPr>
            <a:spLocks/>
          </p:cNvSpPr>
          <p:nvPr/>
        </p:nvSpPr>
        <p:spPr bwMode="auto">
          <a:xfrm>
            <a:off x="6026668" y="3163884"/>
            <a:ext cx="133350" cy="134938"/>
          </a:xfrm>
          <a:custGeom>
            <a:avLst/>
            <a:gdLst>
              <a:gd name="T0" fmla="*/ 20 w 64"/>
              <a:gd name="T1" fmla="*/ 7 h 65"/>
              <a:gd name="T2" fmla="*/ 57 w 64"/>
              <a:gd name="T3" fmla="*/ 20 h 65"/>
              <a:gd name="T4" fmla="*/ 44 w 64"/>
              <a:gd name="T5" fmla="*/ 58 h 65"/>
              <a:gd name="T6" fmla="*/ 6 w 64"/>
              <a:gd name="T7" fmla="*/ 45 h 65"/>
              <a:gd name="T8" fmla="*/ 20 w 64"/>
              <a:gd name="T9" fmla="*/ 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5">
                <a:moveTo>
                  <a:pt x="20" y="7"/>
                </a:moveTo>
                <a:cubicBezTo>
                  <a:pt x="34" y="0"/>
                  <a:pt x="50" y="6"/>
                  <a:pt x="57" y="20"/>
                </a:cubicBezTo>
                <a:cubicBezTo>
                  <a:pt x="64" y="34"/>
                  <a:pt x="58" y="51"/>
                  <a:pt x="44" y="58"/>
                </a:cubicBezTo>
                <a:cubicBezTo>
                  <a:pt x="30" y="65"/>
                  <a:pt x="13" y="59"/>
                  <a:pt x="6" y="45"/>
                </a:cubicBezTo>
                <a:cubicBezTo>
                  <a:pt x="0" y="31"/>
                  <a:pt x="5" y="14"/>
                  <a:pt x="20" y="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57" name="Freeform 628"/>
          <p:cNvSpPr>
            <a:spLocks/>
          </p:cNvSpPr>
          <p:nvPr/>
        </p:nvSpPr>
        <p:spPr bwMode="auto">
          <a:xfrm>
            <a:off x="3999430" y="1789108"/>
            <a:ext cx="133350" cy="134938"/>
          </a:xfrm>
          <a:custGeom>
            <a:avLst/>
            <a:gdLst>
              <a:gd name="T0" fmla="*/ 20 w 64"/>
              <a:gd name="T1" fmla="*/ 7 h 65"/>
              <a:gd name="T2" fmla="*/ 57 w 64"/>
              <a:gd name="T3" fmla="*/ 20 h 65"/>
              <a:gd name="T4" fmla="*/ 44 w 64"/>
              <a:gd name="T5" fmla="*/ 58 h 65"/>
              <a:gd name="T6" fmla="*/ 6 w 64"/>
              <a:gd name="T7" fmla="*/ 45 h 65"/>
              <a:gd name="T8" fmla="*/ 20 w 64"/>
              <a:gd name="T9" fmla="*/ 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5">
                <a:moveTo>
                  <a:pt x="20" y="7"/>
                </a:moveTo>
                <a:cubicBezTo>
                  <a:pt x="34" y="0"/>
                  <a:pt x="51" y="6"/>
                  <a:pt x="57" y="20"/>
                </a:cubicBezTo>
                <a:cubicBezTo>
                  <a:pt x="64" y="34"/>
                  <a:pt x="58" y="51"/>
                  <a:pt x="44" y="58"/>
                </a:cubicBezTo>
                <a:cubicBezTo>
                  <a:pt x="30" y="65"/>
                  <a:pt x="13" y="59"/>
                  <a:pt x="6" y="45"/>
                </a:cubicBezTo>
                <a:cubicBezTo>
                  <a:pt x="0" y="31"/>
                  <a:pt x="6" y="14"/>
                  <a:pt x="20" y="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58" name="Freeform 629"/>
          <p:cNvSpPr>
            <a:spLocks/>
          </p:cNvSpPr>
          <p:nvPr/>
        </p:nvSpPr>
        <p:spPr bwMode="auto">
          <a:xfrm>
            <a:off x="5140844" y="552447"/>
            <a:ext cx="134938" cy="131763"/>
          </a:xfrm>
          <a:custGeom>
            <a:avLst/>
            <a:gdLst>
              <a:gd name="T0" fmla="*/ 45 w 65"/>
              <a:gd name="T1" fmla="*/ 6 h 64"/>
              <a:gd name="T2" fmla="*/ 7 w 65"/>
              <a:gd name="T3" fmla="*/ 20 h 64"/>
              <a:gd name="T4" fmla="*/ 20 w 65"/>
              <a:gd name="T5" fmla="*/ 57 h 64"/>
              <a:gd name="T6" fmla="*/ 58 w 65"/>
              <a:gd name="T7" fmla="*/ 44 h 64"/>
              <a:gd name="T8" fmla="*/ 45 w 65"/>
              <a:gd name="T9" fmla="*/ 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64">
                <a:moveTo>
                  <a:pt x="45" y="6"/>
                </a:moveTo>
                <a:cubicBezTo>
                  <a:pt x="31" y="0"/>
                  <a:pt x="14" y="6"/>
                  <a:pt x="7" y="20"/>
                </a:cubicBezTo>
                <a:cubicBezTo>
                  <a:pt x="0" y="34"/>
                  <a:pt x="6" y="51"/>
                  <a:pt x="20" y="57"/>
                </a:cubicBezTo>
                <a:cubicBezTo>
                  <a:pt x="34" y="64"/>
                  <a:pt x="51" y="58"/>
                  <a:pt x="58" y="44"/>
                </a:cubicBezTo>
                <a:cubicBezTo>
                  <a:pt x="65" y="30"/>
                  <a:pt x="59" y="13"/>
                  <a:pt x="45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59" name="Freeform 630"/>
          <p:cNvSpPr>
            <a:spLocks/>
          </p:cNvSpPr>
          <p:nvPr/>
        </p:nvSpPr>
        <p:spPr bwMode="auto">
          <a:xfrm>
            <a:off x="4369319" y="995359"/>
            <a:ext cx="134938" cy="134938"/>
          </a:xfrm>
          <a:custGeom>
            <a:avLst/>
            <a:gdLst>
              <a:gd name="T0" fmla="*/ 45 w 65"/>
              <a:gd name="T1" fmla="*/ 7 h 65"/>
              <a:gd name="T2" fmla="*/ 7 w 65"/>
              <a:gd name="T3" fmla="*/ 20 h 65"/>
              <a:gd name="T4" fmla="*/ 20 w 65"/>
              <a:gd name="T5" fmla="*/ 58 h 65"/>
              <a:gd name="T6" fmla="*/ 58 w 65"/>
              <a:gd name="T7" fmla="*/ 45 h 65"/>
              <a:gd name="T8" fmla="*/ 45 w 65"/>
              <a:gd name="T9" fmla="*/ 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65">
                <a:moveTo>
                  <a:pt x="45" y="7"/>
                </a:moveTo>
                <a:cubicBezTo>
                  <a:pt x="31" y="0"/>
                  <a:pt x="14" y="6"/>
                  <a:pt x="7" y="20"/>
                </a:cubicBezTo>
                <a:cubicBezTo>
                  <a:pt x="0" y="34"/>
                  <a:pt x="6" y="51"/>
                  <a:pt x="20" y="58"/>
                </a:cubicBezTo>
                <a:cubicBezTo>
                  <a:pt x="34" y="65"/>
                  <a:pt x="51" y="59"/>
                  <a:pt x="58" y="45"/>
                </a:cubicBezTo>
                <a:cubicBezTo>
                  <a:pt x="65" y="31"/>
                  <a:pt x="59" y="14"/>
                  <a:pt x="45" y="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60" name="Freeform 631"/>
          <p:cNvSpPr>
            <a:spLocks/>
          </p:cNvSpPr>
          <p:nvPr/>
        </p:nvSpPr>
        <p:spPr bwMode="auto">
          <a:xfrm>
            <a:off x="6910906" y="3027358"/>
            <a:ext cx="131763" cy="133350"/>
          </a:xfrm>
          <a:custGeom>
            <a:avLst/>
            <a:gdLst>
              <a:gd name="T0" fmla="*/ 20 w 64"/>
              <a:gd name="T1" fmla="*/ 57 h 64"/>
              <a:gd name="T2" fmla="*/ 58 w 64"/>
              <a:gd name="T3" fmla="*/ 44 h 64"/>
              <a:gd name="T4" fmla="*/ 44 w 64"/>
              <a:gd name="T5" fmla="*/ 7 h 64"/>
              <a:gd name="T6" fmla="*/ 7 w 64"/>
              <a:gd name="T7" fmla="*/ 20 h 64"/>
              <a:gd name="T8" fmla="*/ 20 w 64"/>
              <a:gd name="T9" fmla="*/ 5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4">
                <a:moveTo>
                  <a:pt x="20" y="57"/>
                </a:moveTo>
                <a:cubicBezTo>
                  <a:pt x="34" y="64"/>
                  <a:pt x="51" y="58"/>
                  <a:pt x="58" y="44"/>
                </a:cubicBezTo>
                <a:cubicBezTo>
                  <a:pt x="64" y="30"/>
                  <a:pt x="59" y="13"/>
                  <a:pt x="44" y="7"/>
                </a:cubicBezTo>
                <a:cubicBezTo>
                  <a:pt x="30" y="0"/>
                  <a:pt x="14" y="6"/>
                  <a:pt x="7" y="20"/>
                </a:cubicBezTo>
                <a:cubicBezTo>
                  <a:pt x="0" y="34"/>
                  <a:pt x="6" y="51"/>
                  <a:pt x="20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61" name="Freeform 632"/>
          <p:cNvSpPr>
            <a:spLocks/>
          </p:cNvSpPr>
          <p:nvPr/>
        </p:nvSpPr>
        <p:spPr bwMode="auto">
          <a:xfrm>
            <a:off x="7682431" y="2581271"/>
            <a:ext cx="134938" cy="133350"/>
          </a:xfrm>
          <a:custGeom>
            <a:avLst/>
            <a:gdLst>
              <a:gd name="T0" fmla="*/ 20 w 65"/>
              <a:gd name="T1" fmla="*/ 58 h 64"/>
              <a:gd name="T2" fmla="*/ 58 w 65"/>
              <a:gd name="T3" fmla="*/ 44 h 64"/>
              <a:gd name="T4" fmla="*/ 45 w 65"/>
              <a:gd name="T5" fmla="*/ 7 h 64"/>
              <a:gd name="T6" fmla="*/ 7 w 65"/>
              <a:gd name="T7" fmla="*/ 20 h 64"/>
              <a:gd name="T8" fmla="*/ 20 w 65"/>
              <a:gd name="T9" fmla="*/ 5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64">
                <a:moveTo>
                  <a:pt x="20" y="58"/>
                </a:moveTo>
                <a:cubicBezTo>
                  <a:pt x="34" y="64"/>
                  <a:pt x="51" y="59"/>
                  <a:pt x="58" y="44"/>
                </a:cubicBezTo>
                <a:cubicBezTo>
                  <a:pt x="65" y="30"/>
                  <a:pt x="59" y="14"/>
                  <a:pt x="45" y="7"/>
                </a:cubicBezTo>
                <a:cubicBezTo>
                  <a:pt x="31" y="0"/>
                  <a:pt x="14" y="6"/>
                  <a:pt x="7" y="20"/>
                </a:cubicBezTo>
                <a:cubicBezTo>
                  <a:pt x="0" y="34"/>
                  <a:pt x="6" y="51"/>
                  <a:pt x="20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62" name="Freeform 633"/>
          <p:cNvSpPr>
            <a:spLocks/>
          </p:cNvSpPr>
          <p:nvPr/>
        </p:nvSpPr>
        <p:spPr bwMode="auto">
          <a:xfrm>
            <a:off x="5140844" y="3027358"/>
            <a:ext cx="134938" cy="133350"/>
          </a:xfrm>
          <a:custGeom>
            <a:avLst/>
            <a:gdLst>
              <a:gd name="T0" fmla="*/ 45 w 65"/>
              <a:gd name="T1" fmla="*/ 57 h 64"/>
              <a:gd name="T2" fmla="*/ 7 w 65"/>
              <a:gd name="T3" fmla="*/ 44 h 64"/>
              <a:gd name="T4" fmla="*/ 20 w 65"/>
              <a:gd name="T5" fmla="*/ 7 h 64"/>
              <a:gd name="T6" fmla="*/ 58 w 65"/>
              <a:gd name="T7" fmla="*/ 20 h 64"/>
              <a:gd name="T8" fmla="*/ 45 w 65"/>
              <a:gd name="T9" fmla="*/ 5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64">
                <a:moveTo>
                  <a:pt x="45" y="57"/>
                </a:moveTo>
                <a:cubicBezTo>
                  <a:pt x="31" y="64"/>
                  <a:pt x="14" y="58"/>
                  <a:pt x="7" y="44"/>
                </a:cubicBezTo>
                <a:cubicBezTo>
                  <a:pt x="0" y="30"/>
                  <a:pt x="6" y="13"/>
                  <a:pt x="20" y="7"/>
                </a:cubicBezTo>
                <a:cubicBezTo>
                  <a:pt x="34" y="0"/>
                  <a:pt x="51" y="6"/>
                  <a:pt x="58" y="20"/>
                </a:cubicBezTo>
                <a:cubicBezTo>
                  <a:pt x="65" y="34"/>
                  <a:pt x="59" y="51"/>
                  <a:pt x="4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63" name="Freeform 634"/>
          <p:cNvSpPr>
            <a:spLocks/>
          </p:cNvSpPr>
          <p:nvPr/>
        </p:nvSpPr>
        <p:spPr bwMode="auto">
          <a:xfrm>
            <a:off x="4369319" y="2581271"/>
            <a:ext cx="134938" cy="133350"/>
          </a:xfrm>
          <a:custGeom>
            <a:avLst/>
            <a:gdLst>
              <a:gd name="T0" fmla="*/ 45 w 65"/>
              <a:gd name="T1" fmla="*/ 58 h 64"/>
              <a:gd name="T2" fmla="*/ 7 w 65"/>
              <a:gd name="T3" fmla="*/ 44 h 64"/>
              <a:gd name="T4" fmla="*/ 20 w 65"/>
              <a:gd name="T5" fmla="*/ 7 h 64"/>
              <a:gd name="T6" fmla="*/ 58 w 65"/>
              <a:gd name="T7" fmla="*/ 20 h 64"/>
              <a:gd name="T8" fmla="*/ 45 w 65"/>
              <a:gd name="T9" fmla="*/ 5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64">
                <a:moveTo>
                  <a:pt x="45" y="58"/>
                </a:moveTo>
                <a:cubicBezTo>
                  <a:pt x="31" y="64"/>
                  <a:pt x="14" y="59"/>
                  <a:pt x="7" y="44"/>
                </a:cubicBezTo>
                <a:cubicBezTo>
                  <a:pt x="0" y="30"/>
                  <a:pt x="6" y="14"/>
                  <a:pt x="20" y="7"/>
                </a:cubicBezTo>
                <a:cubicBezTo>
                  <a:pt x="34" y="0"/>
                  <a:pt x="51" y="6"/>
                  <a:pt x="58" y="20"/>
                </a:cubicBezTo>
                <a:cubicBezTo>
                  <a:pt x="65" y="34"/>
                  <a:pt x="59" y="51"/>
                  <a:pt x="45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64" name="Freeform 635"/>
          <p:cNvSpPr>
            <a:spLocks/>
          </p:cNvSpPr>
          <p:nvPr/>
        </p:nvSpPr>
        <p:spPr bwMode="auto">
          <a:xfrm>
            <a:off x="6736281" y="1481133"/>
            <a:ext cx="133350" cy="133350"/>
          </a:xfrm>
          <a:custGeom>
            <a:avLst/>
            <a:gdLst>
              <a:gd name="T0" fmla="*/ 20 w 64"/>
              <a:gd name="T1" fmla="*/ 7 h 64"/>
              <a:gd name="T2" fmla="*/ 57 w 64"/>
              <a:gd name="T3" fmla="*/ 20 h 64"/>
              <a:gd name="T4" fmla="*/ 44 w 64"/>
              <a:gd name="T5" fmla="*/ 58 h 64"/>
              <a:gd name="T6" fmla="*/ 7 w 64"/>
              <a:gd name="T7" fmla="*/ 44 h 64"/>
              <a:gd name="T8" fmla="*/ 20 w 64"/>
              <a:gd name="T9" fmla="*/ 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4">
                <a:moveTo>
                  <a:pt x="20" y="7"/>
                </a:moveTo>
                <a:cubicBezTo>
                  <a:pt x="34" y="0"/>
                  <a:pt x="51" y="6"/>
                  <a:pt x="57" y="20"/>
                </a:cubicBezTo>
                <a:cubicBezTo>
                  <a:pt x="64" y="34"/>
                  <a:pt x="58" y="51"/>
                  <a:pt x="44" y="58"/>
                </a:cubicBezTo>
                <a:cubicBezTo>
                  <a:pt x="30" y="64"/>
                  <a:pt x="13" y="59"/>
                  <a:pt x="7" y="44"/>
                </a:cubicBezTo>
                <a:cubicBezTo>
                  <a:pt x="0" y="30"/>
                  <a:pt x="6" y="13"/>
                  <a:pt x="20" y="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65" name="Freeform 636"/>
          <p:cNvSpPr>
            <a:spLocks/>
          </p:cNvSpPr>
          <p:nvPr/>
        </p:nvSpPr>
        <p:spPr bwMode="auto">
          <a:xfrm>
            <a:off x="6067944" y="2489196"/>
            <a:ext cx="134938" cy="133350"/>
          </a:xfrm>
          <a:custGeom>
            <a:avLst/>
            <a:gdLst>
              <a:gd name="T0" fmla="*/ 20 w 65"/>
              <a:gd name="T1" fmla="*/ 7 h 64"/>
              <a:gd name="T2" fmla="*/ 58 w 65"/>
              <a:gd name="T3" fmla="*/ 20 h 64"/>
              <a:gd name="T4" fmla="*/ 45 w 65"/>
              <a:gd name="T5" fmla="*/ 57 h 64"/>
              <a:gd name="T6" fmla="*/ 7 w 65"/>
              <a:gd name="T7" fmla="*/ 44 h 64"/>
              <a:gd name="T8" fmla="*/ 20 w 65"/>
              <a:gd name="T9" fmla="*/ 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64">
                <a:moveTo>
                  <a:pt x="20" y="7"/>
                </a:moveTo>
                <a:cubicBezTo>
                  <a:pt x="34" y="0"/>
                  <a:pt x="51" y="6"/>
                  <a:pt x="58" y="20"/>
                </a:cubicBezTo>
                <a:cubicBezTo>
                  <a:pt x="65" y="34"/>
                  <a:pt x="59" y="51"/>
                  <a:pt x="45" y="57"/>
                </a:cubicBezTo>
                <a:cubicBezTo>
                  <a:pt x="31" y="64"/>
                  <a:pt x="14" y="58"/>
                  <a:pt x="7" y="44"/>
                </a:cubicBezTo>
                <a:cubicBezTo>
                  <a:pt x="0" y="30"/>
                  <a:pt x="6" y="13"/>
                  <a:pt x="20" y="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66" name="Freeform 637"/>
          <p:cNvSpPr>
            <a:spLocks/>
          </p:cNvSpPr>
          <p:nvPr/>
        </p:nvSpPr>
        <p:spPr bwMode="auto">
          <a:xfrm>
            <a:off x="4593156" y="1757359"/>
            <a:ext cx="134938" cy="134938"/>
          </a:xfrm>
          <a:custGeom>
            <a:avLst/>
            <a:gdLst>
              <a:gd name="T0" fmla="*/ 20 w 65"/>
              <a:gd name="T1" fmla="*/ 58 h 65"/>
              <a:gd name="T2" fmla="*/ 58 w 65"/>
              <a:gd name="T3" fmla="*/ 45 h 65"/>
              <a:gd name="T4" fmla="*/ 45 w 65"/>
              <a:gd name="T5" fmla="*/ 7 h 65"/>
              <a:gd name="T6" fmla="*/ 7 w 65"/>
              <a:gd name="T7" fmla="*/ 20 h 65"/>
              <a:gd name="T8" fmla="*/ 20 w 65"/>
              <a:gd name="T9" fmla="*/ 58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65">
                <a:moveTo>
                  <a:pt x="20" y="58"/>
                </a:moveTo>
                <a:cubicBezTo>
                  <a:pt x="34" y="65"/>
                  <a:pt x="51" y="59"/>
                  <a:pt x="58" y="45"/>
                </a:cubicBezTo>
                <a:cubicBezTo>
                  <a:pt x="65" y="31"/>
                  <a:pt x="59" y="14"/>
                  <a:pt x="45" y="7"/>
                </a:cubicBezTo>
                <a:cubicBezTo>
                  <a:pt x="31" y="0"/>
                  <a:pt x="14" y="6"/>
                  <a:pt x="7" y="20"/>
                </a:cubicBezTo>
                <a:cubicBezTo>
                  <a:pt x="0" y="34"/>
                  <a:pt x="6" y="51"/>
                  <a:pt x="20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67" name="Oval 545"/>
          <p:cNvSpPr>
            <a:spLocks noChangeArrowheads="1"/>
          </p:cNvSpPr>
          <p:nvPr/>
        </p:nvSpPr>
        <p:spPr bwMode="auto">
          <a:xfrm>
            <a:off x="6555307" y="2257422"/>
            <a:ext cx="658813" cy="657225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68" name="Freeform 16"/>
          <p:cNvSpPr>
            <a:spLocks noEditPoints="1"/>
          </p:cNvSpPr>
          <p:nvPr/>
        </p:nvSpPr>
        <p:spPr bwMode="auto">
          <a:xfrm>
            <a:off x="5952159" y="1610563"/>
            <a:ext cx="285545" cy="482508"/>
          </a:xfrm>
          <a:custGeom>
            <a:avLst/>
            <a:gdLst>
              <a:gd name="T0" fmla="*/ 192 w 232"/>
              <a:gd name="T1" fmla="*/ 0 h 392"/>
              <a:gd name="T2" fmla="*/ 40 w 232"/>
              <a:gd name="T3" fmla="*/ 0 h 392"/>
              <a:gd name="T4" fmla="*/ 0 w 232"/>
              <a:gd name="T5" fmla="*/ 40 h 392"/>
              <a:gd name="T6" fmla="*/ 0 w 232"/>
              <a:gd name="T7" fmla="*/ 352 h 392"/>
              <a:gd name="T8" fmla="*/ 40 w 232"/>
              <a:gd name="T9" fmla="*/ 392 h 392"/>
              <a:gd name="T10" fmla="*/ 192 w 232"/>
              <a:gd name="T11" fmla="*/ 392 h 392"/>
              <a:gd name="T12" fmla="*/ 232 w 232"/>
              <a:gd name="T13" fmla="*/ 352 h 392"/>
              <a:gd name="T14" fmla="*/ 232 w 232"/>
              <a:gd name="T15" fmla="*/ 40 h 392"/>
              <a:gd name="T16" fmla="*/ 192 w 232"/>
              <a:gd name="T17" fmla="*/ 0 h 392"/>
              <a:gd name="T18" fmla="*/ 116 w 232"/>
              <a:gd name="T19" fmla="*/ 376 h 392"/>
              <a:gd name="T20" fmla="*/ 88 w 232"/>
              <a:gd name="T21" fmla="*/ 356 h 392"/>
              <a:gd name="T22" fmla="*/ 116 w 232"/>
              <a:gd name="T23" fmla="*/ 336 h 392"/>
              <a:gd name="T24" fmla="*/ 144 w 232"/>
              <a:gd name="T25" fmla="*/ 356 h 392"/>
              <a:gd name="T26" fmla="*/ 116 w 232"/>
              <a:gd name="T27" fmla="*/ 376 h 392"/>
              <a:gd name="T28" fmla="*/ 200 w 232"/>
              <a:gd name="T29" fmla="*/ 316 h 392"/>
              <a:gd name="T30" fmla="*/ 32 w 232"/>
              <a:gd name="T31" fmla="*/ 316 h 392"/>
              <a:gd name="T32" fmla="*/ 32 w 232"/>
              <a:gd name="T33" fmla="*/ 52 h 392"/>
              <a:gd name="T34" fmla="*/ 200 w 232"/>
              <a:gd name="T35" fmla="*/ 52 h 392"/>
              <a:gd name="T36" fmla="*/ 200 w 232"/>
              <a:gd name="T37" fmla="*/ 316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2" h="392">
                <a:moveTo>
                  <a:pt x="192" y="0"/>
                </a:move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352"/>
                  <a:pt x="0" y="352"/>
                  <a:pt x="0" y="352"/>
                </a:cubicBezTo>
                <a:cubicBezTo>
                  <a:pt x="0" y="374"/>
                  <a:pt x="18" y="392"/>
                  <a:pt x="40" y="392"/>
                </a:cubicBezTo>
                <a:cubicBezTo>
                  <a:pt x="192" y="392"/>
                  <a:pt x="192" y="392"/>
                  <a:pt x="192" y="392"/>
                </a:cubicBezTo>
                <a:cubicBezTo>
                  <a:pt x="214" y="392"/>
                  <a:pt x="232" y="374"/>
                  <a:pt x="232" y="352"/>
                </a:cubicBezTo>
                <a:cubicBezTo>
                  <a:pt x="232" y="40"/>
                  <a:pt x="232" y="40"/>
                  <a:pt x="232" y="40"/>
                </a:cubicBezTo>
                <a:cubicBezTo>
                  <a:pt x="232" y="18"/>
                  <a:pt x="214" y="0"/>
                  <a:pt x="192" y="0"/>
                </a:cubicBezTo>
                <a:close/>
                <a:moveTo>
                  <a:pt x="116" y="376"/>
                </a:moveTo>
                <a:cubicBezTo>
                  <a:pt x="101" y="376"/>
                  <a:pt x="88" y="367"/>
                  <a:pt x="88" y="356"/>
                </a:cubicBezTo>
                <a:cubicBezTo>
                  <a:pt x="88" y="345"/>
                  <a:pt x="101" y="336"/>
                  <a:pt x="116" y="336"/>
                </a:cubicBezTo>
                <a:cubicBezTo>
                  <a:pt x="131" y="336"/>
                  <a:pt x="144" y="345"/>
                  <a:pt x="144" y="356"/>
                </a:cubicBezTo>
                <a:cubicBezTo>
                  <a:pt x="144" y="367"/>
                  <a:pt x="131" y="376"/>
                  <a:pt x="116" y="376"/>
                </a:cubicBezTo>
                <a:close/>
                <a:moveTo>
                  <a:pt x="200" y="316"/>
                </a:moveTo>
                <a:cubicBezTo>
                  <a:pt x="32" y="316"/>
                  <a:pt x="32" y="316"/>
                  <a:pt x="32" y="316"/>
                </a:cubicBezTo>
                <a:cubicBezTo>
                  <a:pt x="32" y="52"/>
                  <a:pt x="32" y="52"/>
                  <a:pt x="32" y="52"/>
                </a:cubicBezTo>
                <a:cubicBezTo>
                  <a:pt x="200" y="52"/>
                  <a:pt x="200" y="52"/>
                  <a:pt x="200" y="52"/>
                </a:cubicBezTo>
                <a:lnTo>
                  <a:pt x="200" y="3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369" name="Freeform 6"/>
          <p:cNvSpPr>
            <a:spLocks noEditPoints="1"/>
          </p:cNvSpPr>
          <p:nvPr/>
        </p:nvSpPr>
        <p:spPr bwMode="auto">
          <a:xfrm>
            <a:off x="6705928" y="2427507"/>
            <a:ext cx="327405" cy="327405"/>
          </a:xfrm>
          <a:custGeom>
            <a:avLst/>
            <a:gdLst>
              <a:gd name="T0" fmla="*/ 60 w 360"/>
              <a:gd name="T1" fmla="*/ 320 h 360"/>
              <a:gd name="T2" fmla="*/ 100 w 360"/>
              <a:gd name="T3" fmla="*/ 360 h 360"/>
              <a:gd name="T4" fmla="*/ 140 w 360"/>
              <a:gd name="T5" fmla="*/ 320 h 360"/>
              <a:gd name="T6" fmla="*/ 100 w 360"/>
              <a:gd name="T7" fmla="*/ 280 h 360"/>
              <a:gd name="T8" fmla="*/ 60 w 360"/>
              <a:gd name="T9" fmla="*/ 320 h 360"/>
              <a:gd name="T10" fmla="*/ 260 w 360"/>
              <a:gd name="T11" fmla="*/ 320 h 360"/>
              <a:gd name="T12" fmla="*/ 300 w 360"/>
              <a:gd name="T13" fmla="*/ 360 h 360"/>
              <a:gd name="T14" fmla="*/ 340 w 360"/>
              <a:gd name="T15" fmla="*/ 320 h 360"/>
              <a:gd name="T16" fmla="*/ 300 w 360"/>
              <a:gd name="T17" fmla="*/ 280 h 360"/>
              <a:gd name="T18" fmla="*/ 260 w 360"/>
              <a:gd name="T19" fmla="*/ 320 h 360"/>
              <a:gd name="T20" fmla="*/ 131 w 360"/>
              <a:gd name="T21" fmla="*/ 225 h 360"/>
              <a:gd name="T22" fmla="*/ 352 w 360"/>
              <a:gd name="T23" fmla="*/ 162 h 360"/>
              <a:gd name="T24" fmla="*/ 360 w 360"/>
              <a:gd name="T25" fmla="*/ 152 h 360"/>
              <a:gd name="T26" fmla="*/ 360 w 360"/>
              <a:gd name="T27" fmla="*/ 42 h 360"/>
              <a:gd name="T28" fmla="*/ 78 w 360"/>
              <a:gd name="T29" fmla="*/ 42 h 360"/>
              <a:gd name="T30" fmla="*/ 78 w 360"/>
              <a:gd name="T31" fmla="*/ 8 h 360"/>
              <a:gd name="T32" fmla="*/ 70 w 360"/>
              <a:gd name="T33" fmla="*/ 0 h 360"/>
              <a:gd name="T34" fmla="*/ 8 w 360"/>
              <a:gd name="T35" fmla="*/ 0 h 360"/>
              <a:gd name="T36" fmla="*/ 0 w 360"/>
              <a:gd name="T37" fmla="*/ 8 h 360"/>
              <a:gd name="T38" fmla="*/ 0 w 360"/>
              <a:gd name="T39" fmla="*/ 40 h 360"/>
              <a:gd name="T40" fmla="*/ 39 w 360"/>
              <a:gd name="T41" fmla="*/ 40 h 360"/>
              <a:gd name="T42" fmla="*/ 78 w 360"/>
              <a:gd name="T43" fmla="*/ 221 h 360"/>
              <a:gd name="T44" fmla="*/ 82 w 360"/>
              <a:gd name="T45" fmla="*/ 240 h 360"/>
              <a:gd name="T46" fmla="*/ 82 w 360"/>
              <a:gd name="T47" fmla="*/ 270 h 360"/>
              <a:gd name="T48" fmla="*/ 90 w 360"/>
              <a:gd name="T49" fmla="*/ 278 h 360"/>
              <a:gd name="T50" fmla="*/ 100 w 360"/>
              <a:gd name="T51" fmla="*/ 278 h 360"/>
              <a:gd name="T52" fmla="*/ 300 w 360"/>
              <a:gd name="T53" fmla="*/ 278 h 360"/>
              <a:gd name="T54" fmla="*/ 352 w 360"/>
              <a:gd name="T55" fmla="*/ 278 h 360"/>
              <a:gd name="T56" fmla="*/ 360 w 360"/>
              <a:gd name="T57" fmla="*/ 270 h 360"/>
              <a:gd name="T58" fmla="*/ 360 w 360"/>
              <a:gd name="T59" fmla="*/ 240 h 360"/>
              <a:gd name="T60" fmla="*/ 135 w 360"/>
              <a:gd name="T61" fmla="*/ 240 h 360"/>
              <a:gd name="T62" fmla="*/ 131 w 360"/>
              <a:gd name="T63" fmla="*/ 225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60" h="360">
                <a:moveTo>
                  <a:pt x="60" y="320"/>
                </a:moveTo>
                <a:cubicBezTo>
                  <a:pt x="60" y="342"/>
                  <a:pt x="78" y="360"/>
                  <a:pt x="100" y="360"/>
                </a:cubicBezTo>
                <a:cubicBezTo>
                  <a:pt x="122" y="360"/>
                  <a:pt x="140" y="342"/>
                  <a:pt x="140" y="320"/>
                </a:cubicBezTo>
                <a:cubicBezTo>
                  <a:pt x="140" y="298"/>
                  <a:pt x="122" y="280"/>
                  <a:pt x="100" y="280"/>
                </a:cubicBezTo>
                <a:cubicBezTo>
                  <a:pt x="78" y="280"/>
                  <a:pt x="60" y="298"/>
                  <a:pt x="60" y="320"/>
                </a:cubicBezTo>
                <a:close/>
                <a:moveTo>
                  <a:pt x="260" y="320"/>
                </a:moveTo>
                <a:cubicBezTo>
                  <a:pt x="260" y="342"/>
                  <a:pt x="278" y="360"/>
                  <a:pt x="300" y="360"/>
                </a:cubicBezTo>
                <a:cubicBezTo>
                  <a:pt x="322" y="360"/>
                  <a:pt x="340" y="342"/>
                  <a:pt x="340" y="320"/>
                </a:cubicBezTo>
                <a:cubicBezTo>
                  <a:pt x="340" y="298"/>
                  <a:pt x="322" y="280"/>
                  <a:pt x="300" y="280"/>
                </a:cubicBezTo>
                <a:cubicBezTo>
                  <a:pt x="278" y="280"/>
                  <a:pt x="260" y="298"/>
                  <a:pt x="260" y="320"/>
                </a:cubicBezTo>
                <a:close/>
                <a:moveTo>
                  <a:pt x="131" y="225"/>
                </a:moveTo>
                <a:cubicBezTo>
                  <a:pt x="352" y="162"/>
                  <a:pt x="352" y="162"/>
                  <a:pt x="352" y="162"/>
                </a:cubicBezTo>
                <a:cubicBezTo>
                  <a:pt x="356" y="161"/>
                  <a:pt x="360" y="156"/>
                  <a:pt x="360" y="152"/>
                </a:cubicBezTo>
                <a:cubicBezTo>
                  <a:pt x="360" y="42"/>
                  <a:pt x="360" y="42"/>
                  <a:pt x="360" y="42"/>
                </a:cubicBezTo>
                <a:cubicBezTo>
                  <a:pt x="78" y="42"/>
                  <a:pt x="78" y="42"/>
                  <a:pt x="78" y="42"/>
                </a:cubicBezTo>
                <a:cubicBezTo>
                  <a:pt x="78" y="8"/>
                  <a:pt x="78" y="8"/>
                  <a:pt x="78" y="8"/>
                </a:cubicBezTo>
                <a:cubicBezTo>
                  <a:pt x="78" y="3"/>
                  <a:pt x="74" y="0"/>
                  <a:pt x="70" y="0"/>
                </a:cubicBez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3"/>
                  <a:pt x="0" y="8"/>
                </a:cubicBezTo>
                <a:cubicBezTo>
                  <a:pt x="0" y="40"/>
                  <a:pt x="0" y="40"/>
                  <a:pt x="0" y="40"/>
                </a:cubicBezTo>
                <a:cubicBezTo>
                  <a:pt x="39" y="40"/>
                  <a:pt x="39" y="40"/>
                  <a:pt x="39" y="40"/>
                </a:cubicBezTo>
                <a:cubicBezTo>
                  <a:pt x="78" y="221"/>
                  <a:pt x="78" y="221"/>
                  <a:pt x="78" y="221"/>
                </a:cubicBezTo>
                <a:cubicBezTo>
                  <a:pt x="82" y="240"/>
                  <a:pt x="82" y="240"/>
                  <a:pt x="82" y="240"/>
                </a:cubicBezTo>
                <a:cubicBezTo>
                  <a:pt x="82" y="270"/>
                  <a:pt x="82" y="270"/>
                  <a:pt x="82" y="270"/>
                </a:cubicBezTo>
                <a:cubicBezTo>
                  <a:pt x="82" y="274"/>
                  <a:pt x="85" y="278"/>
                  <a:pt x="90" y="278"/>
                </a:cubicBezTo>
                <a:cubicBezTo>
                  <a:pt x="100" y="278"/>
                  <a:pt x="100" y="278"/>
                  <a:pt x="100" y="278"/>
                </a:cubicBezTo>
                <a:cubicBezTo>
                  <a:pt x="300" y="278"/>
                  <a:pt x="300" y="278"/>
                  <a:pt x="300" y="278"/>
                </a:cubicBezTo>
                <a:cubicBezTo>
                  <a:pt x="352" y="278"/>
                  <a:pt x="352" y="278"/>
                  <a:pt x="352" y="278"/>
                </a:cubicBezTo>
                <a:cubicBezTo>
                  <a:pt x="356" y="278"/>
                  <a:pt x="360" y="274"/>
                  <a:pt x="360" y="270"/>
                </a:cubicBezTo>
                <a:cubicBezTo>
                  <a:pt x="360" y="240"/>
                  <a:pt x="360" y="240"/>
                  <a:pt x="360" y="240"/>
                </a:cubicBezTo>
                <a:cubicBezTo>
                  <a:pt x="135" y="240"/>
                  <a:pt x="135" y="240"/>
                  <a:pt x="135" y="240"/>
                </a:cubicBezTo>
                <a:cubicBezTo>
                  <a:pt x="112" y="240"/>
                  <a:pt x="111" y="231"/>
                  <a:pt x="131" y="2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370" name="Freeform 21"/>
          <p:cNvSpPr>
            <a:spLocks noEditPoints="1"/>
          </p:cNvSpPr>
          <p:nvPr/>
        </p:nvSpPr>
        <p:spPr bwMode="auto">
          <a:xfrm>
            <a:off x="5182479" y="899508"/>
            <a:ext cx="336955" cy="228444"/>
          </a:xfrm>
          <a:custGeom>
            <a:avLst/>
            <a:gdLst>
              <a:gd name="T0" fmla="*/ 162 w 400"/>
              <a:gd name="T1" fmla="*/ 206 h 271"/>
              <a:gd name="T2" fmla="*/ 177 w 400"/>
              <a:gd name="T3" fmla="*/ 260 h 271"/>
              <a:gd name="T4" fmla="*/ 232 w 400"/>
              <a:gd name="T5" fmla="*/ 246 h 271"/>
              <a:gd name="T6" fmla="*/ 325 w 400"/>
              <a:gd name="T7" fmla="*/ 4 h 271"/>
              <a:gd name="T8" fmla="*/ 162 w 400"/>
              <a:gd name="T9" fmla="*/ 206 h 271"/>
              <a:gd name="T10" fmla="*/ 200 w 400"/>
              <a:gd name="T11" fmla="*/ 54 h 271"/>
              <a:gd name="T12" fmla="*/ 225 w 400"/>
              <a:gd name="T13" fmla="*/ 56 h 271"/>
              <a:gd name="T14" fmla="*/ 254 w 400"/>
              <a:gd name="T15" fmla="*/ 21 h 271"/>
              <a:gd name="T16" fmla="*/ 200 w 400"/>
              <a:gd name="T17" fmla="*/ 14 h 271"/>
              <a:gd name="T18" fmla="*/ 0 w 400"/>
              <a:gd name="T19" fmla="*/ 229 h 271"/>
              <a:gd name="T20" fmla="*/ 1 w 400"/>
              <a:gd name="T21" fmla="*/ 251 h 271"/>
              <a:gd name="T22" fmla="*/ 22 w 400"/>
              <a:gd name="T23" fmla="*/ 269 h 271"/>
              <a:gd name="T24" fmla="*/ 41 w 400"/>
              <a:gd name="T25" fmla="*/ 248 h 271"/>
              <a:gd name="T26" fmla="*/ 40 w 400"/>
              <a:gd name="T27" fmla="*/ 229 h 271"/>
              <a:gd name="T28" fmla="*/ 200 w 400"/>
              <a:gd name="T29" fmla="*/ 54 h 271"/>
              <a:gd name="T30" fmla="*/ 344 w 400"/>
              <a:gd name="T31" fmla="*/ 79 h 271"/>
              <a:gd name="T32" fmla="*/ 327 w 400"/>
              <a:gd name="T33" fmla="*/ 122 h 271"/>
              <a:gd name="T34" fmla="*/ 360 w 400"/>
              <a:gd name="T35" fmla="*/ 229 h 271"/>
              <a:gd name="T36" fmla="*/ 359 w 400"/>
              <a:gd name="T37" fmla="*/ 248 h 271"/>
              <a:gd name="T38" fmla="*/ 377 w 400"/>
              <a:gd name="T39" fmla="*/ 270 h 271"/>
              <a:gd name="T40" fmla="*/ 379 w 400"/>
              <a:gd name="T41" fmla="*/ 270 h 271"/>
              <a:gd name="T42" fmla="*/ 399 w 400"/>
              <a:gd name="T43" fmla="*/ 252 h 271"/>
              <a:gd name="T44" fmla="*/ 400 w 400"/>
              <a:gd name="T45" fmla="*/ 229 h 271"/>
              <a:gd name="T46" fmla="*/ 344 w 400"/>
              <a:gd name="T47" fmla="*/ 79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00" h="271">
                <a:moveTo>
                  <a:pt x="162" y="206"/>
                </a:moveTo>
                <a:cubicBezTo>
                  <a:pt x="149" y="230"/>
                  <a:pt x="158" y="249"/>
                  <a:pt x="177" y="260"/>
                </a:cubicBezTo>
                <a:cubicBezTo>
                  <a:pt x="196" y="271"/>
                  <a:pt x="218" y="270"/>
                  <a:pt x="232" y="246"/>
                </a:cubicBezTo>
                <a:cubicBezTo>
                  <a:pt x="245" y="222"/>
                  <a:pt x="333" y="8"/>
                  <a:pt x="325" y="4"/>
                </a:cubicBezTo>
                <a:cubicBezTo>
                  <a:pt x="317" y="0"/>
                  <a:pt x="176" y="182"/>
                  <a:pt x="162" y="206"/>
                </a:cubicBezTo>
                <a:close/>
                <a:moveTo>
                  <a:pt x="200" y="54"/>
                </a:moveTo>
                <a:cubicBezTo>
                  <a:pt x="209" y="54"/>
                  <a:pt x="217" y="55"/>
                  <a:pt x="225" y="56"/>
                </a:cubicBezTo>
                <a:cubicBezTo>
                  <a:pt x="234" y="45"/>
                  <a:pt x="244" y="33"/>
                  <a:pt x="254" y="21"/>
                </a:cubicBezTo>
                <a:cubicBezTo>
                  <a:pt x="236" y="16"/>
                  <a:pt x="218" y="14"/>
                  <a:pt x="200" y="14"/>
                </a:cubicBezTo>
                <a:cubicBezTo>
                  <a:pt x="88" y="14"/>
                  <a:pt x="0" y="108"/>
                  <a:pt x="0" y="229"/>
                </a:cubicBezTo>
                <a:cubicBezTo>
                  <a:pt x="0" y="236"/>
                  <a:pt x="0" y="244"/>
                  <a:pt x="1" y="251"/>
                </a:cubicBezTo>
                <a:cubicBezTo>
                  <a:pt x="2" y="262"/>
                  <a:pt x="12" y="270"/>
                  <a:pt x="22" y="269"/>
                </a:cubicBezTo>
                <a:cubicBezTo>
                  <a:pt x="33" y="268"/>
                  <a:pt x="42" y="259"/>
                  <a:pt x="41" y="248"/>
                </a:cubicBezTo>
                <a:cubicBezTo>
                  <a:pt x="40" y="242"/>
                  <a:pt x="40" y="235"/>
                  <a:pt x="40" y="229"/>
                </a:cubicBezTo>
                <a:cubicBezTo>
                  <a:pt x="40" y="131"/>
                  <a:pt x="110" y="54"/>
                  <a:pt x="200" y="54"/>
                </a:cubicBezTo>
                <a:close/>
                <a:moveTo>
                  <a:pt x="344" y="79"/>
                </a:moveTo>
                <a:cubicBezTo>
                  <a:pt x="339" y="94"/>
                  <a:pt x="333" y="109"/>
                  <a:pt x="327" y="122"/>
                </a:cubicBezTo>
                <a:cubicBezTo>
                  <a:pt x="348" y="152"/>
                  <a:pt x="360" y="189"/>
                  <a:pt x="360" y="229"/>
                </a:cubicBezTo>
                <a:cubicBezTo>
                  <a:pt x="360" y="235"/>
                  <a:pt x="359" y="242"/>
                  <a:pt x="359" y="248"/>
                </a:cubicBezTo>
                <a:cubicBezTo>
                  <a:pt x="358" y="259"/>
                  <a:pt x="366" y="269"/>
                  <a:pt x="377" y="270"/>
                </a:cubicBezTo>
                <a:cubicBezTo>
                  <a:pt x="378" y="270"/>
                  <a:pt x="378" y="270"/>
                  <a:pt x="379" y="270"/>
                </a:cubicBezTo>
                <a:cubicBezTo>
                  <a:pt x="389" y="270"/>
                  <a:pt x="398" y="262"/>
                  <a:pt x="399" y="252"/>
                </a:cubicBezTo>
                <a:cubicBezTo>
                  <a:pt x="399" y="244"/>
                  <a:pt x="400" y="237"/>
                  <a:pt x="400" y="229"/>
                </a:cubicBezTo>
                <a:cubicBezTo>
                  <a:pt x="400" y="170"/>
                  <a:pt x="379" y="117"/>
                  <a:pt x="344" y="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371" name="Freeform 64"/>
          <p:cNvSpPr>
            <a:spLocks noEditPoints="1"/>
          </p:cNvSpPr>
          <p:nvPr/>
        </p:nvSpPr>
        <p:spPr bwMode="auto">
          <a:xfrm>
            <a:off x="7264426" y="1157946"/>
            <a:ext cx="271645" cy="266319"/>
          </a:xfrm>
          <a:custGeom>
            <a:avLst/>
            <a:gdLst>
              <a:gd name="T0" fmla="*/ 41 w 43"/>
              <a:gd name="T1" fmla="*/ 25 h 42"/>
              <a:gd name="T2" fmla="*/ 35 w 43"/>
              <a:gd name="T3" fmla="*/ 25 h 42"/>
              <a:gd name="T4" fmla="*/ 33 w 43"/>
              <a:gd name="T5" fmla="*/ 33 h 42"/>
              <a:gd name="T6" fmla="*/ 39 w 43"/>
              <a:gd name="T7" fmla="*/ 39 h 42"/>
              <a:gd name="T8" fmla="*/ 39 w 43"/>
              <a:gd name="T9" fmla="*/ 41 h 42"/>
              <a:gd name="T10" fmla="*/ 38 w 43"/>
              <a:gd name="T11" fmla="*/ 42 h 42"/>
              <a:gd name="T12" fmla="*/ 36 w 43"/>
              <a:gd name="T13" fmla="*/ 41 h 42"/>
              <a:gd name="T14" fmla="*/ 31 w 43"/>
              <a:gd name="T15" fmla="*/ 36 h 42"/>
              <a:gd name="T16" fmla="*/ 23 w 43"/>
              <a:gd name="T17" fmla="*/ 39 h 42"/>
              <a:gd name="T18" fmla="*/ 23 w 43"/>
              <a:gd name="T19" fmla="*/ 15 h 42"/>
              <a:gd name="T20" fmla="*/ 20 w 43"/>
              <a:gd name="T21" fmla="*/ 15 h 42"/>
              <a:gd name="T22" fmla="*/ 20 w 43"/>
              <a:gd name="T23" fmla="*/ 39 h 42"/>
              <a:gd name="T24" fmla="*/ 11 w 43"/>
              <a:gd name="T25" fmla="*/ 36 h 42"/>
              <a:gd name="T26" fmla="*/ 6 w 43"/>
              <a:gd name="T27" fmla="*/ 41 h 42"/>
              <a:gd name="T28" fmla="*/ 5 w 43"/>
              <a:gd name="T29" fmla="*/ 42 h 42"/>
              <a:gd name="T30" fmla="*/ 4 w 43"/>
              <a:gd name="T31" fmla="*/ 41 h 42"/>
              <a:gd name="T32" fmla="*/ 4 w 43"/>
              <a:gd name="T33" fmla="*/ 39 h 42"/>
              <a:gd name="T34" fmla="*/ 9 w 43"/>
              <a:gd name="T35" fmla="*/ 33 h 42"/>
              <a:gd name="T36" fmla="*/ 8 w 43"/>
              <a:gd name="T37" fmla="*/ 25 h 42"/>
              <a:gd name="T38" fmla="*/ 2 w 43"/>
              <a:gd name="T39" fmla="*/ 25 h 42"/>
              <a:gd name="T40" fmla="*/ 0 w 43"/>
              <a:gd name="T41" fmla="*/ 24 h 42"/>
              <a:gd name="T42" fmla="*/ 2 w 43"/>
              <a:gd name="T43" fmla="*/ 22 h 42"/>
              <a:gd name="T44" fmla="*/ 8 w 43"/>
              <a:gd name="T45" fmla="*/ 22 h 42"/>
              <a:gd name="T46" fmla="*/ 8 w 43"/>
              <a:gd name="T47" fmla="*/ 14 h 42"/>
              <a:gd name="T48" fmla="*/ 3 w 43"/>
              <a:gd name="T49" fmla="*/ 10 h 42"/>
              <a:gd name="T50" fmla="*/ 3 w 43"/>
              <a:gd name="T51" fmla="*/ 7 h 42"/>
              <a:gd name="T52" fmla="*/ 5 w 43"/>
              <a:gd name="T53" fmla="*/ 7 h 42"/>
              <a:gd name="T54" fmla="*/ 10 w 43"/>
              <a:gd name="T55" fmla="*/ 12 h 42"/>
              <a:gd name="T56" fmla="*/ 33 w 43"/>
              <a:gd name="T57" fmla="*/ 12 h 42"/>
              <a:gd name="T58" fmla="*/ 37 w 43"/>
              <a:gd name="T59" fmla="*/ 7 h 42"/>
              <a:gd name="T60" fmla="*/ 40 w 43"/>
              <a:gd name="T61" fmla="*/ 7 h 42"/>
              <a:gd name="T62" fmla="*/ 40 w 43"/>
              <a:gd name="T63" fmla="*/ 10 h 42"/>
              <a:gd name="T64" fmla="*/ 35 w 43"/>
              <a:gd name="T65" fmla="*/ 14 h 42"/>
              <a:gd name="T66" fmla="*/ 35 w 43"/>
              <a:gd name="T67" fmla="*/ 22 h 42"/>
              <a:gd name="T68" fmla="*/ 41 w 43"/>
              <a:gd name="T69" fmla="*/ 22 h 42"/>
              <a:gd name="T70" fmla="*/ 43 w 43"/>
              <a:gd name="T71" fmla="*/ 24 h 42"/>
              <a:gd name="T72" fmla="*/ 41 w 43"/>
              <a:gd name="T73" fmla="*/ 25 h 42"/>
              <a:gd name="T74" fmla="*/ 13 w 43"/>
              <a:gd name="T75" fmla="*/ 8 h 42"/>
              <a:gd name="T76" fmla="*/ 21 w 43"/>
              <a:gd name="T77" fmla="*/ 0 h 42"/>
              <a:gd name="T78" fmla="*/ 30 w 43"/>
              <a:gd name="T79" fmla="*/ 8 h 42"/>
              <a:gd name="T80" fmla="*/ 13 w 43"/>
              <a:gd name="T81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3" h="42">
                <a:moveTo>
                  <a:pt x="41" y="25"/>
                </a:moveTo>
                <a:cubicBezTo>
                  <a:pt x="35" y="25"/>
                  <a:pt x="35" y="25"/>
                  <a:pt x="35" y="25"/>
                </a:cubicBezTo>
                <a:cubicBezTo>
                  <a:pt x="35" y="29"/>
                  <a:pt x="34" y="31"/>
                  <a:pt x="33" y="33"/>
                </a:cubicBezTo>
                <a:cubicBezTo>
                  <a:pt x="39" y="39"/>
                  <a:pt x="39" y="39"/>
                  <a:pt x="39" y="39"/>
                </a:cubicBezTo>
                <a:cubicBezTo>
                  <a:pt x="40" y="40"/>
                  <a:pt x="40" y="41"/>
                  <a:pt x="39" y="41"/>
                </a:cubicBezTo>
                <a:cubicBezTo>
                  <a:pt x="39" y="42"/>
                  <a:pt x="38" y="42"/>
                  <a:pt x="38" y="42"/>
                </a:cubicBezTo>
                <a:cubicBezTo>
                  <a:pt x="37" y="42"/>
                  <a:pt x="37" y="42"/>
                  <a:pt x="36" y="41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36"/>
                  <a:pt x="28" y="39"/>
                  <a:pt x="23" y="39"/>
                </a:cubicBezTo>
                <a:cubicBezTo>
                  <a:pt x="23" y="15"/>
                  <a:pt x="23" y="15"/>
                  <a:pt x="23" y="15"/>
                </a:cubicBezTo>
                <a:cubicBezTo>
                  <a:pt x="20" y="15"/>
                  <a:pt x="20" y="15"/>
                  <a:pt x="20" y="15"/>
                </a:cubicBezTo>
                <a:cubicBezTo>
                  <a:pt x="20" y="39"/>
                  <a:pt x="20" y="39"/>
                  <a:pt x="20" y="39"/>
                </a:cubicBezTo>
                <a:cubicBezTo>
                  <a:pt x="15" y="39"/>
                  <a:pt x="11" y="36"/>
                  <a:pt x="11" y="36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2"/>
                  <a:pt x="6" y="42"/>
                  <a:pt x="5" y="42"/>
                </a:cubicBezTo>
                <a:cubicBezTo>
                  <a:pt x="5" y="42"/>
                  <a:pt x="4" y="42"/>
                  <a:pt x="4" y="41"/>
                </a:cubicBezTo>
                <a:cubicBezTo>
                  <a:pt x="3" y="41"/>
                  <a:pt x="3" y="40"/>
                  <a:pt x="4" y="39"/>
                </a:cubicBezTo>
                <a:cubicBezTo>
                  <a:pt x="9" y="33"/>
                  <a:pt x="9" y="33"/>
                  <a:pt x="9" y="33"/>
                </a:cubicBezTo>
                <a:cubicBezTo>
                  <a:pt x="8" y="31"/>
                  <a:pt x="8" y="29"/>
                  <a:pt x="8" y="25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5"/>
                  <a:pt x="0" y="25"/>
                  <a:pt x="0" y="24"/>
                </a:cubicBezTo>
                <a:cubicBezTo>
                  <a:pt x="0" y="23"/>
                  <a:pt x="1" y="22"/>
                  <a:pt x="2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19"/>
                  <a:pt x="8" y="16"/>
                  <a:pt x="8" y="14"/>
                </a:cubicBezTo>
                <a:cubicBezTo>
                  <a:pt x="3" y="10"/>
                  <a:pt x="3" y="10"/>
                  <a:pt x="3" y="10"/>
                </a:cubicBezTo>
                <a:cubicBezTo>
                  <a:pt x="2" y="9"/>
                  <a:pt x="2" y="8"/>
                  <a:pt x="3" y="7"/>
                </a:cubicBezTo>
                <a:cubicBezTo>
                  <a:pt x="4" y="6"/>
                  <a:pt x="5" y="6"/>
                  <a:pt x="5" y="7"/>
                </a:cubicBezTo>
                <a:cubicBezTo>
                  <a:pt x="10" y="12"/>
                  <a:pt x="10" y="12"/>
                  <a:pt x="10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7" y="7"/>
                  <a:pt x="37" y="7"/>
                  <a:pt x="37" y="7"/>
                </a:cubicBezTo>
                <a:cubicBezTo>
                  <a:pt x="38" y="6"/>
                  <a:pt x="39" y="6"/>
                  <a:pt x="40" y="7"/>
                </a:cubicBezTo>
                <a:cubicBezTo>
                  <a:pt x="40" y="8"/>
                  <a:pt x="40" y="9"/>
                  <a:pt x="40" y="10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6"/>
                  <a:pt x="35" y="19"/>
                  <a:pt x="35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2" y="22"/>
                  <a:pt x="43" y="23"/>
                  <a:pt x="43" y="24"/>
                </a:cubicBezTo>
                <a:cubicBezTo>
                  <a:pt x="43" y="25"/>
                  <a:pt x="42" y="25"/>
                  <a:pt x="41" y="25"/>
                </a:cubicBezTo>
                <a:close/>
                <a:moveTo>
                  <a:pt x="13" y="8"/>
                </a:moveTo>
                <a:cubicBezTo>
                  <a:pt x="13" y="4"/>
                  <a:pt x="17" y="0"/>
                  <a:pt x="21" y="0"/>
                </a:cubicBezTo>
                <a:cubicBezTo>
                  <a:pt x="26" y="0"/>
                  <a:pt x="30" y="4"/>
                  <a:pt x="30" y="8"/>
                </a:cubicBezTo>
                <a:lnTo>
                  <a:pt x="13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372" name="Freeform 324"/>
          <p:cNvSpPr>
            <a:spLocks/>
          </p:cNvSpPr>
          <p:nvPr/>
        </p:nvSpPr>
        <p:spPr bwMode="auto">
          <a:xfrm>
            <a:off x="4652355" y="2107415"/>
            <a:ext cx="237025" cy="239688"/>
          </a:xfrm>
          <a:custGeom>
            <a:avLst/>
            <a:gdLst>
              <a:gd name="T0" fmla="*/ 34 w 38"/>
              <a:gd name="T1" fmla="*/ 10 h 38"/>
              <a:gd name="T2" fmla="*/ 30 w 38"/>
              <a:gd name="T3" fmla="*/ 14 h 38"/>
              <a:gd name="T4" fmla="*/ 34 w 38"/>
              <a:gd name="T5" fmla="*/ 33 h 38"/>
              <a:gd name="T6" fmla="*/ 34 w 38"/>
              <a:gd name="T7" fmla="*/ 34 h 38"/>
              <a:gd name="T8" fmla="*/ 30 w 38"/>
              <a:gd name="T9" fmla="*/ 36 h 38"/>
              <a:gd name="T10" fmla="*/ 30 w 38"/>
              <a:gd name="T11" fmla="*/ 36 h 38"/>
              <a:gd name="T12" fmla="*/ 30 w 38"/>
              <a:gd name="T13" fmla="*/ 36 h 38"/>
              <a:gd name="T14" fmla="*/ 29 w 38"/>
              <a:gd name="T15" fmla="*/ 36 h 38"/>
              <a:gd name="T16" fmla="*/ 22 w 38"/>
              <a:gd name="T17" fmla="*/ 22 h 38"/>
              <a:gd name="T18" fmla="*/ 15 w 38"/>
              <a:gd name="T19" fmla="*/ 29 h 38"/>
              <a:gd name="T20" fmla="*/ 16 w 38"/>
              <a:gd name="T21" fmla="*/ 35 h 38"/>
              <a:gd name="T22" fmla="*/ 16 w 38"/>
              <a:gd name="T23" fmla="*/ 35 h 38"/>
              <a:gd name="T24" fmla="*/ 13 w 38"/>
              <a:gd name="T25" fmla="*/ 38 h 38"/>
              <a:gd name="T26" fmla="*/ 13 w 38"/>
              <a:gd name="T27" fmla="*/ 38 h 38"/>
              <a:gd name="T28" fmla="*/ 13 w 38"/>
              <a:gd name="T29" fmla="*/ 38 h 38"/>
              <a:gd name="T30" fmla="*/ 12 w 38"/>
              <a:gd name="T31" fmla="*/ 38 h 38"/>
              <a:gd name="T32" fmla="*/ 7 w 38"/>
              <a:gd name="T33" fmla="*/ 31 h 38"/>
              <a:gd name="T34" fmla="*/ 0 w 38"/>
              <a:gd name="T35" fmla="*/ 26 h 38"/>
              <a:gd name="T36" fmla="*/ 0 w 38"/>
              <a:gd name="T37" fmla="*/ 25 h 38"/>
              <a:gd name="T38" fmla="*/ 0 w 38"/>
              <a:gd name="T39" fmla="*/ 25 h 38"/>
              <a:gd name="T40" fmla="*/ 3 w 38"/>
              <a:gd name="T41" fmla="*/ 22 h 38"/>
              <a:gd name="T42" fmla="*/ 3 w 38"/>
              <a:gd name="T43" fmla="*/ 22 h 38"/>
              <a:gd name="T44" fmla="*/ 3 w 38"/>
              <a:gd name="T45" fmla="*/ 22 h 38"/>
              <a:gd name="T46" fmla="*/ 9 w 38"/>
              <a:gd name="T47" fmla="*/ 23 h 38"/>
              <a:gd name="T48" fmla="*/ 16 w 38"/>
              <a:gd name="T49" fmla="*/ 16 h 38"/>
              <a:gd name="T50" fmla="*/ 2 w 38"/>
              <a:gd name="T51" fmla="*/ 9 h 38"/>
              <a:gd name="T52" fmla="*/ 1 w 38"/>
              <a:gd name="T53" fmla="*/ 8 h 38"/>
              <a:gd name="T54" fmla="*/ 2 w 38"/>
              <a:gd name="T55" fmla="*/ 8 h 38"/>
              <a:gd name="T56" fmla="*/ 5 w 38"/>
              <a:gd name="T57" fmla="*/ 4 h 38"/>
              <a:gd name="T58" fmla="*/ 6 w 38"/>
              <a:gd name="T59" fmla="*/ 4 h 38"/>
              <a:gd name="T60" fmla="*/ 24 w 38"/>
              <a:gd name="T61" fmla="*/ 8 h 38"/>
              <a:gd name="T62" fmla="*/ 28 w 38"/>
              <a:gd name="T63" fmla="*/ 4 h 38"/>
              <a:gd name="T64" fmla="*/ 37 w 38"/>
              <a:gd name="T65" fmla="*/ 1 h 38"/>
              <a:gd name="T66" fmla="*/ 34 w 38"/>
              <a:gd name="T67" fmla="*/ 1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8" h="38">
                <a:moveTo>
                  <a:pt x="34" y="10"/>
                </a:moveTo>
                <a:cubicBezTo>
                  <a:pt x="30" y="14"/>
                  <a:pt x="30" y="14"/>
                  <a:pt x="30" y="14"/>
                </a:cubicBezTo>
                <a:cubicBezTo>
                  <a:pt x="34" y="33"/>
                  <a:pt x="34" y="33"/>
                  <a:pt x="34" y="33"/>
                </a:cubicBezTo>
                <a:cubicBezTo>
                  <a:pt x="34" y="33"/>
                  <a:pt x="34" y="34"/>
                  <a:pt x="34" y="34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2" y="22"/>
                  <a:pt x="22" y="22"/>
                  <a:pt x="22" y="22"/>
                </a:cubicBezTo>
                <a:cubicBezTo>
                  <a:pt x="15" y="29"/>
                  <a:pt x="15" y="29"/>
                  <a:pt x="15" y="29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7" y="31"/>
                  <a:pt x="7" y="31"/>
                  <a:pt x="7" y="31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6"/>
                  <a:pt x="0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9" y="23"/>
                  <a:pt x="9" y="23"/>
                  <a:pt x="9" y="23"/>
                </a:cubicBezTo>
                <a:cubicBezTo>
                  <a:pt x="16" y="16"/>
                  <a:pt x="16" y="16"/>
                  <a:pt x="16" y="16"/>
                </a:cubicBezTo>
                <a:cubicBezTo>
                  <a:pt x="2" y="9"/>
                  <a:pt x="2" y="9"/>
                  <a:pt x="2" y="9"/>
                </a:cubicBezTo>
                <a:cubicBezTo>
                  <a:pt x="2" y="9"/>
                  <a:pt x="2" y="9"/>
                  <a:pt x="1" y="8"/>
                </a:cubicBezTo>
                <a:cubicBezTo>
                  <a:pt x="1" y="8"/>
                  <a:pt x="2" y="8"/>
                  <a:pt x="2" y="8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6" y="4"/>
                  <a:pt x="6" y="4"/>
                </a:cubicBezTo>
                <a:cubicBezTo>
                  <a:pt x="24" y="8"/>
                  <a:pt x="24" y="8"/>
                  <a:pt x="24" y="8"/>
                </a:cubicBezTo>
                <a:cubicBezTo>
                  <a:pt x="28" y="4"/>
                  <a:pt x="28" y="4"/>
                  <a:pt x="28" y="4"/>
                </a:cubicBezTo>
                <a:cubicBezTo>
                  <a:pt x="31" y="1"/>
                  <a:pt x="35" y="0"/>
                  <a:pt x="37" y="1"/>
                </a:cubicBezTo>
                <a:cubicBezTo>
                  <a:pt x="38" y="3"/>
                  <a:pt x="37" y="7"/>
                  <a:pt x="34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378" name="Content Placeholder 2"/>
          <p:cNvSpPr txBox="1">
            <a:spLocks/>
          </p:cNvSpPr>
          <p:nvPr/>
        </p:nvSpPr>
        <p:spPr>
          <a:xfrm>
            <a:off x="229397" y="183914"/>
            <a:ext cx="4215056" cy="107814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TW" altLang="en-US" sz="4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我們觀測到了</a:t>
            </a:r>
            <a:r>
              <a:rPr lang="en-US" altLang="zh-TW" sz="4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…</a:t>
            </a:r>
            <a:endParaRPr lang="en-US" sz="4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379" name="Content Placeholder 2"/>
          <p:cNvSpPr txBox="1">
            <a:spLocks/>
          </p:cNvSpPr>
          <p:nvPr/>
        </p:nvSpPr>
        <p:spPr>
          <a:xfrm>
            <a:off x="235520" y="3271834"/>
            <a:ext cx="7132359" cy="184445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夏天混合層的高度比較高，垂直擴散的效應也不錯</a:t>
            </a:r>
            <a:r>
              <a:rPr lang="zh-TW" altLang="en-US" sz="3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，導致秋</a:t>
            </a:r>
            <a:r>
              <a:rPr lang="zh-TW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冬季節空氣品質比夏天不好</a:t>
            </a:r>
            <a:endParaRPr lang="en-US" sz="32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527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流程图: 手动输入 20"/>
          <p:cNvSpPr/>
          <p:nvPr/>
        </p:nvSpPr>
        <p:spPr>
          <a:xfrm rot="5400000" flipH="1" flipV="1">
            <a:off x="3357506" y="-3358763"/>
            <a:ext cx="2428991" cy="9144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3124034" y="578275"/>
            <a:ext cx="3144217" cy="3284505"/>
            <a:chOff x="-518091" y="-515835"/>
            <a:chExt cx="2536236" cy="2649397"/>
          </a:xfrm>
          <a:solidFill>
            <a:schemeClr val="bg1">
              <a:lumMod val="95000"/>
              <a:alpha val="95000"/>
            </a:schemeClr>
          </a:solidFill>
        </p:grpSpPr>
        <p:sp>
          <p:nvSpPr>
            <p:cNvPr id="57" name="椭圆 56"/>
            <p:cNvSpPr/>
            <p:nvPr/>
          </p:nvSpPr>
          <p:spPr>
            <a:xfrm rot="2657720">
              <a:off x="-207227" y="-395933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 rot="2657720">
              <a:off x="247274" y="47524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 rot="2657720">
              <a:off x="701775" y="490980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 rot="2657720">
              <a:off x="1156276" y="934437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 rot="2657720">
              <a:off x="1610777" y="1377894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 rot="2657720">
              <a:off x="-319614" y="321723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 rot="2657720">
              <a:off x="134887" y="765180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 rot="2657720">
              <a:off x="589388" y="1208637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2657720">
              <a:off x="1043889" y="1652093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 rot="2657720">
              <a:off x="1399040" y="198954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 rot="2657720">
              <a:off x="-518091" y="95607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 rot="2657720">
              <a:off x="-63590" y="1399533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 rot="2657720">
              <a:off x="390911" y="1842989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 rot="2657720">
              <a:off x="510626" y="-515835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 rot="2657720">
              <a:off x="965127" y="-7237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 rot="2657720">
              <a:off x="1419628" y="371079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 rot="2657720">
              <a:off x="1874129" y="814535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459358" y="190235"/>
            <a:ext cx="2383639" cy="636638"/>
            <a:chOff x="3315631" y="411431"/>
            <a:chExt cx="2383639" cy="636638"/>
          </a:xfrm>
        </p:grpSpPr>
        <p:sp>
          <p:nvSpPr>
            <p:cNvPr id="54" name="圆角矩形 53"/>
            <p:cNvSpPr/>
            <p:nvPr/>
          </p:nvSpPr>
          <p:spPr>
            <a:xfrm>
              <a:off x="3930632" y="453921"/>
              <a:ext cx="1153635" cy="566073"/>
            </a:xfrm>
            <a:prstGeom prst="roundRect">
              <a:avLst>
                <a:gd name="adj" fmla="val 6346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Content Placeholder 2"/>
            <p:cNvSpPr txBox="1">
              <a:spLocks/>
            </p:cNvSpPr>
            <p:nvPr/>
          </p:nvSpPr>
          <p:spPr>
            <a:xfrm>
              <a:off x="3315631" y="411431"/>
              <a:ext cx="2383639" cy="636638"/>
            </a:xfrm>
            <a:prstGeom prst="rect">
              <a:avLst/>
            </a:prstGeom>
          </p:spPr>
          <p:txBody>
            <a:bodyPr vert="horz" lIns="91440" tIns="45720" rIns="91440" bIns="45720" rtlCol="0" anchor="ctr" anchorCtr="1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zh-TW" altLang="en-US" sz="32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分工</a:t>
              </a:r>
              <a:endParaRPr lang="en-US" sz="3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sp>
        <p:nvSpPr>
          <p:cNvPr id="67" name="圆角矩形 1"/>
          <p:cNvSpPr/>
          <p:nvPr/>
        </p:nvSpPr>
        <p:spPr>
          <a:xfrm>
            <a:off x="0" y="1676747"/>
            <a:ext cx="9144000" cy="1914812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algn="ctr"/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Group10 </a:t>
            </a: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資財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10 0613402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吳炘穎 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資財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10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0613413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蔡怡君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資財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10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0613463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何明姿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我們大家一起合作程式碼的！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!!</a:t>
            </a:r>
          </a:p>
          <a:p>
            <a:pPr algn="ctr"/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/>
            <a:r>
              <a:rPr lang="en-US" altLang="zh-CN" b="1" dirty="0" err="1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github</a:t>
            </a:r>
            <a:r>
              <a:rPr lang="zh-TW" altLang="en-US" b="1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連結：</a:t>
            </a:r>
            <a:r>
              <a:rPr lang="en-US" altLang="zh-TW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https://github.com/ginagigo123/NCTU-R-Programming-2018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468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-7670" y="1424950"/>
            <a:ext cx="9177366" cy="274028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直角三角形 46"/>
          <p:cNvSpPr/>
          <p:nvPr/>
        </p:nvSpPr>
        <p:spPr>
          <a:xfrm>
            <a:off x="0" y="2678831"/>
            <a:ext cx="1860248" cy="1474861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393692" y="2369941"/>
            <a:ext cx="4281609" cy="751225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CN" sz="88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THANK YOU</a:t>
            </a:r>
            <a:endParaRPr lang="en-US" sz="8800" b="1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288984" y="-692866"/>
            <a:ext cx="3445238" cy="2946297"/>
            <a:chOff x="-972592" y="-515835"/>
            <a:chExt cx="3445238" cy="2946297"/>
          </a:xfrm>
          <a:solidFill>
            <a:schemeClr val="bg1">
              <a:lumMod val="95000"/>
            </a:schemeClr>
          </a:solidFill>
        </p:grpSpPr>
        <p:sp>
          <p:nvSpPr>
            <p:cNvPr id="65" name="椭圆 64"/>
            <p:cNvSpPr/>
            <p:nvPr/>
          </p:nvSpPr>
          <p:spPr>
            <a:xfrm rot="2657720">
              <a:off x="-207227" y="-395933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 rot="2657720">
              <a:off x="247274" y="47524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 rot="2657720">
              <a:off x="701775" y="490980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 rot="2657720">
              <a:off x="1156276" y="934437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 rot="2657720">
              <a:off x="1610777" y="1377894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 rot="2657720">
              <a:off x="-319614" y="321723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 rot="2657720">
              <a:off x="134887" y="765180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 rot="2657720">
              <a:off x="589388" y="1208637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 rot="2657720">
              <a:off x="1043889" y="1652093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 rot="2657720">
              <a:off x="1498390" y="2095550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 rot="2657720">
              <a:off x="-972592" y="512619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 rot="2657720">
              <a:off x="-518091" y="95607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 rot="2657720">
              <a:off x="-63590" y="1399533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 rot="2657720">
              <a:off x="390911" y="1842989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 rot="2657720">
              <a:off x="845412" y="228644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 rot="2657720">
              <a:off x="510626" y="-515835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 rot="2657720">
              <a:off x="965127" y="-7237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 rot="2657720">
              <a:off x="1419628" y="371079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 rot="2657720">
              <a:off x="1874129" y="814535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 rot="2657720">
              <a:off x="2328630" y="1257992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224083" y="2738339"/>
            <a:ext cx="3093948" cy="2375342"/>
            <a:chOff x="6224083" y="2738339"/>
            <a:chExt cx="3093948" cy="2375342"/>
          </a:xfrm>
          <a:solidFill>
            <a:schemeClr val="bg1">
              <a:lumMod val="95000"/>
            </a:schemeClr>
          </a:solidFill>
        </p:grpSpPr>
        <p:sp>
          <p:nvSpPr>
            <p:cNvPr id="81" name="椭圆 80"/>
            <p:cNvSpPr/>
            <p:nvPr/>
          </p:nvSpPr>
          <p:spPr>
            <a:xfrm rot="2657720">
              <a:off x="8001661" y="2858241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 rot="2657720">
              <a:off x="8456162" y="330169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 rot="2657720">
              <a:off x="8910663" y="3745154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 rot="2657720">
              <a:off x="6224083" y="452620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 rot="2657720">
              <a:off x="6678584" y="4969665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 rot="2657720">
              <a:off x="7889274" y="3575897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 rot="2657720">
              <a:off x="8343775" y="4019354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 rot="2657720">
              <a:off x="8798276" y="4462811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 rot="2657720">
              <a:off x="7236296" y="3766793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 rot="2657720">
              <a:off x="7690797" y="4210250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 rot="2657720">
              <a:off x="8145298" y="4653707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 rot="2657720">
              <a:off x="8637192" y="4877720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 rot="2657720">
              <a:off x="8719514" y="2738339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 rot="2657720">
              <a:off x="9174015" y="318179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 rot="2657720">
              <a:off x="6487435" y="3962850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 rot="2657720">
              <a:off x="6941936" y="440630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 rot="2657720">
              <a:off x="7396437" y="4849763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8" name="直角三角形 47"/>
          <p:cNvSpPr/>
          <p:nvPr/>
        </p:nvSpPr>
        <p:spPr>
          <a:xfrm rot="10800000">
            <a:off x="8467489" y="1422836"/>
            <a:ext cx="687075" cy="54473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84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 rot="16200000">
            <a:off x="2010121" y="998270"/>
            <a:ext cx="5148952" cy="31524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82661" y="-683621"/>
            <a:ext cx="2999581" cy="299958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443022" y="497851"/>
            <a:ext cx="2904841" cy="63663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TW" altLang="en-US" sz="3200" b="1" dirty="0" smtClean="0">
                <a:solidFill>
                  <a:schemeClr val="bg1"/>
                </a:solidFill>
                <a:cs typeface="+mn-ea"/>
                <a:sym typeface="+mn-lt"/>
              </a:rPr>
              <a:t>資料運用平台</a:t>
            </a:r>
            <a:endParaRPr lang="en-US" altLang="zh-TW" sz="32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81296" y="3099392"/>
            <a:ext cx="648816" cy="142018"/>
            <a:chOff x="2486510" y="2419264"/>
            <a:chExt cx="648816" cy="142018"/>
          </a:xfrm>
          <a:solidFill>
            <a:schemeClr val="bg1">
              <a:lumMod val="95000"/>
            </a:schemeClr>
          </a:solidFill>
        </p:grpSpPr>
        <p:sp>
          <p:nvSpPr>
            <p:cNvPr id="58" name="椭圆 57"/>
            <p:cNvSpPr/>
            <p:nvPr/>
          </p:nvSpPr>
          <p:spPr>
            <a:xfrm>
              <a:off x="2486510" y="2419264"/>
              <a:ext cx="142018" cy="1420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2993308" y="2419264"/>
              <a:ext cx="142018" cy="1420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992489" y="1859695"/>
            <a:ext cx="648816" cy="142018"/>
            <a:chOff x="6116283" y="2419264"/>
            <a:chExt cx="648816" cy="142018"/>
          </a:xfrm>
          <a:solidFill>
            <a:schemeClr val="bg1">
              <a:lumMod val="95000"/>
            </a:schemeClr>
          </a:solidFill>
        </p:grpSpPr>
        <p:sp>
          <p:nvSpPr>
            <p:cNvPr id="62" name="椭圆 61"/>
            <p:cNvSpPr/>
            <p:nvPr/>
          </p:nvSpPr>
          <p:spPr>
            <a:xfrm>
              <a:off x="6116283" y="2419264"/>
              <a:ext cx="142018" cy="1420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6623081" y="2419264"/>
              <a:ext cx="142018" cy="1420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3" name="椭圆 32"/>
          <p:cNvSpPr/>
          <p:nvPr/>
        </p:nvSpPr>
        <p:spPr>
          <a:xfrm>
            <a:off x="233714" y="1385011"/>
            <a:ext cx="1470028" cy="1469884"/>
          </a:xfrm>
          <a:prstGeom prst="ellipse">
            <a:avLst/>
          </a:prstGeom>
          <a:noFill/>
          <a:ln w="152400">
            <a:solidFill>
              <a:srgbClr val="FCFC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992489" y="3095539"/>
            <a:ext cx="648816" cy="142018"/>
            <a:chOff x="6116283" y="2419264"/>
            <a:chExt cx="648816" cy="142018"/>
          </a:xfrm>
          <a:solidFill>
            <a:schemeClr val="bg1">
              <a:lumMod val="95000"/>
            </a:schemeClr>
          </a:solidFill>
        </p:grpSpPr>
        <p:sp>
          <p:nvSpPr>
            <p:cNvPr id="24" name="椭圆 23"/>
            <p:cNvSpPr/>
            <p:nvPr/>
          </p:nvSpPr>
          <p:spPr>
            <a:xfrm>
              <a:off x="6116283" y="2419264"/>
              <a:ext cx="142018" cy="1420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6623081" y="2419264"/>
              <a:ext cx="142018" cy="1420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581296" y="1863548"/>
            <a:ext cx="648816" cy="142018"/>
            <a:chOff x="2486510" y="2419264"/>
            <a:chExt cx="648816" cy="142018"/>
          </a:xfrm>
          <a:solidFill>
            <a:schemeClr val="bg1">
              <a:lumMod val="95000"/>
            </a:schemeClr>
          </a:solidFill>
        </p:grpSpPr>
        <p:sp>
          <p:nvSpPr>
            <p:cNvPr id="28" name="椭圆 27"/>
            <p:cNvSpPr/>
            <p:nvPr/>
          </p:nvSpPr>
          <p:spPr>
            <a:xfrm>
              <a:off x="2486510" y="2419264"/>
              <a:ext cx="142018" cy="1420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2993308" y="2419264"/>
              <a:ext cx="142018" cy="1420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835" y="1285394"/>
            <a:ext cx="8078882" cy="37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2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10800000">
            <a:off x="-13285" y="-3"/>
            <a:ext cx="4585285" cy="5143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flipH="1">
            <a:off x="3798789" y="1809540"/>
            <a:ext cx="360040" cy="363520"/>
            <a:chOff x="2051720" y="304380"/>
            <a:chExt cx="4619592" cy="4664249"/>
          </a:xfrm>
          <a:solidFill>
            <a:schemeClr val="bg1">
              <a:lumMod val="95000"/>
            </a:schemeClr>
          </a:solidFill>
        </p:grpSpPr>
        <p:sp>
          <p:nvSpPr>
            <p:cNvPr id="17" name="椭圆 16"/>
            <p:cNvSpPr/>
            <p:nvPr/>
          </p:nvSpPr>
          <p:spPr>
            <a:xfrm>
              <a:off x="2051720" y="249832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403583" y="129999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347456" y="482119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4583665" y="304380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5719725" y="82320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6394945" y="187386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394945" y="312278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5719725" y="417344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583665" y="4692262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347456" y="4514523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2403583" y="369665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 flipH="1">
            <a:off x="3574926" y="1561127"/>
            <a:ext cx="792088" cy="799744"/>
            <a:chOff x="2051720" y="304380"/>
            <a:chExt cx="4619592" cy="4664249"/>
          </a:xfrm>
          <a:solidFill>
            <a:schemeClr val="bg1">
              <a:lumMod val="95000"/>
            </a:schemeClr>
          </a:solidFill>
        </p:grpSpPr>
        <p:sp>
          <p:nvSpPr>
            <p:cNvPr id="41" name="椭圆 40"/>
            <p:cNvSpPr/>
            <p:nvPr/>
          </p:nvSpPr>
          <p:spPr>
            <a:xfrm>
              <a:off x="2051720" y="249832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403583" y="129999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3347456" y="482119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4583665" y="304380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5719725" y="82320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6394945" y="187386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6394945" y="312278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5719725" y="417344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4583665" y="4692262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347456" y="4514523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2403583" y="369665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1" name="Content Placeholder 2"/>
          <p:cNvSpPr txBox="1">
            <a:spLocks/>
          </p:cNvSpPr>
          <p:nvPr/>
        </p:nvSpPr>
        <p:spPr>
          <a:xfrm>
            <a:off x="3597248" y="540601"/>
            <a:ext cx="1625253" cy="30682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5900" b="1" dirty="0" smtClean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en-US" sz="150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72854" y="627534"/>
            <a:ext cx="3874040" cy="3910370"/>
            <a:chOff x="2584674" y="749612"/>
            <a:chExt cx="3600617" cy="3634383"/>
          </a:xfrm>
        </p:grpSpPr>
        <p:sp>
          <p:nvSpPr>
            <p:cNvPr id="20" name="椭圆 19"/>
            <p:cNvSpPr/>
            <p:nvPr/>
          </p:nvSpPr>
          <p:spPr>
            <a:xfrm>
              <a:off x="2584674" y="2408435"/>
              <a:ext cx="316737" cy="316737"/>
            </a:xfrm>
            <a:prstGeom prst="ellipse">
              <a:avLst/>
            </a:prstGeom>
            <a:solidFill>
              <a:srgbClr val="E04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850715" y="1502386"/>
              <a:ext cx="316737" cy="316737"/>
            </a:xfrm>
            <a:prstGeom prst="ellipse">
              <a:avLst/>
            </a:prstGeom>
            <a:solidFill>
              <a:srgbClr val="E04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cs typeface="+mn-ea"/>
                <a:sym typeface="+mn-lt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564370" y="883999"/>
              <a:ext cx="316737" cy="316737"/>
            </a:xfrm>
            <a:prstGeom prst="ellipse">
              <a:avLst/>
            </a:prstGeom>
            <a:solidFill>
              <a:srgbClr val="E04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499059" y="749612"/>
              <a:ext cx="316737" cy="316737"/>
            </a:xfrm>
            <a:prstGeom prst="ellipse">
              <a:avLst/>
            </a:prstGeom>
            <a:solidFill>
              <a:srgbClr val="E04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358026" y="1141889"/>
              <a:ext cx="316737" cy="316737"/>
            </a:xfrm>
            <a:prstGeom prst="ellipse">
              <a:avLst/>
            </a:prstGeom>
            <a:solidFill>
              <a:srgbClr val="E04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5868554" y="1936285"/>
              <a:ext cx="316737" cy="316737"/>
            </a:xfrm>
            <a:prstGeom prst="ellipse">
              <a:avLst/>
            </a:prstGeom>
            <a:solidFill>
              <a:srgbClr val="E04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868554" y="2880585"/>
              <a:ext cx="316737" cy="316737"/>
            </a:xfrm>
            <a:prstGeom prst="ellipse">
              <a:avLst/>
            </a:prstGeom>
            <a:solidFill>
              <a:srgbClr val="378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358026" y="3674981"/>
              <a:ext cx="316737" cy="316737"/>
            </a:xfrm>
            <a:prstGeom prst="ellipse">
              <a:avLst/>
            </a:prstGeom>
            <a:solidFill>
              <a:srgbClr val="378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cs typeface="+mn-ea"/>
                <a:sym typeface="+mn-lt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4499059" y="4067258"/>
              <a:ext cx="316737" cy="316737"/>
            </a:xfrm>
            <a:prstGeom prst="ellipse">
              <a:avLst/>
            </a:prstGeom>
            <a:solidFill>
              <a:srgbClr val="378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564370" y="3932871"/>
              <a:ext cx="316737" cy="316737"/>
            </a:xfrm>
            <a:prstGeom prst="ellipse">
              <a:avLst/>
            </a:prstGeom>
            <a:solidFill>
              <a:srgbClr val="378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850715" y="3314484"/>
              <a:ext cx="316737" cy="316737"/>
            </a:xfrm>
            <a:prstGeom prst="ellipse">
              <a:avLst/>
            </a:prstGeom>
            <a:solidFill>
              <a:srgbClr val="378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497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729215" y="137064"/>
            <a:ext cx="8028141" cy="1474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直角三角形 46"/>
          <p:cNvSpPr/>
          <p:nvPr/>
        </p:nvSpPr>
        <p:spPr>
          <a:xfrm>
            <a:off x="727251" y="137064"/>
            <a:ext cx="1860248" cy="1474861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635018" y="490066"/>
            <a:ext cx="8088025" cy="63663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TW" altLang="en-US" sz="4400" b="1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繪製圖表觀測各月份</a:t>
            </a:r>
            <a:r>
              <a:rPr lang="en-US" altLang="zh-TW" sz="4400" b="1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PM2.5</a:t>
            </a:r>
            <a:r>
              <a:rPr lang="zh-TW" altLang="en-US" sz="4400" b="1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數值</a:t>
            </a:r>
            <a:endParaRPr lang="en-US" sz="4400" b="1" dirty="0" smtClean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296671" y="1439025"/>
            <a:ext cx="3445238" cy="2946297"/>
            <a:chOff x="-972592" y="-515835"/>
            <a:chExt cx="3445238" cy="2946297"/>
          </a:xfrm>
          <a:solidFill>
            <a:schemeClr val="bg1">
              <a:lumMod val="95000"/>
            </a:schemeClr>
          </a:solidFill>
        </p:grpSpPr>
        <p:sp>
          <p:nvSpPr>
            <p:cNvPr id="65" name="椭圆 64"/>
            <p:cNvSpPr/>
            <p:nvPr/>
          </p:nvSpPr>
          <p:spPr>
            <a:xfrm rot="2657720">
              <a:off x="-207227" y="-395933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 rot="2657720">
              <a:off x="247274" y="47524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 rot="2657720">
              <a:off x="701775" y="490980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 rot="2657720">
              <a:off x="1156276" y="934437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 rot="2657720">
              <a:off x="1610777" y="1377894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 rot="2657720">
              <a:off x="-319614" y="321723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 rot="2657720">
              <a:off x="134887" y="765180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 rot="2657720">
              <a:off x="589388" y="1208637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 rot="2657720">
              <a:off x="1043889" y="1652093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 rot="2657720">
              <a:off x="1498390" y="2095550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 rot="2657720">
              <a:off x="-972592" y="512619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 rot="2657720">
              <a:off x="-518091" y="95607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 rot="2657720">
              <a:off x="-63590" y="1399533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 rot="2657720">
              <a:off x="390911" y="1842989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 rot="2657720">
              <a:off x="845412" y="228644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 rot="2657720">
              <a:off x="510626" y="-515835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 rot="2657720">
              <a:off x="965127" y="-7237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 rot="2657720">
              <a:off x="1419628" y="371079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 rot="2657720">
              <a:off x="1874129" y="814535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 rot="2657720">
              <a:off x="2328630" y="1257992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7236296" y="2738339"/>
            <a:ext cx="3445238" cy="2946297"/>
            <a:chOff x="-972592" y="-515835"/>
            <a:chExt cx="3445238" cy="2946297"/>
          </a:xfrm>
          <a:solidFill>
            <a:schemeClr val="bg1">
              <a:lumMod val="95000"/>
            </a:schemeClr>
          </a:solidFill>
        </p:grpSpPr>
        <p:sp>
          <p:nvSpPr>
            <p:cNvPr id="81" name="椭圆 80"/>
            <p:cNvSpPr/>
            <p:nvPr/>
          </p:nvSpPr>
          <p:spPr>
            <a:xfrm rot="2657720">
              <a:off x="-207227" y="-395933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 rot="2657720">
              <a:off x="247274" y="47524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 rot="2657720">
              <a:off x="701775" y="490980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 rot="2657720">
              <a:off x="1156276" y="934437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 rot="2657720">
              <a:off x="1610777" y="1377894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 rot="2657720">
              <a:off x="-319614" y="321723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 rot="2657720">
              <a:off x="134887" y="765180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 rot="2657720">
              <a:off x="589388" y="1208637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 rot="2657720">
              <a:off x="1043889" y="1652093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 rot="2657720">
              <a:off x="1498390" y="2095550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 rot="2657720">
              <a:off x="-972592" y="512619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 rot="2657720">
              <a:off x="-518091" y="95607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 rot="2657720">
              <a:off x="-63590" y="1399533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 rot="2657720">
              <a:off x="390911" y="1842989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 rot="2657720">
              <a:off x="845412" y="228644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 rot="2657720">
              <a:off x="510626" y="-515835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 rot="2657720">
              <a:off x="965127" y="-7237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 rot="2657720">
              <a:off x="1419628" y="371079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 rot="2657720">
              <a:off x="1874129" y="814535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 rot="2657720">
              <a:off x="2328630" y="1257992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8" name="直角三角形 47"/>
          <p:cNvSpPr/>
          <p:nvPr/>
        </p:nvSpPr>
        <p:spPr>
          <a:xfrm rot="10800000">
            <a:off x="8072245" y="144483"/>
            <a:ext cx="687075" cy="544734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152" y="0"/>
            <a:ext cx="515173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7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等腰三角形 36"/>
          <p:cNvSpPr/>
          <p:nvPr/>
        </p:nvSpPr>
        <p:spPr>
          <a:xfrm flipH="1">
            <a:off x="1814513" y="552565"/>
            <a:ext cx="5143500" cy="4590935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>
            <a:off x="1771650" y="0"/>
            <a:ext cx="5143500" cy="4590935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034491" y="3452756"/>
            <a:ext cx="932143" cy="811808"/>
            <a:chOff x="4283968" y="3182199"/>
            <a:chExt cx="932143" cy="811808"/>
          </a:xfrm>
          <a:solidFill>
            <a:schemeClr val="bg1"/>
          </a:solidFill>
        </p:grpSpPr>
        <p:grpSp>
          <p:nvGrpSpPr>
            <p:cNvPr id="25" name="组合 24"/>
            <p:cNvGrpSpPr/>
            <p:nvPr/>
          </p:nvGrpSpPr>
          <p:grpSpPr>
            <a:xfrm>
              <a:off x="4521440" y="3400019"/>
              <a:ext cx="457200" cy="400050"/>
              <a:chOff x="2328928" y="1112127"/>
              <a:chExt cx="457200" cy="400050"/>
            </a:xfrm>
            <a:grpFill/>
          </p:grpSpPr>
          <p:sp>
            <p:nvSpPr>
              <p:cNvPr id="26" name="Freeform 55"/>
              <p:cNvSpPr>
                <a:spLocks/>
              </p:cNvSpPr>
              <p:nvPr/>
            </p:nvSpPr>
            <p:spPr bwMode="auto">
              <a:xfrm>
                <a:off x="2628966" y="1154990"/>
                <a:ext cx="0" cy="7938"/>
              </a:xfrm>
              <a:custGeom>
                <a:avLst/>
                <a:gdLst>
                  <a:gd name="T0" fmla="*/ 1 w 1"/>
                  <a:gd name="T1" fmla="*/ 0 h 8"/>
                  <a:gd name="T2" fmla="*/ 0 w 1"/>
                  <a:gd name="T3" fmla="*/ 0 h 8"/>
                  <a:gd name="T4" fmla="*/ 1 w 1"/>
                  <a:gd name="T5" fmla="*/ 8 h 8"/>
                  <a:gd name="T6" fmla="*/ 1 w 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1" y="5"/>
                      <a:pt x="1" y="8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" name="Freeform 56"/>
              <p:cNvSpPr>
                <a:spLocks/>
              </p:cNvSpPr>
              <p:nvPr/>
            </p:nvSpPr>
            <p:spPr bwMode="auto">
              <a:xfrm>
                <a:off x="2486091" y="1154990"/>
                <a:ext cx="1588" cy="7938"/>
              </a:xfrm>
              <a:custGeom>
                <a:avLst/>
                <a:gdLst>
                  <a:gd name="T0" fmla="*/ 0 w 1"/>
                  <a:gd name="T1" fmla="*/ 0 h 8"/>
                  <a:gd name="T2" fmla="*/ 0 w 1"/>
                  <a:gd name="T3" fmla="*/ 8 h 8"/>
                  <a:gd name="T4" fmla="*/ 1 w 1"/>
                  <a:gd name="T5" fmla="*/ 0 h 8"/>
                  <a:gd name="T6" fmla="*/ 0 w 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8">
                    <a:moveTo>
                      <a:pt x="0" y="0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5"/>
                      <a:pt x="0" y="3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" name="Freeform 57"/>
              <p:cNvSpPr>
                <a:spLocks noEditPoints="1"/>
              </p:cNvSpPr>
              <p:nvPr/>
            </p:nvSpPr>
            <p:spPr bwMode="auto">
              <a:xfrm>
                <a:off x="2451166" y="1226427"/>
                <a:ext cx="214313" cy="214313"/>
              </a:xfrm>
              <a:custGeom>
                <a:avLst/>
                <a:gdLst>
                  <a:gd name="T0" fmla="*/ 120 w 240"/>
                  <a:gd name="T1" fmla="*/ 0 h 240"/>
                  <a:gd name="T2" fmla="*/ 0 w 240"/>
                  <a:gd name="T3" fmla="*/ 120 h 240"/>
                  <a:gd name="T4" fmla="*/ 120 w 240"/>
                  <a:gd name="T5" fmla="*/ 240 h 240"/>
                  <a:gd name="T6" fmla="*/ 240 w 240"/>
                  <a:gd name="T7" fmla="*/ 120 h 240"/>
                  <a:gd name="T8" fmla="*/ 120 w 240"/>
                  <a:gd name="T9" fmla="*/ 0 h 240"/>
                  <a:gd name="T10" fmla="*/ 120 w 240"/>
                  <a:gd name="T11" fmla="*/ 224 h 240"/>
                  <a:gd name="T12" fmla="*/ 16 w 240"/>
                  <a:gd name="T13" fmla="*/ 120 h 240"/>
                  <a:gd name="T14" fmla="*/ 120 w 240"/>
                  <a:gd name="T15" fmla="*/ 16 h 240"/>
                  <a:gd name="T16" fmla="*/ 224 w 240"/>
                  <a:gd name="T17" fmla="*/ 120 h 240"/>
                  <a:gd name="T18" fmla="*/ 120 w 240"/>
                  <a:gd name="T19" fmla="*/ 224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cubicBezTo>
                      <a:pt x="54" y="0"/>
                      <a:pt x="0" y="54"/>
                      <a:pt x="0" y="120"/>
                    </a:cubicBezTo>
                    <a:cubicBezTo>
                      <a:pt x="0" y="186"/>
                      <a:pt x="54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4"/>
                      <a:pt x="186" y="0"/>
                      <a:pt x="120" y="0"/>
                    </a:cubicBezTo>
                    <a:moveTo>
                      <a:pt x="120" y="224"/>
                    </a:moveTo>
                    <a:cubicBezTo>
                      <a:pt x="63" y="224"/>
                      <a:pt x="16" y="177"/>
                      <a:pt x="16" y="120"/>
                    </a:cubicBezTo>
                    <a:cubicBezTo>
                      <a:pt x="16" y="63"/>
                      <a:pt x="63" y="16"/>
                      <a:pt x="120" y="16"/>
                    </a:cubicBezTo>
                    <a:cubicBezTo>
                      <a:pt x="177" y="16"/>
                      <a:pt x="224" y="63"/>
                      <a:pt x="224" y="120"/>
                    </a:cubicBezTo>
                    <a:cubicBezTo>
                      <a:pt x="224" y="177"/>
                      <a:pt x="177" y="224"/>
                      <a:pt x="120" y="2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Oval 58"/>
              <p:cNvSpPr>
                <a:spLocks noChangeArrowheads="1"/>
              </p:cNvSpPr>
              <p:nvPr/>
            </p:nvSpPr>
            <p:spPr bwMode="auto">
              <a:xfrm>
                <a:off x="2714691" y="1197852"/>
                <a:ext cx="28575" cy="285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Freeform 59"/>
              <p:cNvSpPr>
                <a:spLocks/>
              </p:cNvSpPr>
              <p:nvPr/>
            </p:nvSpPr>
            <p:spPr bwMode="auto">
              <a:xfrm>
                <a:off x="2371791" y="1126415"/>
                <a:ext cx="57150" cy="14288"/>
              </a:xfrm>
              <a:custGeom>
                <a:avLst/>
                <a:gdLst>
                  <a:gd name="T0" fmla="*/ 8 w 64"/>
                  <a:gd name="T1" fmla="*/ 16 h 16"/>
                  <a:gd name="T2" fmla="*/ 56 w 64"/>
                  <a:gd name="T3" fmla="*/ 16 h 16"/>
                  <a:gd name="T4" fmla="*/ 64 w 64"/>
                  <a:gd name="T5" fmla="*/ 8 h 16"/>
                  <a:gd name="T6" fmla="*/ 56 w 64"/>
                  <a:gd name="T7" fmla="*/ 0 h 16"/>
                  <a:gd name="T8" fmla="*/ 8 w 64"/>
                  <a:gd name="T9" fmla="*/ 0 h 16"/>
                  <a:gd name="T10" fmla="*/ 0 w 64"/>
                  <a:gd name="T11" fmla="*/ 8 h 16"/>
                  <a:gd name="T12" fmla="*/ 8 w 64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16">
                    <a:moveTo>
                      <a:pt x="8" y="16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60" y="16"/>
                      <a:pt x="64" y="12"/>
                      <a:pt x="64" y="8"/>
                    </a:cubicBezTo>
                    <a:cubicBezTo>
                      <a:pt x="64" y="4"/>
                      <a:pt x="60" y="0"/>
                      <a:pt x="5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6"/>
                      <a:pt x="8" y="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Freeform 60"/>
              <p:cNvSpPr>
                <a:spLocks noEditPoints="1"/>
              </p:cNvSpPr>
              <p:nvPr/>
            </p:nvSpPr>
            <p:spPr bwMode="auto">
              <a:xfrm>
                <a:off x="2328928" y="1112127"/>
                <a:ext cx="457200" cy="400050"/>
              </a:xfrm>
              <a:custGeom>
                <a:avLst/>
                <a:gdLst>
                  <a:gd name="T0" fmla="*/ 464 w 512"/>
                  <a:gd name="T1" fmla="*/ 48 h 448"/>
                  <a:gd name="T2" fmla="*/ 368 w 512"/>
                  <a:gd name="T3" fmla="*/ 48 h 448"/>
                  <a:gd name="T4" fmla="*/ 352 w 512"/>
                  <a:gd name="T5" fmla="*/ 48 h 448"/>
                  <a:gd name="T6" fmla="*/ 304 w 512"/>
                  <a:gd name="T7" fmla="*/ 0 h 448"/>
                  <a:gd name="T8" fmla="*/ 208 w 512"/>
                  <a:gd name="T9" fmla="*/ 0 h 448"/>
                  <a:gd name="T10" fmla="*/ 160 w 512"/>
                  <a:gd name="T11" fmla="*/ 48 h 448"/>
                  <a:gd name="T12" fmla="*/ 144 w 512"/>
                  <a:gd name="T13" fmla="*/ 48 h 448"/>
                  <a:gd name="T14" fmla="*/ 48 w 512"/>
                  <a:gd name="T15" fmla="*/ 48 h 448"/>
                  <a:gd name="T16" fmla="*/ 0 w 512"/>
                  <a:gd name="T17" fmla="*/ 96 h 448"/>
                  <a:gd name="T18" fmla="*/ 0 w 512"/>
                  <a:gd name="T19" fmla="*/ 400 h 448"/>
                  <a:gd name="T20" fmla="*/ 48 w 512"/>
                  <a:gd name="T21" fmla="*/ 448 h 448"/>
                  <a:gd name="T22" fmla="*/ 464 w 512"/>
                  <a:gd name="T23" fmla="*/ 448 h 448"/>
                  <a:gd name="T24" fmla="*/ 512 w 512"/>
                  <a:gd name="T25" fmla="*/ 400 h 448"/>
                  <a:gd name="T26" fmla="*/ 512 w 512"/>
                  <a:gd name="T27" fmla="*/ 96 h 448"/>
                  <a:gd name="T28" fmla="*/ 464 w 512"/>
                  <a:gd name="T29" fmla="*/ 48 h 448"/>
                  <a:gd name="T30" fmla="*/ 216 w 512"/>
                  <a:gd name="T31" fmla="*/ 16 h 448"/>
                  <a:gd name="T32" fmla="*/ 296 w 512"/>
                  <a:gd name="T33" fmla="*/ 16 h 448"/>
                  <a:gd name="T34" fmla="*/ 335 w 512"/>
                  <a:gd name="T35" fmla="*/ 48 h 448"/>
                  <a:gd name="T36" fmla="*/ 177 w 512"/>
                  <a:gd name="T37" fmla="*/ 48 h 448"/>
                  <a:gd name="T38" fmla="*/ 216 w 512"/>
                  <a:gd name="T39" fmla="*/ 16 h 448"/>
                  <a:gd name="T40" fmla="*/ 496 w 512"/>
                  <a:gd name="T41" fmla="*/ 392 h 448"/>
                  <a:gd name="T42" fmla="*/ 456 w 512"/>
                  <a:gd name="T43" fmla="*/ 432 h 448"/>
                  <a:gd name="T44" fmla="*/ 448 w 512"/>
                  <a:gd name="T45" fmla="*/ 432 h 448"/>
                  <a:gd name="T46" fmla="*/ 432 w 512"/>
                  <a:gd name="T47" fmla="*/ 432 h 448"/>
                  <a:gd name="T48" fmla="*/ 416 w 512"/>
                  <a:gd name="T49" fmla="*/ 432 h 448"/>
                  <a:gd name="T50" fmla="*/ 400 w 512"/>
                  <a:gd name="T51" fmla="*/ 432 h 448"/>
                  <a:gd name="T52" fmla="*/ 112 w 512"/>
                  <a:gd name="T53" fmla="*/ 432 h 448"/>
                  <a:gd name="T54" fmla="*/ 96 w 512"/>
                  <a:gd name="T55" fmla="*/ 432 h 448"/>
                  <a:gd name="T56" fmla="*/ 80 w 512"/>
                  <a:gd name="T57" fmla="*/ 432 h 448"/>
                  <a:gd name="T58" fmla="*/ 64 w 512"/>
                  <a:gd name="T59" fmla="*/ 432 h 448"/>
                  <a:gd name="T60" fmla="*/ 56 w 512"/>
                  <a:gd name="T61" fmla="*/ 432 h 448"/>
                  <a:gd name="T62" fmla="*/ 16 w 512"/>
                  <a:gd name="T63" fmla="*/ 392 h 448"/>
                  <a:gd name="T64" fmla="*/ 16 w 512"/>
                  <a:gd name="T65" fmla="*/ 104 h 448"/>
                  <a:gd name="T66" fmla="*/ 48 w 512"/>
                  <a:gd name="T67" fmla="*/ 64 h 448"/>
                  <a:gd name="T68" fmla="*/ 64 w 512"/>
                  <a:gd name="T69" fmla="*/ 64 h 448"/>
                  <a:gd name="T70" fmla="*/ 80 w 512"/>
                  <a:gd name="T71" fmla="*/ 64 h 448"/>
                  <a:gd name="T72" fmla="*/ 96 w 512"/>
                  <a:gd name="T73" fmla="*/ 64 h 448"/>
                  <a:gd name="T74" fmla="*/ 112 w 512"/>
                  <a:gd name="T75" fmla="*/ 64 h 448"/>
                  <a:gd name="T76" fmla="*/ 144 w 512"/>
                  <a:gd name="T77" fmla="*/ 64 h 448"/>
                  <a:gd name="T78" fmla="*/ 368 w 512"/>
                  <a:gd name="T79" fmla="*/ 64 h 448"/>
                  <a:gd name="T80" fmla="*/ 400 w 512"/>
                  <a:gd name="T81" fmla="*/ 64 h 448"/>
                  <a:gd name="T82" fmla="*/ 416 w 512"/>
                  <a:gd name="T83" fmla="*/ 64 h 448"/>
                  <a:gd name="T84" fmla="*/ 432 w 512"/>
                  <a:gd name="T85" fmla="*/ 64 h 448"/>
                  <a:gd name="T86" fmla="*/ 448 w 512"/>
                  <a:gd name="T87" fmla="*/ 64 h 448"/>
                  <a:gd name="T88" fmla="*/ 496 w 512"/>
                  <a:gd name="T89" fmla="*/ 104 h 448"/>
                  <a:gd name="T90" fmla="*/ 496 w 512"/>
                  <a:gd name="T91" fmla="*/ 392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12" h="448">
                    <a:moveTo>
                      <a:pt x="464" y="48"/>
                    </a:moveTo>
                    <a:cubicBezTo>
                      <a:pt x="368" y="48"/>
                      <a:pt x="368" y="48"/>
                      <a:pt x="368" y="48"/>
                    </a:cubicBezTo>
                    <a:cubicBezTo>
                      <a:pt x="352" y="48"/>
                      <a:pt x="352" y="48"/>
                      <a:pt x="352" y="48"/>
                    </a:cubicBezTo>
                    <a:cubicBezTo>
                      <a:pt x="352" y="21"/>
                      <a:pt x="331" y="0"/>
                      <a:pt x="304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181" y="0"/>
                      <a:pt x="160" y="21"/>
                      <a:pt x="160" y="48"/>
                    </a:cubicBezTo>
                    <a:cubicBezTo>
                      <a:pt x="144" y="48"/>
                      <a:pt x="144" y="48"/>
                      <a:pt x="144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21" y="48"/>
                      <a:pt x="0" y="69"/>
                      <a:pt x="0" y="96"/>
                    </a:cubicBezTo>
                    <a:cubicBezTo>
                      <a:pt x="0" y="400"/>
                      <a:pt x="0" y="400"/>
                      <a:pt x="0" y="400"/>
                    </a:cubicBezTo>
                    <a:cubicBezTo>
                      <a:pt x="0" y="427"/>
                      <a:pt x="21" y="448"/>
                      <a:pt x="48" y="448"/>
                    </a:cubicBezTo>
                    <a:cubicBezTo>
                      <a:pt x="464" y="448"/>
                      <a:pt x="464" y="448"/>
                      <a:pt x="464" y="448"/>
                    </a:cubicBezTo>
                    <a:cubicBezTo>
                      <a:pt x="491" y="448"/>
                      <a:pt x="512" y="427"/>
                      <a:pt x="512" y="400"/>
                    </a:cubicBezTo>
                    <a:cubicBezTo>
                      <a:pt x="512" y="96"/>
                      <a:pt x="512" y="96"/>
                      <a:pt x="512" y="96"/>
                    </a:cubicBezTo>
                    <a:cubicBezTo>
                      <a:pt x="512" y="69"/>
                      <a:pt x="491" y="48"/>
                      <a:pt x="464" y="48"/>
                    </a:cubicBezTo>
                    <a:moveTo>
                      <a:pt x="216" y="16"/>
                    </a:moveTo>
                    <a:cubicBezTo>
                      <a:pt x="296" y="16"/>
                      <a:pt x="296" y="16"/>
                      <a:pt x="296" y="16"/>
                    </a:cubicBezTo>
                    <a:cubicBezTo>
                      <a:pt x="315" y="16"/>
                      <a:pt x="331" y="30"/>
                      <a:pt x="335" y="48"/>
                    </a:cubicBezTo>
                    <a:cubicBezTo>
                      <a:pt x="177" y="48"/>
                      <a:pt x="177" y="48"/>
                      <a:pt x="177" y="48"/>
                    </a:cubicBezTo>
                    <a:cubicBezTo>
                      <a:pt x="181" y="30"/>
                      <a:pt x="197" y="16"/>
                      <a:pt x="216" y="16"/>
                    </a:cubicBezTo>
                    <a:moveTo>
                      <a:pt x="496" y="392"/>
                    </a:moveTo>
                    <a:cubicBezTo>
                      <a:pt x="496" y="414"/>
                      <a:pt x="478" y="432"/>
                      <a:pt x="456" y="432"/>
                    </a:cubicBezTo>
                    <a:cubicBezTo>
                      <a:pt x="448" y="432"/>
                      <a:pt x="448" y="432"/>
                      <a:pt x="448" y="432"/>
                    </a:cubicBezTo>
                    <a:cubicBezTo>
                      <a:pt x="432" y="432"/>
                      <a:pt x="432" y="432"/>
                      <a:pt x="432" y="432"/>
                    </a:cubicBezTo>
                    <a:cubicBezTo>
                      <a:pt x="416" y="432"/>
                      <a:pt x="416" y="432"/>
                      <a:pt x="416" y="432"/>
                    </a:cubicBezTo>
                    <a:cubicBezTo>
                      <a:pt x="400" y="432"/>
                      <a:pt x="400" y="432"/>
                      <a:pt x="400" y="432"/>
                    </a:cubicBezTo>
                    <a:cubicBezTo>
                      <a:pt x="112" y="432"/>
                      <a:pt x="112" y="432"/>
                      <a:pt x="112" y="432"/>
                    </a:cubicBezTo>
                    <a:cubicBezTo>
                      <a:pt x="96" y="432"/>
                      <a:pt x="96" y="432"/>
                      <a:pt x="96" y="432"/>
                    </a:cubicBezTo>
                    <a:cubicBezTo>
                      <a:pt x="80" y="432"/>
                      <a:pt x="80" y="432"/>
                      <a:pt x="80" y="432"/>
                    </a:cubicBezTo>
                    <a:cubicBezTo>
                      <a:pt x="64" y="432"/>
                      <a:pt x="64" y="432"/>
                      <a:pt x="64" y="432"/>
                    </a:cubicBezTo>
                    <a:cubicBezTo>
                      <a:pt x="56" y="432"/>
                      <a:pt x="56" y="432"/>
                      <a:pt x="56" y="432"/>
                    </a:cubicBezTo>
                    <a:cubicBezTo>
                      <a:pt x="34" y="432"/>
                      <a:pt x="16" y="414"/>
                      <a:pt x="16" y="392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82"/>
                      <a:pt x="34" y="64"/>
                      <a:pt x="48" y="64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80" y="64"/>
                      <a:pt x="80" y="64"/>
                      <a:pt x="80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112" y="64"/>
                      <a:pt x="112" y="64"/>
                      <a:pt x="112" y="64"/>
                    </a:cubicBezTo>
                    <a:cubicBezTo>
                      <a:pt x="144" y="64"/>
                      <a:pt x="144" y="64"/>
                      <a:pt x="144" y="64"/>
                    </a:cubicBezTo>
                    <a:cubicBezTo>
                      <a:pt x="368" y="64"/>
                      <a:pt x="368" y="64"/>
                      <a:pt x="368" y="64"/>
                    </a:cubicBezTo>
                    <a:cubicBezTo>
                      <a:pt x="400" y="64"/>
                      <a:pt x="400" y="64"/>
                      <a:pt x="400" y="64"/>
                    </a:cubicBezTo>
                    <a:cubicBezTo>
                      <a:pt x="416" y="64"/>
                      <a:pt x="416" y="64"/>
                      <a:pt x="416" y="64"/>
                    </a:cubicBezTo>
                    <a:cubicBezTo>
                      <a:pt x="432" y="64"/>
                      <a:pt x="432" y="64"/>
                      <a:pt x="432" y="64"/>
                    </a:cubicBezTo>
                    <a:cubicBezTo>
                      <a:pt x="448" y="64"/>
                      <a:pt x="448" y="64"/>
                      <a:pt x="448" y="64"/>
                    </a:cubicBezTo>
                    <a:cubicBezTo>
                      <a:pt x="478" y="64"/>
                      <a:pt x="496" y="82"/>
                      <a:pt x="496" y="104"/>
                    </a:cubicBezTo>
                    <a:lnTo>
                      <a:pt x="496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4283968" y="3182199"/>
              <a:ext cx="932143" cy="811808"/>
              <a:chOff x="-1093653" y="2189709"/>
              <a:chExt cx="3954016" cy="3443572"/>
            </a:xfrm>
            <a:grpFill/>
          </p:grpSpPr>
          <p:sp>
            <p:nvSpPr>
              <p:cNvPr id="44" name="椭圆 43"/>
              <p:cNvSpPr/>
              <p:nvPr/>
            </p:nvSpPr>
            <p:spPr>
              <a:xfrm>
                <a:off x="-1093653" y="3839487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-141153" y="2189709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1763847" y="2189709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2716347" y="3839487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1763847" y="5489265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-141153" y="5489265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-235670" y="195486"/>
            <a:ext cx="1130647" cy="4690169"/>
            <a:chOff x="196865" y="195486"/>
            <a:chExt cx="1130647" cy="4690169"/>
          </a:xfrm>
          <a:solidFill>
            <a:schemeClr val="tx2"/>
          </a:solidFill>
        </p:grpSpPr>
        <p:sp>
          <p:nvSpPr>
            <p:cNvPr id="50" name="椭圆 49"/>
            <p:cNvSpPr/>
            <p:nvPr/>
          </p:nvSpPr>
          <p:spPr>
            <a:xfrm rot="5400000">
              <a:off x="202769" y="195486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 rot="5400000">
              <a:off x="704865" y="199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 rot="5400000">
              <a:off x="1212865" y="199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 rot="5400000">
              <a:off x="196865" y="707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 rot="5400000">
              <a:off x="704865" y="707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 rot="5400000">
              <a:off x="1212865" y="707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 rot="5400000">
              <a:off x="196865" y="1215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rot="5400000">
              <a:off x="704865" y="1215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 rot="5400000">
              <a:off x="1212865" y="1215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 rot="5400000">
              <a:off x="196865" y="1723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 rot="5400000">
              <a:off x="704865" y="1723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 rot="5400000">
              <a:off x="1212865" y="1723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 rot="5400000">
              <a:off x="196865" y="2231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 rot="5400000">
              <a:off x="704865" y="2231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 rot="5400000">
              <a:off x="1212865" y="2231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5400000">
              <a:off x="196865" y="2739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 rot="5400000">
              <a:off x="704865" y="2739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 rot="5400000">
              <a:off x="1212865" y="2739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 rot="5400000">
              <a:off x="196865" y="3247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 rot="5400000">
              <a:off x="704865" y="3247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 rot="5400000">
              <a:off x="1212865" y="3247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 rot="5400000">
              <a:off x="196865" y="3755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 rot="5400000">
              <a:off x="704865" y="3755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 rot="5400000">
              <a:off x="1212865" y="3755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 rot="5400000">
              <a:off x="196865" y="4263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 rot="5400000">
              <a:off x="704865" y="4263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 rot="5400000">
              <a:off x="1212865" y="4263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 rot="5400000">
              <a:off x="196865" y="4771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 rot="5400000">
              <a:off x="704865" y="4771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 rot="5400000">
              <a:off x="1212865" y="4771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8299822" y="195486"/>
            <a:ext cx="1130647" cy="4690169"/>
            <a:chOff x="196865" y="195486"/>
            <a:chExt cx="1130647" cy="4690169"/>
          </a:xfrm>
          <a:solidFill>
            <a:schemeClr val="tx2"/>
          </a:solidFill>
        </p:grpSpPr>
        <p:sp>
          <p:nvSpPr>
            <p:cNvPr id="81" name="椭圆 80"/>
            <p:cNvSpPr/>
            <p:nvPr/>
          </p:nvSpPr>
          <p:spPr>
            <a:xfrm rot="5400000">
              <a:off x="202769" y="195486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 rot="5400000">
              <a:off x="704865" y="199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 rot="5400000">
              <a:off x="1212865" y="199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 rot="5400000">
              <a:off x="196865" y="707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 rot="5400000">
              <a:off x="704865" y="707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 rot="5400000">
              <a:off x="1212865" y="707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 rot="5400000">
              <a:off x="196865" y="1215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 rot="5400000">
              <a:off x="704865" y="1215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 rot="5400000">
              <a:off x="1212865" y="1215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 rot="5400000">
              <a:off x="196865" y="1723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 rot="5400000">
              <a:off x="704865" y="1723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 rot="5400000">
              <a:off x="1212865" y="1723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 rot="5400000">
              <a:off x="196865" y="2231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 rot="5400000">
              <a:off x="704865" y="2231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 rot="5400000">
              <a:off x="1212865" y="2231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 rot="5400000">
              <a:off x="196865" y="2739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 rot="5400000">
              <a:off x="704865" y="2739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 rot="5400000">
              <a:off x="1212865" y="2739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 rot="5400000">
              <a:off x="196865" y="3247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 rot="5400000">
              <a:off x="704865" y="3247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 rot="5400000">
              <a:off x="1212865" y="3247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 rot="5400000">
              <a:off x="196865" y="3755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 rot="5400000">
              <a:off x="704865" y="3755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 rot="5400000">
              <a:off x="1212865" y="3755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 rot="5400000">
              <a:off x="196865" y="4263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 rot="5400000">
              <a:off x="704865" y="4263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 rot="5400000">
              <a:off x="1212865" y="4263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 rot="5400000">
              <a:off x="196865" y="4771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 rot="5400000">
              <a:off x="704865" y="4771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 rot="5400000">
              <a:off x="1212865" y="4771008"/>
              <a:ext cx="114647" cy="1146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2" name="Content Placeholder 2"/>
          <p:cNvSpPr txBox="1">
            <a:spLocks/>
          </p:cNvSpPr>
          <p:nvPr/>
        </p:nvSpPr>
        <p:spPr>
          <a:xfrm>
            <a:off x="635018" y="490066"/>
            <a:ext cx="8088025" cy="63663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TW" altLang="en-US" sz="4400" b="1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繪製圖表觀測各月份</a:t>
            </a:r>
            <a:r>
              <a:rPr lang="en-US" altLang="zh-TW" sz="4400" b="1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PM2.5</a:t>
            </a:r>
            <a:r>
              <a:rPr lang="zh-TW" altLang="en-US" sz="4400" b="1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數值</a:t>
            </a:r>
            <a:endParaRPr lang="en-US" sz="4400" b="1" dirty="0" smtClean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97" y="672256"/>
            <a:ext cx="86296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9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10800000">
            <a:off x="-13285" y="-3"/>
            <a:ext cx="4585285" cy="5143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任意多边形 112"/>
          <p:cNvSpPr/>
          <p:nvPr/>
        </p:nvSpPr>
        <p:spPr>
          <a:xfrm rot="13560000">
            <a:off x="4241538" y="1437894"/>
            <a:ext cx="1859448" cy="3718896"/>
          </a:xfrm>
          <a:custGeom>
            <a:avLst/>
            <a:gdLst>
              <a:gd name="connsiteX0" fmla="*/ 1008982 w 1008982"/>
              <a:gd name="connsiteY0" fmla="*/ 0 h 2017964"/>
              <a:gd name="connsiteX1" fmla="*/ 1008982 w 1008982"/>
              <a:gd name="connsiteY1" fmla="*/ 2017964 h 2017964"/>
              <a:gd name="connsiteX2" fmla="*/ 0 w 1008982"/>
              <a:gd name="connsiteY2" fmla="*/ 1008982 h 2017964"/>
              <a:gd name="connsiteX3" fmla="*/ 1008982 w 1008982"/>
              <a:gd name="connsiteY3" fmla="*/ 0 h 201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982" h="2017964">
                <a:moveTo>
                  <a:pt x="1008982" y="0"/>
                </a:moveTo>
                <a:lnTo>
                  <a:pt x="1008982" y="2017964"/>
                </a:lnTo>
                <a:cubicBezTo>
                  <a:pt x="451737" y="2017964"/>
                  <a:pt x="0" y="1566227"/>
                  <a:pt x="0" y="1008982"/>
                </a:cubicBezTo>
                <a:cubicBezTo>
                  <a:pt x="0" y="451737"/>
                  <a:pt x="451737" y="0"/>
                  <a:pt x="10089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00" b="1" dirty="0" smtClean="0">
              <a:cs typeface="+mn-ea"/>
              <a:sym typeface="+mn-lt"/>
            </a:endParaRPr>
          </a:p>
          <a:p>
            <a:pPr algn="ctr"/>
            <a:endParaRPr lang="en-US" sz="1100" b="1" dirty="0">
              <a:cs typeface="+mn-ea"/>
              <a:sym typeface="+mn-lt"/>
            </a:endParaRPr>
          </a:p>
          <a:p>
            <a:pPr algn="ctr"/>
            <a:endParaRPr lang="en-US" sz="1100" b="1" dirty="0" smtClean="0">
              <a:cs typeface="+mn-ea"/>
              <a:sym typeface="+mn-lt"/>
            </a:endParaRPr>
          </a:p>
        </p:txBody>
      </p:sp>
      <p:sp>
        <p:nvSpPr>
          <p:cNvPr id="111" name="Content Placeholder 2"/>
          <p:cNvSpPr txBox="1">
            <a:spLocks/>
          </p:cNvSpPr>
          <p:nvPr/>
        </p:nvSpPr>
        <p:spPr>
          <a:xfrm>
            <a:off x="3702173" y="556264"/>
            <a:ext cx="1625253" cy="30682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5900" b="1" dirty="0" smtClean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en-US" sz="150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66364" y="411510"/>
            <a:ext cx="3822584" cy="3555363"/>
            <a:chOff x="2266364" y="411510"/>
            <a:chExt cx="3822584" cy="3555363"/>
          </a:xfrm>
        </p:grpSpPr>
        <p:sp>
          <p:nvSpPr>
            <p:cNvPr id="118" name="椭圆 117"/>
            <p:cNvSpPr/>
            <p:nvPr/>
          </p:nvSpPr>
          <p:spPr>
            <a:xfrm>
              <a:off x="2266364" y="2537710"/>
              <a:ext cx="267834" cy="2678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2607363" y="1376380"/>
              <a:ext cx="267834" cy="2678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>
              <a:off x="3522092" y="583761"/>
              <a:ext cx="267834" cy="2678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椭圆 120"/>
            <p:cNvSpPr/>
            <p:nvPr/>
          </p:nvSpPr>
          <p:spPr>
            <a:xfrm>
              <a:off x="4720131" y="411510"/>
              <a:ext cx="267834" cy="2678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椭圆 121"/>
            <p:cNvSpPr/>
            <p:nvPr/>
          </p:nvSpPr>
          <p:spPr>
            <a:xfrm>
              <a:off x="5821114" y="914312"/>
              <a:ext cx="267834" cy="2678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>
              <a:off x="2607363" y="3699039"/>
              <a:ext cx="267834" cy="2678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017780" y="918091"/>
              <a:ext cx="267834" cy="2678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368942" y="1936339"/>
              <a:ext cx="267834" cy="2678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368942" y="3139080"/>
              <a:ext cx="267834" cy="2678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114243" y="411510"/>
              <a:ext cx="267834" cy="2678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348724" y="572823"/>
              <a:ext cx="267834" cy="2678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 flipH="1">
            <a:off x="6300192" y="3957324"/>
            <a:ext cx="360040" cy="363520"/>
            <a:chOff x="2051720" y="304380"/>
            <a:chExt cx="4619592" cy="4664249"/>
          </a:xfrm>
          <a:solidFill>
            <a:schemeClr val="bg1">
              <a:lumMod val="95000"/>
            </a:schemeClr>
          </a:solidFill>
        </p:grpSpPr>
        <p:sp>
          <p:nvSpPr>
            <p:cNvPr id="18" name="椭圆 17"/>
            <p:cNvSpPr/>
            <p:nvPr/>
          </p:nvSpPr>
          <p:spPr>
            <a:xfrm>
              <a:off x="2051720" y="249832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403583" y="129999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347456" y="482119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4583665" y="304380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719725" y="82320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6394945" y="187386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6394945" y="312278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719725" y="417344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4583665" y="4692262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347456" y="4514523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2403583" y="369665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 flipH="1">
            <a:off x="6076329" y="3708911"/>
            <a:ext cx="792088" cy="799744"/>
            <a:chOff x="2051720" y="304380"/>
            <a:chExt cx="4619592" cy="4664249"/>
          </a:xfrm>
          <a:solidFill>
            <a:schemeClr val="bg1">
              <a:lumMod val="95000"/>
            </a:schemeClr>
          </a:solidFill>
        </p:grpSpPr>
        <p:sp>
          <p:nvSpPr>
            <p:cNvPr id="36" name="椭圆 35"/>
            <p:cNvSpPr/>
            <p:nvPr/>
          </p:nvSpPr>
          <p:spPr>
            <a:xfrm>
              <a:off x="2051720" y="249832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2403583" y="129999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347456" y="482119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4583665" y="304380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5719725" y="82320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6394945" y="187386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6394945" y="312278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5719725" y="417344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4583665" y="4692262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347456" y="4514523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2403583" y="369665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378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827584" y="-1172666"/>
            <a:ext cx="7488832" cy="74888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891766" y="-108484"/>
            <a:ext cx="5360469" cy="5360469"/>
          </a:xfrm>
          <a:prstGeom prst="ellipse">
            <a:avLst/>
          </a:prstGeom>
          <a:solidFill>
            <a:schemeClr val="bg2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331444" y="3179997"/>
            <a:ext cx="682267" cy="504056"/>
            <a:chOff x="6295521" y="3290021"/>
            <a:chExt cx="682267" cy="504056"/>
          </a:xfrm>
        </p:grpSpPr>
        <p:cxnSp>
          <p:nvCxnSpPr>
            <p:cNvPr id="25" name="直接连接符 24"/>
            <p:cNvCxnSpPr/>
            <p:nvPr/>
          </p:nvCxnSpPr>
          <p:spPr>
            <a:xfrm rot="2700000">
              <a:off x="6043493" y="3542049"/>
              <a:ext cx="504056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473732" y="3720260"/>
              <a:ext cx="504056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1755169" y="-308570"/>
            <a:ext cx="5633661" cy="5688119"/>
            <a:chOff x="6909672" y="1252347"/>
            <a:chExt cx="1141048" cy="1152078"/>
          </a:xfrm>
          <a:solidFill>
            <a:schemeClr val="bg1">
              <a:lumMod val="95000"/>
              <a:alpha val="62000"/>
            </a:schemeClr>
          </a:solidFill>
        </p:grpSpPr>
        <p:grpSp>
          <p:nvGrpSpPr>
            <p:cNvPr id="28" name="组合 27"/>
            <p:cNvGrpSpPr/>
            <p:nvPr/>
          </p:nvGrpSpPr>
          <p:grpSpPr>
            <a:xfrm flipH="1">
              <a:off x="6909672" y="1252347"/>
              <a:ext cx="1141048" cy="1152078"/>
              <a:chOff x="2051720" y="304380"/>
              <a:chExt cx="4619592" cy="4664249"/>
            </a:xfrm>
            <a:grpFill/>
          </p:grpSpPr>
          <p:sp>
            <p:nvSpPr>
              <p:cNvPr id="48" name="椭圆 47"/>
              <p:cNvSpPr/>
              <p:nvPr/>
            </p:nvSpPr>
            <p:spPr>
              <a:xfrm>
                <a:off x="2051720" y="2498321"/>
                <a:ext cx="276367" cy="2763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2403583" y="1299991"/>
                <a:ext cx="276367" cy="2763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3347456" y="482119"/>
                <a:ext cx="276367" cy="2763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4583665" y="304380"/>
                <a:ext cx="276367" cy="2763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719725" y="823201"/>
                <a:ext cx="276367" cy="2763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6394945" y="1873861"/>
                <a:ext cx="276367" cy="2763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6394945" y="3122781"/>
                <a:ext cx="276367" cy="2763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719725" y="4173441"/>
                <a:ext cx="276367" cy="2763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4583665" y="4692262"/>
                <a:ext cx="276367" cy="2763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347456" y="4514523"/>
                <a:ext cx="276367" cy="2763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403583" y="3696651"/>
                <a:ext cx="276367" cy="2763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6" name="椭圆 35"/>
            <p:cNvSpPr/>
            <p:nvPr/>
          </p:nvSpPr>
          <p:spPr>
            <a:xfrm flipH="1">
              <a:off x="7426010" y="1574893"/>
              <a:ext cx="30040" cy="300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 rot="20637263" flipH="1">
            <a:off x="2721323" y="679006"/>
            <a:ext cx="3727972" cy="3764010"/>
            <a:chOff x="2051720" y="304380"/>
            <a:chExt cx="4619592" cy="4664249"/>
          </a:xfrm>
          <a:solidFill>
            <a:schemeClr val="bg1">
              <a:lumMod val="95000"/>
              <a:alpha val="62000"/>
            </a:schemeClr>
          </a:solidFill>
        </p:grpSpPr>
        <p:sp>
          <p:nvSpPr>
            <p:cNvPr id="60" name="椭圆 59"/>
            <p:cNvSpPr/>
            <p:nvPr/>
          </p:nvSpPr>
          <p:spPr>
            <a:xfrm>
              <a:off x="2051720" y="249832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2403583" y="129999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3347456" y="482119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4583665" y="304380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5719725" y="82320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6394945" y="187386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6394945" y="312278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5719725" y="417344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4583665" y="4692262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347456" y="4514523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2403583" y="369665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aphicFrame>
        <p:nvGraphicFramePr>
          <p:cNvPr id="29" name="图表 28"/>
          <p:cNvGraphicFramePr/>
          <p:nvPr>
            <p:extLst>
              <p:ext uri="{D42A27DB-BD31-4B8C-83A1-F6EECF244321}">
                <p14:modId xmlns:p14="http://schemas.microsoft.com/office/powerpoint/2010/main" val="1838321161"/>
              </p:ext>
            </p:extLst>
          </p:nvPr>
        </p:nvGraphicFramePr>
        <p:xfrm>
          <a:off x="2057552" y="895451"/>
          <a:ext cx="5028896" cy="3352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5" name="圆角矩形 56"/>
          <p:cNvSpPr/>
          <p:nvPr/>
        </p:nvSpPr>
        <p:spPr>
          <a:xfrm>
            <a:off x="729215" y="137064"/>
            <a:ext cx="8028141" cy="1474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直角三角形 37"/>
          <p:cNvSpPr/>
          <p:nvPr/>
        </p:nvSpPr>
        <p:spPr>
          <a:xfrm>
            <a:off x="727251" y="137064"/>
            <a:ext cx="1860248" cy="1474861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直角三角形 38"/>
          <p:cNvSpPr/>
          <p:nvPr/>
        </p:nvSpPr>
        <p:spPr>
          <a:xfrm rot="10800000">
            <a:off x="8072245" y="144483"/>
            <a:ext cx="687075" cy="544734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635018" y="490066"/>
            <a:ext cx="8088025" cy="63663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TW" altLang="en-US" sz="4400" b="1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將圖表進一步製作成動畫！</a:t>
            </a:r>
            <a:endParaRPr lang="en-US" sz="4400" b="1" dirty="0" smtClean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pic>
        <p:nvPicPr>
          <p:cNvPr id="2" name="20190110_01111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93271" y="48117"/>
            <a:ext cx="7139801" cy="490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1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827584" y="-1172666"/>
            <a:ext cx="7488832" cy="74888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891766" y="-108484"/>
            <a:ext cx="5360469" cy="5360469"/>
          </a:xfrm>
          <a:prstGeom prst="ellipse">
            <a:avLst/>
          </a:prstGeom>
          <a:solidFill>
            <a:schemeClr val="bg2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331444" y="3179997"/>
            <a:ext cx="682267" cy="504056"/>
            <a:chOff x="6295521" y="3290021"/>
            <a:chExt cx="682267" cy="504056"/>
          </a:xfrm>
        </p:grpSpPr>
        <p:cxnSp>
          <p:nvCxnSpPr>
            <p:cNvPr id="25" name="直接连接符 24"/>
            <p:cNvCxnSpPr/>
            <p:nvPr/>
          </p:nvCxnSpPr>
          <p:spPr>
            <a:xfrm rot="2700000">
              <a:off x="6043493" y="3542049"/>
              <a:ext cx="504056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473732" y="3720260"/>
              <a:ext cx="504056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1755169" y="-308570"/>
            <a:ext cx="5633661" cy="5688119"/>
            <a:chOff x="6909672" y="1252347"/>
            <a:chExt cx="1141048" cy="1152078"/>
          </a:xfrm>
          <a:solidFill>
            <a:schemeClr val="bg1">
              <a:lumMod val="95000"/>
              <a:alpha val="62000"/>
            </a:schemeClr>
          </a:solidFill>
        </p:grpSpPr>
        <p:grpSp>
          <p:nvGrpSpPr>
            <p:cNvPr id="28" name="组合 27"/>
            <p:cNvGrpSpPr/>
            <p:nvPr/>
          </p:nvGrpSpPr>
          <p:grpSpPr>
            <a:xfrm flipH="1">
              <a:off x="6909672" y="1252347"/>
              <a:ext cx="1141048" cy="1152078"/>
              <a:chOff x="2051720" y="304380"/>
              <a:chExt cx="4619592" cy="4664249"/>
            </a:xfrm>
            <a:grpFill/>
          </p:grpSpPr>
          <p:sp>
            <p:nvSpPr>
              <p:cNvPr id="48" name="椭圆 47"/>
              <p:cNvSpPr/>
              <p:nvPr/>
            </p:nvSpPr>
            <p:spPr>
              <a:xfrm>
                <a:off x="2051720" y="2498321"/>
                <a:ext cx="276367" cy="2763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2403583" y="1299991"/>
                <a:ext cx="276367" cy="2763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3347456" y="482119"/>
                <a:ext cx="276367" cy="2763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4583665" y="304380"/>
                <a:ext cx="276367" cy="2763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719725" y="823201"/>
                <a:ext cx="276367" cy="2763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6394945" y="1873861"/>
                <a:ext cx="276367" cy="2763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6394945" y="3122781"/>
                <a:ext cx="276367" cy="2763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719725" y="4173441"/>
                <a:ext cx="276367" cy="2763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4583665" y="4692262"/>
                <a:ext cx="276367" cy="2763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347456" y="4514523"/>
                <a:ext cx="276367" cy="2763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403583" y="3696651"/>
                <a:ext cx="276367" cy="2763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6" name="椭圆 35"/>
            <p:cNvSpPr/>
            <p:nvPr/>
          </p:nvSpPr>
          <p:spPr>
            <a:xfrm flipH="1">
              <a:off x="7426010" y="1574893"/>
              <a:ext cx="30040" cy="300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 rot="20637263" flipH="1">
            <a:off x="2721323" y="679006"/>
            <a:ext cx="3727972" cy="3764010"/>
            <a:chOff x="2051720" y="304380"/>
            <a:chExt cx="4619592" cy="4664249"/>
          </a:xfrm>
          <a:solidFill>
            <a:schemeClr val="bg1">
              <a:lumMod val="95000"/>
              <a:alpha val="62000"/>
            </a:schemeClr>
          </a:solidFill>
        </p:grpSpPr>
        <p:sp>
          <p:nvSpPr>
            <p:cNvPr id="60" name="椭圆 59"/>
            <p:cNvSpPr/>
            <p:nvPr/>
          </p:nvSpPr>
          <p:spPr>
            <a:xfrm>
              <a:off x="2051720" y="249832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2403583" y="129999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3347456" y="482119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4583665" y="304380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5719725" y="82320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6394945" y="187386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6394945" y="312278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5719725" y="417344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4583665" y="4692262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347456" y="4514523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2403583" y="369665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aphicFrame>
        <p:nvGraphicFramePr>
          <p:cNvPr id="29" name="图表 28"/>
          <p:cNvGraphicFramePr/>
          <p:nvPr>
            <p:extLst>
              <p:ext uri="{D42A27DB-BD31-4B8C-83A1-F6EECF244321}">
                <p14:modId xmlns:p14="http://schemas.microsoft.com/office/powerpoint/2010/main" val="1838321161"/>
              </p:ext>
            </p:extLst>
          </p:nvPr>
        </p:nvGraphicFramePr>
        <p:xfrm>
          <a:off x="2057552" y="895451"/>
          <a:ext cx="5028896" cy="3352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5" name="圆角矩形 56"/>
          <p:cNvSpPr/>
          <p:nvPr/>
        </p:nvSpPr>
        <p:spPr>
          <a:xfrm>
            <a:off x="729215" y="137064"/>
            <a:ext cx="8028141" cy="1474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直角三角形 37"/>
          <p:cNvSpPr/>
          <p:nvPr/>
        </p:nvSpPr>
        <p:spPr>
          <a:xfrm>
            <a:off x="727251" y="137064"/>
            <a:ext cx="1860248" cy="1474861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直角三角形 38"/>
          <p:cNvSpPr/>
          <p:nvPr/>
        </p:nvSpPr>
        <p:spPr>
          <a:xfrm rot="10800000">
            <a:off x="8072245" y="144483"/>
            <a:ext cx="687075" cy="544734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635018" y="490066"/>
            <a:ext cx="8088025" cy="63663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TW" altLang="en-US" sz="4400" b="1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將圖表進一步製作成動畫！</a:t>
            </a:r>
            <a:endParaRPr lang="en-US" sz="4400" b="1" dirty="0" smtClean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pic>
        <p:nvPicPr>
          <p:cNvPr id="3" name="20190110_01153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240640" y="28464"/>
            <a:ext cx="6662720" cy="502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7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10800000">
            <a:off x="-13285" y="-3"/>
            <a:ext cx="4585285" cy="5143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625031" y="621356"/>
            <a:ext cx="3863437" cy="3900783"/>
            <a:chOff x="6909672" y="1252347"/>
            <a:chExt cx="1141048" cy="1152078"/>
          </a:xfrm>
          <a:solidFill>
            <a:schemeClr val="bg1">
              <a:lumMod val="95000"/>
            </a:schemeClr>
          </a:solidFill>
        </p:grpSpPr>
        <p:grpSp>
          <p:nvGrpSpPr>
            <p:cNvPr id="3" name="组合 2"/>
            <p:cNvGrpSpPr/>
            <p:nvPr/>
          </p:nvGrpSpPr>
          <p:grpSpPr>
            <a:xfrm flipH="1">
              <a:off x="6909672" y="1252347"/>
              <a:ext cx="1141048" cy="1152078"/>
              <a:chOff x="2051720" y="304380"/>
              <a:chExt cx="4619592" cy="4664249"/>
            </a:xfrm>
            <a:grpFill/>
          </p:grpSpPr>
          <p:sp>
            <p:nvSpPr>
              <p:cNvPr id="118" name="椭圆 117"/>
              <p:cNvSpPr/>
              <p:nvPr/>
            </p:nvSpPr>
            <p:spPr>
              <a:xfrm>
                <a:off x="2051720" y="2498321"/>
                <a:ext cx="276367" cy="2763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2403583" y="1299991"/>
                <a:ext cx="276367" cy="2763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3347456" y="482119"/>
                <a:ext cx="276367" cy="2763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4583665" y="304380"/>
                <a:ext cx="276367" cy="2763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5719725" y="823201"/>
                <a:ext cx="276367" cy="2763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6394945" y="1873861"/>
                <a:ext cx="276367" cy="2763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6394945" y="3122781"/>
                <a:ext cx="276367" cy="2763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5719725" y="4173441"/>
                <a:ext cx="276367" cy="2763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4583665" y="4692262"/>
                <a:ext cx="276367" cy="2763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3347456" y="4514523"/>
                <a:ext cx="276367" cy="2763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2403583" y="3696651"/>
                <a:ext cx="276367" cy="2763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 flipH="1">
              <a:off x="7229130" y="1574893"/>
              <a:ext cx="502132" cy="506986"/>
              <a:chOff x="2051720" y="304380"/>
              <a:chExt cx="4619592" cy="4664249"/>
            </a:xfrm>
            <a:grpFill/>
          </p:grpSpPr>
          <p:sp>
            <p:nvSpPr>
              <p:cNvPr id="146" name="椭圆 145"/>
              <p:cNvSpPr/>
              <p:nvPr/>
            </p:nvSpPr>
            <p:spPr>
              <a:xfrm>
                <a:off x="2051720" y="2498321"/>
                <a:ext cx="276367" cy="2763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7" name="椭圆 146"/>
              <p:cNvSpPr/>
              <p:nvPr/>
            </p:nvSpPr>
            <p:spPr>
              <a:xfrm>
                <a:off x="2403583" y="1299991"/>
                <a:ext cx="276367" cy="2763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3347456" y="482119"/>
                <a:ext cx="276367" cy="2763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9" name="椭圆 148"/>
              <p:cNvSpPr/>
              <p:nvPr/>
            </p:nvSpPr>
            <p:spPr>
              <a:xfrm>
                <a:off x="4583665" y="304380"/>
                <a:ext cx="276367" cy="2763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0" name="椭圆 149"/>
              <p:cNvSpPr/>
              <p:nvPr/>
            </p:nvSpPr>
            <p:spPr>
              <a:xfrm>
                <a:off x="5719725" y="823201"/>
                <a:ext cx="276367" cy="2763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6394945" y="1873861"/>
                <a:ext cx="276367" cy="2763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2" name="椭圆 151"/>
              <p:cNvSpPr/>
              <p:nvPr/>
            </p:nvSpPr>
            <p:spPr>
              <a:xfrm>
                <a:off x="6394945" y="3122781"/>
                <a:ext cx="276367" cy="2763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5719725" y="4173441"/>
                <a:ext cx="276367" cy="2763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4" name="椭圆 153"/>
              <p:cNvSpPr/>
              <p:nvPr/>
            </p:nvSpPr>
            <p:spPr>
              <a:xfrm>
                <a:off x="4583665" y="4692262"/>
                <a:ext cx="276367" cy="2763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3347456" y="4514523"/>
                <a:ext cx="276367" cy="2763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2403583" y="3696651"/>
                <a:ext cx="276367" cy="2763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57" name="组合 156"/>
          <p:cNvGrpSpPr/>
          <p:nvPr/>
        </p:nvGrpSpPr>
        <p:grpSpPr>
          <a:xfrm rot="20637263" flipH="1">
            <a:off x="3321974" y="1338550"/>
            <a:ext cx="2556559" cy="2581273"/>
            <a:chOff x="2051720" y="304380"/>
            <a:chExt cx="4619592" cy="4664249"/>
          </a:xfrm>
          <a:solidFill>
            <a:schemeClr val="bg1">
              <a:lumMod val="95000"/>
            </a:schemeClr>
          </a:solidFill>
        </p:grpSpPr>
        <p:sp>
          <p:nvSpPr>
            <p:cNvPr id="158" name="椭圆 157"/>
            <p:cNvSpPr/>
            <p:nvPr/>
          </p:nvSpPr>
          <p:spPr>
            <a:xfrm>
              <a:off x="2051720" y="249832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9" name="椭圆 158"/>
            <p:cNvSpPr/>
            <p:nvPr/>
          </p:nvSpPr>
          <p:spPr>
            <a:xfrm>
              <a:off x="2403583" y="129999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0" name="椭圆 159"/>
            <p:cNvSpPr/>
            <p:nvPr/>
          </p:nvSpPr>
          <p:spPr>
            <a:xfrm>
              <a:off x="3347456" y="482119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1" name="椭圆 160"/>
            <p:cNvSpPr/>
            <p:nvPr/>
          </p:nvSpPr>
          <p:spPr>
            <a:xfrm>
              <a:off x="4583665" y="304380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2" name="椭圆 161"/>
            <p:cNvSpPr/>
            <p:nvPr/>
          </p:nvSpPr>
          <p:spPr>
            <a:xfrm>
              <a:off x="5719725" y="82320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6394945" y="187386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6394945" y="312278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5" name="椭圆 164"/>
            <p:cNvSpPr/>
            <p:nvPr/>
          </p:nvSpPr>
          <p:spPr>
            <a:xfrm>
              <a:off x="5719725" y="417344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6" name="椭圆 165"/>
            <p:cNvSpPr/>
            <p:nvPr/>
          </p:nvSpPr>
          <p:spPr>
            <a:xfrm>
              <a:off x="4583665" y="4692262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3347456" y="4514523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8" name="椭圆 167"/>
            <p:cNvSpPr/>
            <p:nvPr/>
          </p:nvSpPr>
          <p:spPr>
            <a:xfrm>
              <a:off x="2403583" y="3696651"/>
              <a:ext cx="276367" cy="276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 rot="18960000">
            <a:off x="6601284" y="3964226"/>
            <a:ext cx="656499" cy="653567"/>
            <a:chOff x="3558130" y="1809565"/>
            <a:chExt cx="2017964" cy="2008951"/>
          </a:xfrm>
        </p:grpSpPr>
        <p:sp>
          <p:nvSpPr>
            <p:cNvPr id="170" name="任意多边形 169"/>
            <p:cNvSpPr/>
            <p:nvPr/>
          </p:nvSpPr>
          <p:spPr>
            <a:xfrm rot="16200000">
              <a:off x="4062621" y="2305043"/>
              <a:ext cx="1008982" cy="2017964"/>
            </a:xfrm>
            <a:custGeom>
              <a:avLst/>
              <a:gdLst>
                <a:gd name="connsiteX0" fmla="*/ 1008982 w 1008982"/>
                <a:gd name="connsiteY0" fmla="*/ 0 h 2017964"/>
                <a:gd name="connsiteX1" fmla="*/ 1008982 w 1008982"/>
                <a:gd name="connsiteY1" fmla="*/ 2017964 h 2017964"/>
                <a:gd name="connsiteX2" fmla="*/ 0 w 1008982"/>
                <a:gd name="connsiteY2" fmla="*/ 1008982 h 2017964"/>
                <a:gd name="connsiteX3" fmla="*/ 1008982 w 1008982"/>
                <a:gd name="connsiteY3" fmla="*/ 0 h 201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8982" h="2017964">
                  <a:moveTo>
                    <a:pt x="1008982" y="0"/>
                  </a:moveTo>
                  <a:lnTo>
                    <a:pt x="1008982" y="2017964"/>
                  </a:lnTo>
                  <a:cubicBezTo>
                    <a:pt x="451737" y="2017964"/>
                    <a:pt x="0" y="1566227"/>
                    <a:pt x="0" y="1008982"/>
                  </a:cubicBezTo>
                  <a:cubicBezTo>
                    <a:pt x="0" y="451737"/>
                    <a:pt x="451737" y="0"/>
                    <a:pt x="1008982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100" b="1" dirty="0" smtClean="0">
                <a:cs typeface="+mn-ea"/>
                <a:sym typeface="+mn-lt"/>
              </a:endParaRPr>
            </a:p>
            <a:p>
              <a:pPr algn="ctr"/>
              <a:endParaRPr lang="en-US" sz="1100" b="1" dirty="0">
                <a:cs typeface="+mn-ea"/>
                <a:sym typeface="+mn-lt"/>
              </a:endParaRPr>
            </a:p>
            <a:p>
              <a:pPr algn="ctr"/>
              <a:endParaRPr lang="en-US" sz="1100" b="1" dirty="0" smtClean="0">
                <a:cs typeface="+mn-ea"/>
                <a:sym typeface="+mn-lt"/>
              </a:endParaRPr>
            </a:p>
          </p:txBody>
        </p:sp>
        <p:sp>
          <p:nvSpPr>
            <p:cNvPr id="171" name="任意多边形 170"/>
            <p:cNvSpPr/>
            <p:nvPr/>
          </p:nvSpPr>
          <p:spPr>
            <a:xfrm rot="16200000" flipH="1">
              <a:off x="4062621" y="1305074"/>
              <a:ext cx="1008982" cy="2017964"/>
            </a:xfrm>
            <a:custGeom>
              <a:avLst/>
              <a:gdLst>
                <a:gd name="connsiteX0" fmla="*/ 1008982 w 1008982"/>
                <a:gd name="connsiteY0" fmla="*/ 0 h 2017964"/>
                <a:gd name="connsiteX1" fmla="*/ 1008982 w 1008982"/>
                <a:gd name="connsiteY1" fmla="*/ 2017964 h 2017964"/>
                <a:gd name="connsiteX2" fmla="*/ 0 w 1008982"/>
                <a:gd name="connsiteY2" fmla="*/ 1008982 h 2017964"/>
                <a:gd name="connsiteX3" fmla="*/ 1008982 w 1008982"/>
                <a:gd name="connsiteY3" fmla="*/ 0 h 201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8982" h="2017964">
                  <a:moveTo>
                    <a:pt x="1008982" y="0"/>
                  </a:moveTo>
                  <a:lnTo>
                    <a:pt x="1008982" y="2017964"/>
                  </a:lnTo>
                  <a:cubicBezTo>
                    <a:pt x="451737" y="2017964"/>
                    <a:pt x="0" y="1566227"/>
                    <a:pt x="0" y="1008982"/>
                  </a:cubicBezTo>
                  <a:cubicBezTo>
                    <a:pt x="0" y="451737"/>
                    <a:pt x="451737" y="0"/>
                    <a:pt x="10089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100" b="1" dirty="0" smtClean="0">
                <a:cs typeface="+mn-ea"/>
                <a:sym typeface="+mn-lt"/>
              </a:endParaRPr>
            </a:p>
            <a:p>
              <a:pPr algn="ctr"/>
              <a:endParaRPr lang="en-US" sz="1100" b="1" dirty="0">
                <a:cs typeface="+mn-ea"/>
                <a:sym typeface="+mn-lt"/>
              </a:endParaRPr>
            </a:p>
            <a:p>
              <a:pPr algn="ctr"/>
              <a:endParaRPr lang="en-US" sz="1100" b="1" dirty="0" smtClean="0">
                <a:cs typeface="+mn-ea"/>
                <a:sym typeface="+mn-lt"/>
              </a:endParaRPr>
            </a:p>
          </p:txBody>
        </p:sp>
      </p:grpSp>
      <p:sp>
        <p:nvSpPr>
          <p:cNvPr id="111" name="Content Placeholder 2"/>
          <p:cNvSpPr txBox="1">
            <a:spLocks/>
          </p:cNvSpPr>
          <p:nvPr/>
        </p:nvSpPr>
        <p:spPr>
          <a:xfrm>
            <a:off x="3702173" y="556264"/>
            <a:ext cx="1625253" cy="30682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5900" b="1" dirty="0" smtClean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en-US" sz="150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72" name="组合 171"/>
          <p:cNvGrpSpPr/>
          <p:nvPr/>
        </p:nvGrpSpPr>
        <p:grpSpPr>
          <a:xfrm rot="18960000">
            <a:off x="1835546" y="674348"/>
            <a:ext cx="656499" cy="653567"/>
            <a:chOff x="3558130" y="1809565"/>
            <a:chExt cx="2017964" cy="2008951"/>
          </a:xfrm>
        </p:grpSpPr>
        <p:sp>
          <p:nvSpPr>
            <p:cNvPr id="173" name="任意多边形 172"/>
            <p:cNvSpPr/>
            <p:nvPr/>
          </p:nvSpPr>
          <p:spPr>
            <a:xfrm rot="16200000">
              <a:off x="4062621" y="2305043"/>
              <a:ext cx="1008982" cy="2017964"/>
            </a:xfrm>
            <a:custGeom>
              <a:avLst/>
              <a:gdLst>
                <a:gd name="connsiteX0" fmla="*/ 1008982 w 1008982"/>
                <a:gd name="connsiteY0" fmla="*/ 0 h 2017964"/>
                <a:gd name="connsiteX1" fmla="*/ 1008982 w 1008982"/>
                <a:gd name="connsiteY1" fmla="*/ 2017964 h 2017964"/>
                <a:gd name="connsiteX2" fmla="*/ 0 w 1008982"/>
                <a:gd name="connsiteY2" fmla="*/ 1008982 h 2017964"/>
                <a:gd name="connsiteX3" fmla="*/ 1008982 w 1008982"/>
                <a:gd name="connsiteY3" fmla="*/ 0 h 201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8982" h="2017964">
                  <a:moveTo>
                    <a:pt x="1008982" y="0"/>
                  </a:moveTo>
                  <a:lnTo>
                    <a:pt x="1008982" y="2017964"/>
                  </a:lnTo>
                  <a:cubicBezTo>
                    <a:pt x="451737" y="2017964"/>
                    <a:pt x="0" y="1566227"/>
                    <a:pt x="0" y="1008982"/>
                  </a:cubicBezTo>
                  <a:cubicBezTo>
                    <a:pt x="0" y="451737"/>
                    <a:pt x="451737" y="0"/>
                    <a:pt x="1008982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100" b="1" dirty="0" smtClean="0">
                <a:cs typeface="+mn-ea"/>
                <a:sym typeface="+mn-lt"/>
              </a:endParaRPr>
            </a:p>
            <a:p>
              <a:pPr algn="ctr"/>
              <a:endParaRPr lang="en-US" sz="1100" b="1" dirty="0">
                <a:cs typeface="+mn-ea"/>
                <a:sym typeface="+mn-lt"/>
              </a:endParaRPr>
            </a:p>
            <a:p>
              <a:pPr algn="ctr"/>
              <a:endParaRPr lang="en-US" sz="1100" b="1" dirty="0" smtClean="0">
                <a:cs typeface="+mn-ea"/>
                <a:sym typeface="+mn-lt"/>
              </a:endParaRPr>
            </a:p>
          </p:txBody>
        </p:sp>
        <p:sp>
          <p:nvSpPr>
            <p:cNvPr id="174" name="任意多边形 173"/>
            <p:cNvSpPr/>
            <p:nvPr/>
          </p:nvSpPr>
          <p:spPr>
            <a:xfrm rot="16200000" flipH="1">
              <a:off x="4062621" y="1305074"/>
              <a:ext cx="1008982" cy="2017964"/>
            </a:xfrm>
            <a:custGeom>
              <a:avLst/>
              <a:gdLst>
                <a:gd name="connsiteX0" fmla="*/ 1008982 w 1008982"/>
                <a:gd name="connsiteY0" fmla="*/ 0 h 2017964"/>
                <a:gd name="connsiteX1" fmla="*/ 1008982 w 1008982"/>
                <a:gd name="connsiteY1" fmla="*/ 2017964 h 2017964"/>
                <a:gd name="connsiteX2" fmla="*/ 0 w 1008982"/>
                <a:gd name="connsiteY2" fmla="*/ 1008982 h 2017964"/>
                <a:gd name="connsiteX3" fmla="*/ 1008982 w 1008982"/>
                <a:gd name="connsiteY3" fmla="*/ 0 h 201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8982" h="2017964">
                  <a:moveTo>
                    <a:pt x="1008982" y="0"/>
                  </a:moveTo>
                  <a:lnTo>
                    <a:pt x="1008982" y="2017964"/>
                  </a:lnTo>
                  <a:cubicBezTo>
                    <a:pt x="451737" y="2017964"/>
                    <a:pt x="0" y="1566227"/>
                    <a:pt x="0" y="1008982"/>
                  </a:cubicBezTo>
                  <a:cubicBezTo>
                    <a:pt x="0" y="451737"/>
                    <a:pt x="451737" y="0"/>
                    <a:pt x="10089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100" b="1" dirty="0" smtClean="0">
                <a:cs typeface="+mn-ea"/>
                <a:sym typeface="+mn-lt"/>
              </a:endParaRPr>
            </a:p>
            <a:p>
              <a:pPr algn="ctr"/>
              <a:endParaRPr lang="en-US" sz="1100" b="1" dirty="0">
                <a:cs typeface="+mn-ea"/>
                <a:sym typeface="+mn-lt"/>
              </a:endParaRPr>
            </a:p>
            <a:p>
              <a:pPr algn="ctr"/>
              <a:endParaRPr lang="en-US" sz="1100" b="1" dirty="0" smtClean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593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9">
      <a:dk1>
        <a:sysClr val="windowText" lastClr="000000"/>
      </a:dk1>
      <a:lt1>
        <a:srgbClr val="FFFFFF"/>
      </a:lt1>
      <a:dk2>
        <a:srgbClr val="FBD8D8"/>
      </a:dk2>
      <a:lt2>
        <a:srgbClr val="B7DDE5"/>
      </a:lt2>
      <a:accent1>
        <a:srgbClr val="FEE9BD"/>
      </a:accent1>
      <a:accent2>
        <a:srgbClr val="B6DCCC"/>
      </a:accent2>
      <a:accent3>
        <a:srgbClr val="E0472E"/>
      </a:accent3>
      <a:accent4>
        <a:srgbClr val="558C3E"/>
      </a:accent4>
      <a:accent5>
        <a:srgbClr val="975034"/>
      </a:accent5>
      <a:accent6>
        <a:srgbClr val="C3B900"/>
      </a:accent6>
      <a:hlink>
        <a:srgbClr val="0563C1"/>
      </a:hlink>
      <a:folHlink>
        <a:srgbClr val="954F72"/>
      </a:folHlink>
    </a:clrScheme>
    <a:fontScheme name="Temp">
      <a:majorFont>
        <a:latin typeface="Calibri Light"/>
        <a:ea typeface="黑体"/>
        <a:cs typeface=""/>
      </a:majorFont>
      <a:minorFont>
        <a:latin typeface="Calibri Light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如螢幕大小 (16:9)</PresentationFormat>
  <Paragraphs>58</Paragraphs>
  <Slides>14</Slides>
  <Notes>14</Notes>
  <HiddenSlides>0</HiddenSlides>
  <MMClips>2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5" baseType="lpstr">
      <vt:lpstr>黑体</vt:lpstr>
      <vt:lpstr>宋体</vt:lpstr>
      <vt:lpstr>Source Sans Pro Light</vt:lpstr>
      <vt:lpstr>幼圆</vt:lpstr>
      <vt:lpstr>微軟正黑體</vt:lpstr>
      <vt:lpstr>Arial</vt:lpstr>
      <vt:lpstr>Arial Narrow</vt:lpstr>
      <vt:lpstr>Calibri</vt:lpstr>
      <vt:lpstr>Calibri Light</vt:lpstr>
      <vt:lpstr>Roboto Bk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http://www.ypppt.com/</dc:description>
  <cp:lastModifiedBy/>
  <cp:revision>1</cp:revision>
  <dcterms:created xsi:type="dcterms:W3CDTF">2015-10-08T06:58:35Z</dcterms:created>
  <dcterms:modified xsi:type="dcterms:W3CDTF">2019-01-10T06:14:14Z</dcterms:modified>
  <cp:category/>
</cp:coreProperties>
</file>