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11/30/2019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Cond" panose="020B0604020202020204" pitchFamily="34" charset="0"/>
              </a:rPr>
              <a:t>Proposed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B66E1-3AFF-4601-ABC9-F8F829B8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920070"/>
              </p:ext>
            </p:extLst>
          </p:nvPr>
        </p:nvGraphicFramePr>
        <p:xfrm>
          <a:off x="838200" y="1694414"/>
          <a:ext cx="10477500" cy="432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50302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3268211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3526392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params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return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/clothes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/clothes/barcode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”barcode":”1", ”</a:t>
                      </a:r>
                      <a:r>
                        <a:rPr lang="en-IE" sz="1400" dirty="0" err="1">
                          <a:effectLst/>
                        </a:rPr>
                        <a:t>item":”xxx</a:t>
                      </a:r>
                      <a:r>
                        <a:rPr lang="en-IE" sz="14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</a:t>
                      </a:r>
                      <a:r>
                        <a:rPr lang="en-IE" sz="1400" dirty="0" err="1">
                          <a:effectLst/>
                        </a:rPr>
                        <a:t>designer":”xxx</a:t>
                      </a:r>
                      <a:r>
                        <a:rPr lang="en-IE" sz="1400" dirty="0">
                          <a:effectLst/>
                        </a:rPr>
                        <a:t>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/clothes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”barcode":”1", ”</a:t>
                      </a:r>
                      <a:r>
                        <a:rPr lang="en-IE" sz="1400" dirty="0" err="1">
                          <a:effectLst/>
                        </a:rPr>
                        <a:t>item":”xxx</a:t>
                      </a:r>
                      <a:r>
                        <a:rPr lang="en-IE" sz="14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</a:t>
                      </a:r>
                      <a:r>
                        <a:rPr lang="en-IE" sz="1400" dirty="0" err="1">
                          <a:effectLst/>
                        </a:rPr>
                        <a:t>designer":”xxx</a:t>
                      </a:r>
                      <a:r>
                        <a:rPr lang="en-IE" sz="1400" dirty="0">
                          <a:effectLst/>
                        </a:rPr>
                        <a:t>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/clothes/barcode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”barcode":”1", ”</a:t>
                      </a:r>
                      <a:r>
                        <a:rPr lang="en-IE" sz="1400" dirty="0" err="1">
                          <a:effectLst/>
                        </a:rPr>
                        <a:t>item":”xxx</a:t>
                      </a:r>
                      <a:r>
                        <a:rPr lang="en-IE" sz="14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</a:t>
                      </a:r>
                      <a:r>
                        <a:rPr lang="en-IE" sz="1400" dirty="0" err="1">
                          <a:effectLst/>
                        </a:rPr>
                        <a:t>designer":”xxx</a:t>
                      </a:r>
                      <a:r>
                        <a:rPr lang="en-IE" sz="1400" dirty="0">
                          <a:effectLst/>
                        </a:rPr>
                        <a:t>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/clothes/barcode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01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6512</TotalTime>
  <Words>147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Nova Cond</vt:lpstr>
      <vt:lpstr>Calibri</vt:lpstr>
      <vt:lpstr>Rockwell</vt:lpstr>
      <vt:lpstr>Rockwell Condensed</vt:lpstr>
      <vt:lpstr>Wingdings</vt:lpstr>
      <vt:lpstr>Wood Type</vt:lpstr>
      <vt:lpstr>Proposed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CLAIRE DRUMMOND</cp:lastModifiedBy>
  <cp:revision>23</cp:revision>
  <dcterms:created xsi:type="dcterms:W3CDTF">2019-11-13T10:44:00Z</dcterms:created>
  <dcterms:modified xsi:type="dcterms:W3CDTF">2019-11-30T11:38:00Z</dcterms:modified>
</cp:coreProperties>
</file>