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Fraser" userId="7eed14852a84f399" providerId="LiveId" clId="{BBBC3D91-9135-4417-8CB5-51D5AEA0872C}"/>
    <pc:docChg chg="custSel addSld modSld">
      <pc:chgData name="Claire Fraser" userId="7eed14852a84f399" providerId="LiveId" clId="{BBBC3D91-9135-4417-8CB5-51D5AEA0872C}" dt="2023-11-28T13:37:47.494" v="2" actId="22"/>
      <pc:docMkLst>
        <pc:docMk/>
      </pc:docMkLst>
      <pc:sldChg chg="addSp delSp new mod">
        <pc:chgData name="Claire Fraser" userId="7eed14852a84f399" providerId="LiveId" clId="{BBBC3D91-9135-4417-8CB5-51D5AEA0872C}" dt="2023-11-28T13:37:47.494" v="2" actId="22"/>
        <pc:sldMkLst>
          <pc:docMk/>
          <pc:sldMk cId="1555566388" sldId="256"/>
        </pc:sldMkLst>
        <pc:spChg chg="del">
          <ac:chgData name="Claire Fraser" userId="7eed14852a84f399" providerId="LiveId" clId="{BBBC3D91-9135-4417-8CB5-51D5AEA0872C}" dt="2023-11-28T13:37:44.729" v="1" actId="478"/>
          <ac:spMkLst>
            <pc:docMk/>
            <pc:sldMk cId="1555566388" sldId="256"/>
            <ac:spMk id="2" creationId="{AAAC8AFD-C6FB-F493-C0AA-3FB3CFCE6C2D}"/>
          </ac:spMkLst>
        </pc:spChg>
        <pc:spChg chg="del">
          <ac:chgData name="Claire Fraser" userId="7eed14852a84f399" providerId="LiveId" clId="{BBBC3D91-9135-4417-8CB5-51D5AEA0872C}" dt="2023-11-28T13:37:44.729" v="1" actId="478"/>
          <ac:spMkLst>
            <pc:docMk/>
            <pc:sldMk cId="1555566388" sldId="256"/>
            <ac:spMk id="3" creationId="{BD7E1E0E-D2B7-0440-5B4B-553FCB863D17}"/>
          </ac:spMkLst>
        </pc:spChg>
        <pc:picChg chg="add">
          <ac:chgData name="Claire Fraser" userId="7eed14852a84f399" providerId="LiveId" clId="{BBBC3D91-9135-4417-8CB5-51D5AEA0872C}" dt="2023-11-28T13:37:47.494" v="2" actId="22"/>
          <ac:picMkLst>
            <pc:docMk/>
            <pc:sldMk cId="1555566388" sldId="256"/>
            <ac:picMk id="5" creationId="{42B21870-12F8-FBCF-F26E-7535F1074E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F7AF-7114-4320-F55B-4E655FAF5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B07DD-842C-11F3-70A9-2D2BE849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CB54-3214-591D-BA59-A3F4EF2C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E575-FC22-45DE-B4AD-7F074224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F648-E7C4-B4A4-D983-0EC2EE0D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3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5438-7F27-CE06-2D21-A102BCA0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AB174-D1DB-8667-7F1E-471C9250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A48CD-CE58-1735-41F7-A545D505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6C3A-14CD-11D2-F360-69BB71EB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3380-7C73-45AE-E3DC-96FB55D7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7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B2B5E-C63F-1108-1B25-23F09770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52043-41BC-5850-8D68-3145C2CC5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759E-9001-EE2B-63A9-E99911E2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CD81-0EDD-CACA-DFC2-BB3B35F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9F1E-A431-39C6-C391-34FF148E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3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D51E-DD55-192D-1208-F8D8802B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9007-CA89-6F7D-6FF2-B9ED56FD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7148-CBE1-88D0-8BCB-5256ACF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3E56-CDB9-DA71-8D02-D0AF6184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BAEF-DD3E-91D9-20F9-B4756E23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8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B56-0E66-DDD8-156D-8817172D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BEFB3-9F1A-DA93-AA91-65A7441F5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A583-4CAD-65FE-DA51-5421DA7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F9D8-AE2C-42E4-7BBD-C82307EB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0E95-34FD-57DB-5E68-FB226D1C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4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6A92-1853-7487-18E0-AAA851A2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E18B-1AF9-95FA-AB54-BBF2BAE5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6BD1D-CB42-90C6-6890-AC8E7C22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E7B63-1A38-9D53-0BA7-84A2B4FB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1B26-8847-599B-7B5B-BE1C8B60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EE56-DF5A-5E6E-312D-C92EB712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7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250C-418E-18C2-D55A-1DEDF216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00EC-AC96-1FB7-25C0-DDD28CB8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5318B-B144-350C-AA79-FE50DA03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827EC-0D7E-8B19-B786-C5168EB39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DA16F-6A6B-623A-053E-1388C057B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F1D0B-98BB-BBF8-54D6-FAE2CAC4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75454-3E59-7B96-A228-B788FD63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FC45B-02DF-3A0D-CDC1-2747360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2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E7CF-00CD-2A1F-742D-D654FFE9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06D1E-EF99-81A2-D30E-8F5CDE85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E4134-E26C-39D7-5D91-99F0FABD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74AE6-0FBB-8006-9422-654AFBC6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2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1D56D-75BA-EDD2-62A9-A8AFE3FF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400A7-A9DC-ABF0-970C-8FA37D93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2DD45-CE58-D848-3EE2-6F35C0C4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7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DBAC-90E0-00B3-295A-FF361E07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5571-2BE5-5A59-D45B-1160FF7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41FA2-D273-13E4-43DD-5E025DF2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31444-B3F7-515A-073B-1BAA594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04CF6-6302-93AE-1861-9B48AF88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A4480-9CD3-537D-DFE8-FBCCF211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6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D378-C41A-1B73-9B78-B70CB737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21F7B-5C76-810D-FDB8-7D028F081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E3847-B17A-E57A-73BD-3EE283664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BFE3A-D945-4DD7-CE14-B5C7DE1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6D873-938A-4C21-9CDD-578B190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E2EB-148A-1005-E1B5-68537ECA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7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5C9CC-2F0A-2712-D83B-BD7DAEA9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311A-3A92-E4B4-A8F1-6F7F3F80C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3A2A-B49D-A1F7-B667-954ACA9E8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26B7-F1C8-431C-86EA-FEC81DB4E4B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17DF-4F69-81DB-A8F2-DBCD61A88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9025-1E2F-5C93-BFF6-CFBB3ABBD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ECCC-D53A-4B2D-9A33-9476132CC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21870-12F8-FBCF-F26E-7535F107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6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Fraser</dc:creator>
  <cp:lastModifiedBy>Claire Fraser</cp:lastModifiedBy>
  <cp:revision>1</cp:revision>
  <dcterms:created xsi:type="dcterms:W3CDTF">2023-11-28T13:37:26Z</dcterms:created>
  <dcterms:modified xsi:type="dcterms:W3CDTF">2023-11-28T13:37:56Z</dcterms:modified>
</cp:coreProperties>
</file>