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3517D-BCC7-4E4A-A8F8-AC57EAEAE5BA}" v="1278" dt="2019-04-24T14:38:30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olan" userId="41032787-18c6-4ed5-8df5-eb1afb46b08b" providerId="ADAL" clId="{EE33517D-BCC7-4E4A-A8F8-AC57EAEAE5BA}"/>
    <pc:docChg chg="undo redo custSel addSld modSld">
      <pc:chgData name="Claire Nolan" userId="41032787-18c6-4ed5-8df5-eb1afb46b08b" providerId="ADAL" clId="{EE33517D-BCC7-4E4A-A8F8-AC57EAEAE5BA}" dt="2019-04-24T14:38:30.632" v="1277" actId="20577"/>
      <pc:docMkLst>
        <pc:docMk/>
      </pc:docMkLst>
      <pc:sldChg chg="addSp delSp modSp">
        <pc:chgData name="Claire Nolan" userId="41032787-18c6-4ed5-8df5-eb1afb46b08b" providerId="ADAL" clId="{EE33517D-BCC7-4E4A-A8F8-AC57EAEAE5BA}" dt="2019-04-24T14:38:30.632" v="1277" actId="20577"/>
        <pc:sldMkLst>
          <pc:docMk/>
          <pc:sldMk cId="194867203" sldId="256"/>
        </pc:sldMkLst>
        <pc:spChg chg="add mod">
          <ac:chgData name="Claire Nolan" userId="41032787-18c6-4ed5-8df5-eb1afb46b08b" providerId="ADAL" clId="{EE33517D-BCC7-4E4A-A8F8-AC57EAEAE5BA}" dt="2019-04-24T14:35:25.211" v="1250" actId="1038"/>
          <ac:spMkLst>
            <pc:docMk/>
            <pc:sldMk cId="194867203" sldId="256"/>
            <ac:spMk id="2" creationId="{50875E2B-ECFD-4111-9716-5059D63A3E64}"/>
          </ac:spMkLst>
        </pc:spChg>
        <pc:spChg chg="mod">
          <ac:chgData name="Claire Nolan" userId="41032787-18c6-4ed5-8df5-eb1afb46b08b" providerId="ADAL" clId="{EE33517D-BCC7-4E4A-A8F8-AC57EAEAE5BA}" dt="2019-04-24T14:35:25.211" v="1250" actId="1038"/>
          <ac:spMkLst>
            <pc:docMk/>
            <pc:sldMk cId="194867203" sldId="256"/>
            <ac:spMk id="4" creationId="{0E786F74-3A89-4B42-B2DD-CA1A3DB50290}"/>
          </ac:spMkLst>
        </pc:spChg>
        <pc:spChg chg="del">
          <ac:chgData name="Claire Nolan" userId="41032787-18c6-4ed5-8df5-eb1afb46b08b" providerId="ADAL" clId="{EE33517D-BCC7-4E4A-A8F8-AC57EAEAE5BA}" dt="2019-04-24T14:32:13.682" v="1104" actId="478"/>
          <ac:spMkLst>
            <pc:docMk/>
            <pc:sldMk cId="194867203" sldId="256"/>
            <ac:spMk id="5" creationId="{1F0DAAE8-814A-4FB8-927C-5BC1D3795A78}"/>
          </ac:spMkLst>
        </pc:spChg>
        <pc:spChg chg="del mod">
          <ac:chgData name="Claire Nolan" userId="41032787-18c6-4ed5-8df5-eb1afb46b08b" providerId="ADAL" clId="{EE33517D-BCC7-4E4A-A8F8-AC57EAEAE5BA}" dt="2019-04-24T14:32:12.196" v="1103" actId="478"/>
          <ac:spMkLst>
            <pc:docMk/>
            <pc:sldMk cId="194867203" sldId="256"/>
            <ac:spMk id="6" creationId="{C65D130C-81F7-4630-9CE9-01A4344793C3}"/>
          </ac:spMkLst>
        </pc:spChg>
        <pc:spChg chg="mod">
          <ac:chgData name="Claire Nolan" userId="41032787-18c6-4ed5-8df5-eb1afb46b08b" providerId="ADAL" clId="{EE33517D-BCC7-4E4A-A8F8-AC57EAEAE5BA}" dt="2019-04-24T14:35:25.211" v="1250" actId="1038"/>
          <ac:spMkLst>
            <pc:docMk/>
            <pc:sldMk cId="194867203" sldId="256"/>
            <ac:spMk id="7" creationId="{4C7E2E2B-0F27-4F4F-94C7-039F3FB1F6A5}"/>
          </ac:spMkLst>
        </pc:spChg>
        <pc:spChg chg="mod">
          <ac:chgData name="Claire Nolan" userId="41032787-18c6-4ed5-8df5-eb1afb46b08b" providerId="ADAL" clId="{EE33517D-BCC7-4E4A-A8F8-AC57EAEAE5BA}" dt="2019-04-24T14:35:25.211" v="1250" actId="1038"/>
          <ac:spMkLst>
            <pc:docMk/>
            <pc:sldMk cId="194867203" sldId="256"/>
            <ac:spMk id="8" creationId="{7D988EE0-6176-49E9-B615-0533596E1492}"/>
          </ac:spMkLst>
        </pc:spChg>
        <pc:spChg chg="mod">
          <ac:chgData name="Claire Nolan" userId="41032787-18c6-4ed5-8df5-eb1afb46b08b" providerId="ADAL" clId="{EE33517D-BCC7-4E4A-A8F8-AC57EAEAE5BA}" dt="2019-04-24T14:35:25.211" v="1250" actId="1038"/>
          <ac:spMkLst>
            <pc:docMk/>
            <pc:sldMk cId="194867203" sldId="256"/>
            <ac:spMk id="9" creationId="{DB31CA57-E2E9-436B-A5D3-D60DEC6655A3}"/>
          </ac:spMkLst>
        </pc:spChg>
        <pc:spChg chg="mod">
          <ac:chgData name="Claire Nolan" userId="41032787-18c6-4ed5-8df5-eb1afb46b08b" providerId="ADAL" clId="{EE33517D-BCC7-4E4A-A8F8-AC57EAEAE5BA}" dt="2019-04-24T14:38:09.074" v="1274" actId="14100"/>
          <ac:spMkLst>
            <pc:docMk/>
            <pc:sldMk cId="194867203" sldId="256"/>
            <ac:spMk id="10" creationId="{3D93A688-4A38-49B2-88CA-854FFAECDDB7}"/>
          </ac:spMkLst>
        </pc:spChg>
        <pc:spChg chg="mod">
          <ac:chgData name="Claire Nolan" userId="41032787-18c6-4ed5-8df5-eb1afb46b08b" providerId="ADAL" clId="{EE33517D-BCC7-4E4A-A8F8-AC57EAEAE5BA}" dt="2019-04-24T14:38:09.074" v="1274" actId="14100"/>
          <ac:spMkLst>
            <pc:docMk/>
            <pc:sldMk cId="194867203" sldId="256"/>
            <ac:spMk id="11" creationId="{042EEE77-1AB4-4A2A-AA59-7C3BEB2F7D82}"/>
          </ac:spMkLst>
        </pc:spChg>
        <pc:spChg chg="mod">
          <ac:chgData name="Claire Nolan" userId="41032787-18c6-4ed5-8df5-eb1afb46b08b" providerId="ADAL" clId="{EE33517D-BCC7-4E4A-A8F8-AC57EAEAE5BA}" dt="2019-04-24T14:38:09.074" v="1274" actId="14100"/>
          <ac:spMkLst>
            <pc:docMk/>
            <pc:sldMk cId="194867203" sldId="256"/>
            <ac:spMk id="12" creationId="{B71ED909-A9F2-46F1-BD95-4598E051620A}"/>
          </ac:spMkLst>
        </pc:spChg>
        <pc:spChg chg="mod">
          <ac:chgData name="Claire Nolan" userId="41032787-18c6-4ed5-8df5-eb1afb46b08b" providerId="ADAL" clId="{EE33517D-BCC7-4E4A-A8F8-AC57EAEAE5BA}" dt="2019-04-24T14:38:09.074" v="1274" actId="14100"/>
          <ac:spMkLst>
            <pc:docMk/>
            <pc:sldMk cId="194867203" sldId="256"/>
            <ac:spMk id="13" creationId="{90B7D529-05A2-4BDF-87E4-919CC3EFF606}"/>
          </ac:spMkLst>
        </pc:spChg>
        <pc:spChg chg="mod">
          <ac:chgData name="Claire Nolan" userId="41032787-18c6-4ed5-8df5-eb1afb46b08b" providerId="ADAL" clId="{EE33517D-BCC7-4E4A-A8F8-AC57EAEAE5BA}" dt="2019-04-24T14:35:25.211" v="1250" actId="1038"/>
          <ac:spMkLst>
            <pc:docMk/>
            <pc:sldMk cId="194867203" sldId="256"/>
            <ac:spMk id="14" creationId="{4B1605BE-6060-417B-902D-6C86DFDA4E55}"/>
          </ac:spMkLst>
        </pc:spChg>
        <pc:spChg chg="mod">
          <ac:chgData name="Claire Nolan" userId="41032787-18c6-4ed5-8df5-eb1afb46b08b" providerId="ADAL" clId="{EE33517D-BCC7-4E4A-A8F8-AC57EAEAE5BA}" dt="2019-04-24T14:35:25.211" v="1250" actId="1038"/>
          <ac:spMkLst>
            <pc:docMk/>
            <pc:sldMk cId="194867203" sldId="256"/>
            <ac:spMk id="15" creationId="{5723CCF0-412D-4EB6-9ECF-BBEB52E9B0DA}"/>
          </ac:spMkLst>
        </pc:spChg>
        <pc:spChg chg="mod">
          <ac:chgData name="Claire Nolan" userId="41032787-18c6-4ed5-8df5-eb1afb46b08b" providerId="ADAL" clId="{EE33517D-BCC7-4E4A-A8F8-AC57EAEAE5BA}" dt="2019-04-24T14:35:25.211" v="1250" actId="1038"/>
          <ac:spMkLst>
            <pc:docMk/>
            <pc:sldMk cId="194867203" sldId="256"/>
            <ac:spMk id="16" creationId="{613B8EC8-09B1-4C8E-9E61-5BA94DFB6C07}"/>
          </ac:spMkLst>
        </pc:spChg>
        <pc:spChg chg="mod">
          <ac:chgData name="Claire Nolan" userId="41032787-18c6-4ed5-8df5-eb1afb46b08b" providerId="ADAL" clId="{EE33517D-BCC7-4E4A-A8F8-AC57EAEAE5BA}" dt="2019-04-24T14:35:25.211" v="1250" actId="1038"/>
          <ac:spMkLst>
            <pc:docMk/>
            <pc:sldMk cId="194867203" sldId="256"/>
            <ac:spMk id="17" creationId="{1D709BC3-7B83-4155-9CA8-55607EB7D7EC}"/>
          </ac:spMkLst>
        </pc:spChg>
        <pc:spChg chg="mod">
          <ac:chgData name="Claire Nolan" userId="41032787-18c6-4ed5-8df5-eb1afb46b08b" providerId="ADAL" clId="{EE33517D-BCC7-4E4A-A8F8-AC57EAEAE5BA}" dt="2019-04-24T14:38:09.074" v="1274" actId="14100"/>
          <ac:spMkLst>
            <pc:docMk/>
            <pc:sldMk cId="194867203" sldId="256"/>
            <ac:spMk id="21" creationId="{41F17CDA-1E32-4D67-BC9E-8F654F80BA9B}"/>
          </ac:spMkLst>
        </pc:spChg>
        <pc:spChg chg="add mod">
          <ac:chgData name="Claire Nolan" userId="41032787-18c6-4ed5-8df5-eb1afb46b08b" providerId="ADAL" clId="{EE33517D-BCC7-4E4A-A8F8-AC57EAEAE5BA}" dt="2019-04-24T14:35:25.211" v="1250" actId="1038"/>
          <ac:spMkLst>
            <pc:docMk/>
            <pc:sldMk cId="194867203" sldId="256"/>
            <ac:spMk id="30" creationId="{073E2139-B7FA-42BE-A8DE-0D3D7E538EDC}"/>
          </ac:spMkLst>
        </pc:spChg>
        <pc:spChg chg="add mod">
          <ac:chgData name="Claire Nolan" userId="41032787-18c6-4ed5-8df5-eb1afb46b08b" providerId="ADAL" clId="{EE33517D-BCC7-4E4A-A8F8-AC57EAEAE5BA}" dt="2019-04-24T14:38:30.632" v="1277" actId="20577"/>
          <ac:spMkLst>
            <pc:docMk/>
            <pc:sldMk cId="194867203" sldId="256"/>
            <ac:spMk id="31" creationId="{DCF087E2-4D61-4005-87D1-58022F204735}"/>
          </ac:spMkLst>
        </pc:spChg>
        <pc:spChg chg="add mod">
          <ac:chgData name="Claire Nolan" userId="41032787-18c6-4ed5-8df5-eb1afb46b08b" providerId="ADAL" clId="{EE33517D-BCC7-4E4A-A8F8-AC57EAEAE5BA}" dt="2019-04-24T14:38:20.003" v="1275" actId="313"/>
          <ac:spMkLst>
            <pc:docMk/>
            <pc:sldMk cId="194867203" sldId="256"/>
            <ac:spMk id="59" creationId="{02658848-0EA6-488D-A87C-0A55FCE15497}"/>
          </ac:spMkLst>
        </pc:spChg>
        <pc:cxnChg chg="add mod">
          <ac:chgData name="Claire Nolan" userId="41032787-18c6-4ed5-8df5-eb1afb46b08b" providerId="ADAL" clId="{EE33517D-BCC7-4E4A-A8F8-AC57EAEAE5BA}" dt="2019-04-24T14:38:09.074" v="1274" actId="14100"/>
          <ac:cxnSpMkLst>
            <pc:docMk/>
            <pc:sldMk cId="194867203" sldId="256"/>
            <ac:cxnSpMk id="18" creationId="{09AA13E8-FF9A-4A86-9CC3-AC0180B41E46}"/>
          </ac:cxnSpMkLst>
        </pc:cxnChg>
        <pc:cxnChg chg="add del mod">
          <ac:chgData name="Claire Nolan" userId="41032787-18c6-4ed5-8df5-eb1afb46b08b" providerId="ADAL" clId="{EE33517D-BCC7-4E4A-A8F8-AC57EAEAE5BA}" dt="2019-04-24T14:22:49.781" v="471" actId="11529"/>
          <ac:cxnSpMkLst>
            <pc:docMk/>
            <pc:sldMk cId="194867203" sldId="256"/>
            <ac:cxnSpMk id="20" creationId="{88C9C644-71D9-404E-9EF1-4C26F376AD4D}"/>
          </ac:cxnSpMkLst>
        </pc:cxnChg>
        <pc:cxnChg chg="add mod">
          <ac:chgData name="Claire Nolan" userId="41032787-18c6-4ed5-8df5-eb1afb46b08b" providerId="ADAL" clId="{EE33517D-BCC7-4E4A-A8F8-AC57EAEAE5BA}" dt="2019-04-24T14:38:09.074" v="1274" actId="14100"/>
          <ac:cxnSpMkLst>
            <pc:docMk/>
            <pc:sldMk cId="194867203" sldId="256"/>
            <ac:cxnSpMk id="23" creationId="{B3D6603F-836A-46E6-A8B1-66343C7F6954}"/>
          </ac:cxnSpMkLst>
        </pc:cxnChg>
        <pc:cxnChg chg="mod">
          <ac:chgData name="Claire Nolan" userId="41032787-18c6-4ed5-8df5-eb1afb46b08b" providerId="ADAL" clId="{EE33517D-BCC7-4E4A-A8F8-AC57EAEAE5BA}" dt="2019-04-24T14:35:25.211" v="1250" actId="1038"/>
          <ac:cxnSpMkLst>
            <pc:docMk/>
            <pc:sldMk cId="194867203" sldId="256"/>
            <ac:cxnSpMk id="25" creationId="{A329B416-4B22-43D9-B1CF-10F878A9541E}"/>
          </ac:cxnSpMkLst>
        </pc:cxnChg>
        <pc:cxnChg chg="mod">
          <ac:chgData name="Claire Nolan" userId="41032787-18c6-4ed5-8df5-eb1afb46b08b" providerId="ADAL" clId="{EE33517D-BCC7-4E4A-A8F8-AC57EAEAE5BA}" dt="2019-04-24T14:35:25.211" v="1250" actId="1038"/>
          <ac:cxnSpMkLst>
            <pc:docMk/>
            <pc:sldMk cId="194867203" sldId="256"/>
            <ac:cxnSpMk id="27" creationId="{4EC2B746-C8F2-4009-BFCC-C5597283AF7A}"/>
          </ac:cxnSpMkLst>
        </pc:cxnChg>
        <pc:cxnChg chg="add mod">
          <ac:chgData name="Claire Nolan" userId="41032787-18c6-4ed5-8df5-eb1afb46b08b" providerId="ADAL" clId="{EE33517D-BCC7-4E4A-A8F8-AC57EAEAE5BA}" dt="2019-04-24T14:38:09.074" v="1274" actId="14100"/>
          <ac:cxnSpMkLst>
            <pc:docMk/>
            <pc:sldMk cId="194867203" sldId="256"/>
            <ac:cxnSpMk id="29" creationId="{8916F8DC-26FC-4FA0-A71E-9E50781F6D21}"/>
          </ac:cxnSpMkLst>
        </pc:cxnChg>
        <pc:cxnChg chg="add mod">
          <ac:chgData name="Claire Nolan" userId="41032787-18c6-4ed5-8df5-eb1afb46b08b" providerId="ADAL" clId="{EE33517D-BCC7-4E4A-A8F8-AC57EAEAE5BA}" dt="2019-04-24T14:38:09.074" v="1274" actId="14100"/>
          <ac:cxnSpMkLst>
            <pc:docMk/>
            <pc:sldMk cId="194867203" sldId="256"/>
            <ac:cxnSpMk id="33" creationId="{BC0BCEB2-77AB-4684-BAA8-D8509716923F}"/>
          </ac:cxnSpMkLst>
        </pc:cxnChg>
        <pc:cxnChg chg="mod">
          <ac:chgData name="Claire Nolan" userId="41032787-18c6-4ed5-8df5-eb1afb46b08b" providerId="ADAL" clId="{EE33517D-BCC7-4E4A-A8F8-AC57EAEAE5BA}" dt="2019-04-24T14:35:25.211" v="1250" actId="1038"/>
          <ac:cxnSpMkLst>
            <pc:docMk/>
            <pc:sldMk cId="194867203" sldId="256"/>
            <ac:cxnSpMk id="34" creationId="{10723F1F-3FFB-44EA-AA4D-C0BC34265358}"/>
          </ac:cxnSpMkLst>
        </pc:cxnChg>
        <pc:cxnChg chg="mod">
          <ac:chgData name="Claire Nolan" userId="41032787-18c6-4ed5-8df5-eb1afb46b08b" providerId="ADAL" clId="{EE33517D-BCC7-4E4A-A8F8-AC57EAEAE5BA}" dt="2019-04-24T14:35:25.211" v="1250" actId="1038"/>
          <ac:cxnSpMkLst>
            <pc:docMk/>
            <pc:sldMk cId="194867203" sldId="256"/>
            <ac:cxnSpMk id="36" creationId="{AA82260C-3D34-4BCD-974A-E435F27B4E6F}"/>
          </ac:cxnSpMkLst>
        </pc:cxnChg>
        <pc:cxnChg chg="mod">
          <ac:chgData name="Claire Nolan" userId="41032787-18c6-4ed5-8df5-eb1afb46b08b" providerId="ADAL" clId="{EE33517D-BCC7-4E4A-A8F8-AC57EAEAE5BA}" dt="2019-04-24T14:35:25.211" v="1250" actId="1038"/>
          <ac:cxnSpMkLst>
            <pc:docMk/>
            <pc:sldMk cId="194867203" sldId="256"/>
            <ac:cxnSpMk id="38" creationId="{2CB71EE9-CD66-4B27-8E73-3E2AEB2D71D8}"/>
          </ac:cxnSpMkLst>
        </pc:cxnChg>
        <pc:cxnChg chg="mod">
          <ac:chgData name="Claire Nolan" userId="41032787-18c6-4ed5-8df5-eb1afb46b08b" providerId="ADAL" clId="{EE33517D-BCC7-4E4A-A8F8-AC57EAEAE5BA}" dt="2019-04-24T14:35:25.211" v="1250" actId="1038"/>
          <ac:cxnSpMkLst>
            <pc:docMk/>
            <pc:sldMk cId="194867203" sldId="256"/>
            <ac:cxnSpMk id="40" creationId="{499B2A94-EC45-47F6-971D-157A6ED52911}"/>
          </ac:cxnSpMkLst>
        </pc:cxnChg>
        <pc:cxnChg chg="mod">
          <ac:chgData name="Claire Nolan" userId="41032787-18c6-4ed5-8df5-eb1afb46b08b" providerId="ADAL" clId="{EE33517D-BCC7-4E4A-A8F8-AC57EAEAE5BA}" dt="2019-04-24T14:35:25.211" v="1250" actId="1038"/>
          <ac:cxnSpMkLst>
            <pc:docMk/>
            <pc:sldMk cId="194867203" sldId="256"/>
            <ac:cxnSpMk id="42" creationId="{27DB7A85-3B14-4FD5-BE4C-F1053A1163BC}"/>
          </ac:cxnSpMkLst>
        </pc:cxnChg>
        <pc:cxnChg chg="mod">
          <ac:chgData name="Claire Nolan" userId="41032787-18c6-4ed5-8df5-eb1afb46b08b" providerId="ADAL" clId="{EE33517D-BCC7-4E4A-A8F8-AC57EAEAE5BA}" dt="2019-04-24T14:35:25.211" v="1250" actId="1038"/>
          <ac:cxnSpMkLst>
            <pc:docMk/>
            <pc:sldMk cId="194867203" sldId="256"/>
            <ac:cxnSpMk id="44" creationId="{4DB53CF9-ABAC-402B-B66A-AD5D7F38E38C}"/>
          </ac:cxnSpMkLst>
        </pc:cxnChg>
        <pc:cxnChg chg="add mod">
          <ac:chgData name="Claire Nolan" userId="41032787-18c6-4ed5-8df5-eb1afb46b08b" providerId="ADAL" clId="{EE33517D-BCC7-4E4A-A8F8-AC57EAEAE5BA}" dt="2019-04-24T14:35:25.211" v="1250" actId="1038"/>
          <ac:cxnSpMkLst>
            <pc:docMk/>
            <pc:sldMk cId="194867203" sldId="256"/>
            <ac:cxnSpMk id="45" creationId="{44585CE7-AE1F-4559-82FF-0DA37B19B214}"/>
          </ac:cxnSpMkLst>
        </pc:cxnChg>
        <pc:cxnChg chg="mod">
          <ac:chgData name="Claire Nolan" userId="41032787-18c6-4ed5-8df5-eb1afb46b08b" providerId="ADAL" clId="{EE33517D-BCC7-4E4A-A8F8-AC57EAEAE5BA}" dt="2019-04-24T14:35:25.211" v="1250" actId="1038"/>
          <ac:cxnSpMkLst>
            <pc:docMk/>
            <pc:sldMk cId="194867203" sldId="256"/>
            <ac:cxnSpMk id="47" creationId="{3D405C09-4DE2-4640-B860-665DD6364D6C}"/>
          </ac:cxnSpMkLst>
        </pc:cxnChg>
        <pc:cxnChg chg="add mod">
          <ac:chgData name="Claire Nolan" userId="41032787-18c6-4ed5-8df5-eb1afb46b08b" providerId="ADAL" clId="{EE33517D-BCC7-4E4A-A8F8-AC57EAEAE5BA}" dt="2019-04-24T14:35:25.211" v="1250" actId="1038"/>
          <ac:cxnSpMkLst>
            <pc:docMk/>
            <pc:sldMk cId="194867203" sldId="256"/>
            <ac:cxnSpMk id="48" creationId="{E8C1717D-A6CA-4D6F-8EFB-EAB3B25565C9}"/>
          </ac:cxnSpMkLst>
        </pc:cxnChg>
        <pc:cxnChg chg="mod">
          <ac:chgData name="Claire Nolan" userId="41032787-18c6-4ed5-8df5-eb1afb46b08b" providerId="ADAL" clId="{EE33517D-BCC7-4E4A-A8F8-AC57EAEAE5BA}" dt="2019-04-24T14:35:25.211" v="1250" actId="1038"/>
          <ac:cxnSpMkLst>
            <pc:docMk/>
            <pc:sldMk cId="194867203" sldId="256"/>
            <ac:cxnSpMk id="49" creationId="{61F1E2F4-710D-4DAA-8E92-7A80A0989620}"/>
          </ac:cxnSpMkLst>
        </pc:cxnChg>
        <pc:cxnChg chg="mod">
          <ac:chgData name="Claire Nolan" userId="41032787-18c6-4ed5-8df5-eb1afb46b08b" providerId="ADAL" clId="{EE33517D-BCC7-4E4A-A8F8-AC57EAEAE5BA}" dt="2019-04-24T14:35:25.211" v="1250" actId="1038"/>
          <ac:cxnSpMkLst>
            <pc:docMk/>
            <pc:sldMk cId="194867203" sldId="256"/>
            <ac:cxnSpMk id="51" creationId="{27A998E3-53B6-4BDF-8FC6-6CB941BEA66D}"/>
          </ac:cxnSpMkLst>
        </pc:cxnChg>
        <pc:cxnChg chg="add mod">
          <ac:chgData name="Claire Nolan" userId="41032787-18c6-4ed5-8df5-eb1afb46b08b" providerId="ADAL" clId="{EE33517D-BCC7-4E4A-A8F8-AC57EAEAE5BA}" dt="2019-04-24T14:35:25.211" v="1250" actId="1038"/>
          <ac:cxnSpMkLst>
            <pc:docMk/>
            <pc:sldMk cId="194867203" sldId="256"/>
            <ac:cxnSpMk id="52" creationId="{4546D887-71D1-4A71-A243-2138F0ED857D}"/>
          </ac:cxnSpMkLst>
        </pc:cxnChg>
        <pc:cxnChg chg="mod">
          <ac:chgData name="Claire Nolan" userId="41032787-18c6-4ed5-8df5-eb1afb46b08b" providerId="ADAL" clId="{EE33517D-BCC7-4E4A-A8F8-AC57EAEAE5BA}" dt="2019-04-24T14:35:25.211" v="1250" actId="1038"/>
          <ac:cxnSpMkLst>
            <pc:docMk/>
            <pc:sldMk cId="194867203" sldId="256"/>
            <ac:cxnSpMk id="55" creationId="{4898551B-09FF-4E7A-AB9C-8A4BF0DFC5EA}"/>
          </ac:cxnSpMkLst>
        </pc:cxnChg>
        <pc:cxnChg chg="add mod">
          <ac:chgData name="Claire Nolan" userId="41032787-18c6-4ed5-8df5-eb1afb46b08b" providerId="ADAL" clId="{EE33517D-BCC7-4E4A-A8F8-AC57EAEAE5BA}" dt="2019-04-24T14:35:25.211" v="1250" actId="1038"/>
          <ac:cxnSpMkLst>
            <pc:docMk/>
            <pc:sldMk cId="194867203" sldId="256"/>
            <ac:cxnSpMk id="56" creationId="{F2244577-AD29-4B94-941E-C3638065E961}"/>
          </ac:cxnSpMkLst>
        </pc:cxnChg>
        <pc:cxnChg chg="add mod">
          <ac:chgData name="Claire Nolan" userId="41032787-18c6-4ed5-8df5-eb1afb46b08b" providerId="ADAL" clId="{EE33517D-BCC7-4E4A-A8F8-AC57EAEAE5BA}" dt="2019-04-24T14:38:09.074" v="1274" actId="14100"/>
          <ac:cxnSpMkLst>
            <pc:docMk/>
            <pc:sldMk cId="194867203" sldId="256"/>
            <ac:cxnSpMk id="58" creationId="{C791D599-4B47-40BB-A2B9-E03452C87998}"/>
          </ac:cxnSpMkLst>
        </pc:cxnChg>
      </pc:sldChg>
      <pc:sldChg chg="addSp delSp modSp add">
        <pc:chgData name="Claire Nolan" userId="41032787-18c6-4ed5-8df5-eb1afb46b08b" providerId="ADAL" clId="{EE33517D-BCC7-4E4A-A8F8-AC57EAEAE5BA}" dt="2019-04-24T14:31:49.507" v="1094"/>
        <pc:sldMkLst>
          <pc:docMk/>
          <pc:sldMk cId="4072809414" sldId="257"/>
        </pc:sldMkLst>
        <pc:spChg chg="mod">
          <ac:chgData name="Claire Nolan" userId="41032787-18c6-4ed5-8df5-eb1afb46b08b" providerId="ADAL" clId="{EE33517D-BCC7-4E4A-A8F8-AC57EAEAE5BA}" dt="2019-04-24T09:09:45.440" v="9" actId="1076"/>
          <ac:spMkLst>
            <pc:docMk/>
            <pc:sldMk cId="4072809414" sldId="257"/>
            <ac:spMk id="4" creationId="{0E786F74-3A89-4B42-B2DD-CA1A3DB50290}"/>
          </ac:spMkLst>
        </pc:spChg>
        <pc:spChg chg="del">
          <ac:chgData name="Claire Nolan" userId="41032787-18c6-4ed5-8df5-eb1afb46b08b" providerId="ADAL" clId="{EE33517D-BCC7-4E4A-A8F8-AC57EAEAE5BA}" dt="2019-04-24T09:09:36.174" v="6" actId="478"/>
          <ac:spMkLst>
            <pc:docMk/>
            <pc:sldMk cId="4072809414" sldId="257"/>
            <ac:spMk id="5" creationId="{1F0DAAE8-814A-4FB8-927C-5BC1D3795A78}"/>
          </ac:spMkLst>
        </pc:spChg>
        <pc:spChg chg="del">
          <ac:chgData name="Claire Nolan" userId="41032787-18c6-4ed5-8df5-eb1afb46b08b" providerId="ADAL" clId="{EE33517D-BCC7-4E4A-A8F8-AC57EAEAE5BA}" dt="2019-04-24T09:09:36.174" v="6" actId="478"/>
          <ac:spMkLst>
            <pc:docMk/>
            <pc:sldMk cId="4072809414" sldId="257"/>
            <ac:spMk id="6" creationId="{C65D130C-81F7-4630-9CE9-01A4344793C3}"/>
          </ac:spMkLst>
        </pc:spChg>
        <pc:spChg chg="mod">
          <ac:chgData name="Claire Nolan" userId="41032787-18c6-4ed5-8df5-eb1afb46b08b" providerId="ADAL" clId="{EE33517D-BCC7-4E4A-A8F8-AC57EAEAE5BA}" dt="2019-04-24T09:09:53.377" v="10" actId="1076"/>
          <ac:spMkLst>
            <pc:docMk/>
            <pc:sldMk cId="4072809414" sldId="257"/>
            <ac:spMk id="7" creationId="{4C7E2E2B-0F27-4F4F-94C7-039F3FB1F6A5}"/>
          </ac:spMkLst>
        </pc:spChg>
        <pc:spChg chg="del">
          <ac:chgData name="Claire Nolan" userId="41032787-18c6-4ed5-8df5-eb1afb46b08b" providerId="ADAL" clId="{EE33517D-BCC7-4E4A-A8F8-AC57EAEAE5BA}" dt="2019-04-24T09:09:28.946" v="3" actId="478"/>
          <ac:spMkLst>
            <pc:docMk/>
            <pc:sldMk cId="4072809414" sldId="257"/>
            <ac:spMk id="8" creationId="{7D988EE0-6176-49E9-B615-0533596E1492}"/>
          </ac:spMkLst>
        </pc:spChg>
        <pc:spChg chg="del">
          <ac:chgData name="Claire Nolan" userId="41032787-18c6-4ed5-8df5-eb1afb46b08b" providerId="ADAL" clId="{EE33517D-BCC7-4E4A-A8F8-AC57EAEAE5BA}" dt="2019-04-24T09:09:30.851" v="4" actId="478"/>
          <ac:spMkLst>
            <pc:docMk/>
            <pc:sldMk cId="4072809414" sldId="257"/>
            <ac:spMk id="9" creationId="{DB31CA57-E2E9-436B-A5D3-D60DEC6655A3}"/>
          </ac:spMkLst>
        </pc:spChg>
        <pc:spChg chg="mod">
          <ac:chgData name="Claire Nolan" userId="41032787-18c6-4ed5-8df5-eb1afb46b08b" providerId="ADAL" clId="{EE33517D-BCC7-4E4A-A8F8-AC57EAEAE5BA}" dt="2019-04-24T09:10:22.510" v="13" actId="1076"/>
          <ac:spMkLst>
            <pc:docMk/>
            <pc:sldMk cId="4072809414" sldId="257"/>
            <ac:spMk id="10" creationId="{3D93A688-4A38-49B2-88CA-854FFAECDDB7}"/>
          </ac:spMkLst>
        </pc:spChg>
        <pc:spChg chg="mod">
          <ac:chgData name="Claire Nolan" userId="41032787-18c6-4ed5-8df5-eb1afb46b08b" providerId="ADAL" clId="{EE33517D-BCC7-4E4A-A8F8-AC57EAEAE5BA}" dt="2019-04-24T09:10:44.575" v="20" actId="1076"/>
          <ac:spMkLst>
            <pc:docMk/>
            <pc:sldMk cId="4072809414" sldId="257"/>
            <ac:spMk id="11" creationId="{042EEE77-1AB4-4A2A-AA59-7C3BEB2F7D82}"/>
          </ac:spMkLst>
        </pc:spChg>
        <pc:spChg chg="mod">
          <ac:chgData name="Claire Nolan" userId="41032787-18c6-4ed5-8df5-eb1afb46b08b" providerId="ADAL" clId="{EE33517D-BCC7-4E4A-A8F8-AC57EAEAE5BA}" dt="2019-04-24T09:10:57.472" v="23" actId="1076"/>
          <ac:spMkLst>
            <pc:docMk/>
            <pc:sldMk cId="4072809414" sldId="257"/>
            <ac:spMk id="12" creationId="{B71ED909-A9F2-46F1-BD95-4598E051620A}"/>
          </ac:spMkLst>
        </pc:spChg>
        <pc:spChg chg="mod">
          <ac:chgData name="Claire Nolan" userId="41032787-18c6-4ed5-8df5-eb1afb46b08b" providerId="ADAL" clId="{EE33517D-BCC7-4E4A-A8F8-AC57EAEAE5BA}" dt="2019-04-24T09:10:55.253" v="22" actId="1076"/>
          <ac:spMkLst>
            <pc:docMk/>
            <pc:sldMk cId="4072809414" sldId="257"/>
            <ac:spMk id="13" creationId="{90B7D529-05A2-4BDF-87E4-919CC3EFF606}"/>
          </ac:spMkLst>
        </pc:spChg>
        <pc:spChg chg="del">
          <ac:chgData name="Claire Nolan" userId="41032787-18c6-4ed5-8df5-eb1afb46b08b" providerId="ADAL" clId="{EE33517D-BCC7-4E4A-A8F8-AC57EAEAE5BA}" dt="2019-04-24T09:09:33.414" v="5" actId="478"/>
          <ac:spMkLst>
            <pc:docMk/>
            <pc:sldMk cId="4072809414" sldId="257"/>
            <ac:spMk id="14" creationId="{4B1605BE-6060-417B-902D-6C86DFDA4E55}"/>
          </ac:spMkLst>
        </pc:spChg>
        <pc:spChg chg="add mod">
          <ac:chgData name="Claire Nolan" userId="41032787-18c6-4ed5-8df5-eb1afb46b08b" providerId="ADAL" clId="{EE33517D-BCC7-4E4A-A8F8-AC57EAEAE5BA}" dt="2019-04-24T14:24:55.154" v="488" actId="1076"/>
          <ac:spMkLst>
            <pc:docMk/>
            <pc:sldMk cId="4072809414" sldId="257"/>
            <ac:spMk id="14" creationId="{8CB40257-A1CC-4E37-9DBB-AEEFD7BEB6DF}"/>
          </ac:spMkLst>
        </pc:spChg>
        <pc:spChg chg="del">
          <ac:chgData name="Claire Nolan" userId="41032787-18c6-4ed5-8df5-eb1afb46b08b" providerId="ADAL" clId="{EE33517D-BCC7-4E4A-A8F8-AC57EAEAE5BA}" dt="2019-04-24T09:09:28.946" v="3" actId="478"/>
          <ac:spMkLst>
            <pc:docMk/>
            <pc:sldMk cId="4072809414" sldId="257"/>
            <ac:spMk id="15" creationId="{5723CCF0-412D-4EB6-9ECF-BBEB52E9B0DA}"/>
          </ac:spMkLst>
        </pc:spChg>
        <pc:spChg chg="del">
          <ac:chgData name="Claire Nolan" userId="41032787-18c6-4ed5-8df5-eb1afb46b08b" providerId="ADAL" clId="{EE33517D-BCC7-4E4A-A8F8-AC57EAEAE5BA}" dt="2019-04-24T09:09:28.946" v="3" actId="478"/>
          <ac:spMkLst>
            <pc:docMk/>
            <pc:sldMk cId="4072809414" sldId="257"/>
            <ac:spMk id="16" creationId="{613B8EC8-09B1-4C8E-9E61-5BA94DFB6C07}"/>
          </ac:spMkLst>
        </pc:spChg>
        <pc:spChg chg="add del mod">
          <ac:chgData name="Claire Nolan" userId="41032787-18c6-4ed5-8df5-eb1afb46b08b" providerId="ADAL" clId="{EE33517D-BCC7-4E4A-A8F8-AC57EAEAE5BA}" dt="2019-04-24T14:31:49.507" v="1094"/>
          <ac:spMkLst>
            <pc:docMk/>
            <pc:sldMk cId="4072809414" sldId="257"/>
            <ac:spMk id="17" creationId="{06C2F99D-61B8-46D4-BC63-E00A4F7EB1C1}"/>
          </ac:spMkLst>
        </pc:spChg>
        <pc:spChg chg="del">
          <ac:chgData name="Claire Nolan" userId="41032787-18c6-4ed5-8df5-eb1afb46b08b" providerId="ADAL" clId="{EE33517D-BCC7-4E4A-A8F8-AC57EAEAE5BA}" dt="2019-04-24T09:09:28.946" v="3" actId="478"/>
          <ac:spMkLst>
            <pc:docMk/>
            <pc:sldMk cId="4072809414" sldId="257"/>
            <ac:spMk id="17" creationId="{1D709BC3-7B83-4155-9CA8-55607EB7D7EC}"/>
          </ac:spMkLst>
        </pc:spChg>
        <pc:spChg chg="del">
          <ac:chgData name="Claire Nolan" userId="41032787-18c6-4ed5-8df5-eb1afb46b08b" providerId="ADAL" clId="{EE33517D-BCC7-4E4A-A8F8-AC57EAEAE5BA}" dt="2019-04-24T09:09:30.851" v="4" actId="478"/>
          <ac:spMkLst>
            <pc:docMk/>
            <pc:sldMk cId="4072809414" sldId="257"/>
            <ac:spMk id="21" creationId="{41F17CDA-1E32-4D67-BC9E-8F654F80BA9B}"/>
          </ac:spMkLst>
        </pc:spChg>
        <pc:cxnChg chg="add mod">
          <ac:chgData name="Claire Nolan" userId="41032787-18c6-4ed5-8df5-eb1afb46b08b" providerId="ADAL" clId="{EE33517D-BCC7-4E4A-A8F8-AC57EAEAE5BA}" dt="2019-04-24T14:25:21.629" v="489" actId="11529"/>
          <ac:cxnSpMkLst>
            <pc:docMk/>
            <pc:sldMk cId="4072809414" sldId="257"/>
            <ac:cxnSpMk id="3" creationId="{28D262AD-157F-4852-B257-1D20487BEC1E}"/>
          </ac:cxnSpMkLst>
        </pc:cxnChg>
        <pc:cxnChg chg="add mod">
          <ac:chgData name="Claire Nolan" userId="41032787-18c6-4ed5-8df5-eb1afb46b08b" providerId="ADAL" clId="{EE33517D-BCC7-4E4A-A8F8-AC57EAEAE5BA}" dt="2019-04-24T14:25:28.540" v="490" actId="11529"/>
          <ac:cxnSpMkLst>
            <pc:docMk/>
            <pc:sldMk cId="4072809414" sldId="257"/>
            <ac:cxnSpMk id="6" creationId="{E635DFB4-A820-4CB0-AE0C-88E1757C7B18}"/>
          </ac:cxnSpMkLst>
        </pc:cxnChg>
        <pc:cxnChg chg="add mod">
          <ac:chgData name="Claire Nolan" userId="41032787-18c6-4ed5-8df5-eb1afb46b08b" providerId="ADAL" clId="{EE33517D-BCC7-4E4A-A8F8-AC57EAEAE5BA}" dt="2019-04-24T14:25:34.096" v="491" actId="11529"/>
          <ac:cxnSpMkLst>
            <pc:docMk/>
            <pc:sldMk cId="4072809414" sldId="257"/>
            <ac:cxnSpMk id="9" creationId="{165EF40D-B5B7-4281-9491-BD6E250D717F}"/>
          </ac:cxnSpMkLst>
        </pc:cxnChg>
        <pc:cxnChg chg="add mod">
          <ac:chgData name="Claire Nolan" userId="41032787-18c6-4ed5-8df5-eb1afb46b08b" providerId="ADAL" clId="{EE33517D-BCC7-4E4A-A8F8-AC57EAEAE5BA}" dt="2019-04-24T14:25:39.603" v="492" actId="11529"/>
          <ac:cxnSpMkLst>
            <pc:docMk/>
            <pc:sldMk cId="4072809414" sldId="257"/>
            <ac:cxnSpMk id="16" creationId="{B95C0EB2-26DE-45F2-BE8D-BAB82DE708AB}"/>
          </ac:cxnSpMkLst>
        </pc:cxnChg>
        <pc:cxnChg chg="add mod">
          <ac:chgData name="Claire Nolan" userId="41032787-18c6-4ed5-8df5-eb1afb46b08b" providerId="ADAL" clId="{EE33517D-BCC7-4E4A-A8F8-AC57EAEAE5BA}" dt="2019-04-24T09:10:09.338" v="12" actId="11529"/>
          <ac:cxnSpMkLst>
            <pc:docMk/>
            <pc:sldMk cId="4072809414" sldId="257"/>
            <ac:cxnSpMk id="24" creationId="{0332B6BF-7B5B-464D-91E2-EA5494B317F1}"/>
          </ac:cxnSpMkLst>
        </pc:cxnChg>
        <pc:cxnChg chg="del mod">
          <ac:chgData name="Claire Nolan" userId="41032787-18c6-4ed5-8df5-eb1afb46b08b" providerId="ADAL" clId="{EE33517D-BCC7-4E4A-A8F8-AC57EAEAE5BA}" dt="2019-04-24T09:09:55.911" v="11" actId="478"/>
          <ac:cxnSpMkLst>
            <pc:docMk/>
            <pc:sldMk cId="4072809414" sldId="257"/>
            <ac:cxnSpMk id="25" creationId="{A329B416-4B22-43D9-B1CF-10F878A9541E}"/>
          </ac:cxnSpMkLst>
        </pc:cxnChg>
        <pc:cxnChg chg="del mod">
          <ac:chgData name="Claire Nolan" userId="41032787-18c6-4ed5-8df5-eb1afb46b08b" providerId="ADAL" clId="{EE33517D-BCC7-4E4A-A8F8-AC57EAEAE5BA}" dt="2019-04-24T09:09:40.643" v="8" actId="478"/>
          <ac:cxnSpMkLst>
            <pc:docMk/>
            <pc:sldMk cId="4072809414" sldId="257"/>
            <ac:cxnSpMk id="27" creationId="{4EC2B746-C8F2-4009-BFCC-C5597283AF7A}"/>
          </ac:cxnSpMkLst>
        </pc:cxnChg>
        <pc:cxnChg chg="add del mod">
          <ac:chgData name="Claire Nolan" userId="41032787-18c6-4ed5-8df5-eb1afb46b08b" providerId="ADAL" clId="{EE33517D-BCC7-4E4A-A8F8-AC57EAEAE5BA}" dt="2019-04-24T09:11:40.586" v="27" actId="478"/>
          <ac:cxnSpMkLst>
            <pc:docMk/>
            <pc:sldMk cId="4072809414" sldId="257"/>
            <ac:cxnSpMk id="31" creationId="{1C952413-EC21-4EA2-AC30-B6EB4A9E0843}"/>
          </ac:cxnSpMkLst>
        </pc:cxnChg>
        <pc:cxnChg chg="add del mod">
          <ac:chgData name="Claire Nolan" userId="41032787-18c6-4ed5-8df5-eb1afb46b08b" providerId="ADAL" clId="{EE33517D-BCC7-4E4A-A8F8-AC57EAEAE5BA}" dt="2019-04-24T09:11:31.570" v="26" actId="478"/>
          <ac:cxnSpMkLst>
            <pc:docMk/>
            <pc:sldMk cId="4072809414" sldId="257"/>
            <ac:cxnSpMk id="33" creationId="{422930D6-3E22-4DB8-962F-73AD492D9244}"/>
          </ac:cxnSpMkLst>
        </pc:cxnChg>
        <pc:cxnChg chg="del mod">
          <ac:chgData name="Claire Nolan" userId="41032787-18c6-4ed5-8df5-eb1afb46b08b" providerId="ADAL" clId="{EE33517D-BCC7-4E4A-A8F8-AC57EAEAE5BA}" dt="2019-04-24T09:09:39.721" v="7" actId="478"/>
          <ac:cxnSpMkLst>
            <pc:docMk/>
            <pc:sldMk cId="4072809414" sldId="257"/>
            <ac:cxnSpMk id="34" creationId="{10723F1F-3FFB-44EA-AA4D-C0BC34265358}"/>
          </ac:cxnSpMkLst>
        </pc:cxnChg>
        <pc:cxnChg chg="del mod">
          <ac:chgData name="Claire Nolan" userId="41032787-18c6-4ed5-8df5-eb1afb46b08b" providerId="ADAL" clId="{EE33517D-BCC7-4E4A-A8F8-AC57EAEAE5BA}" dt="2019-04-24T09:10:38.305" v="19" actId="478"/>
          <ac:cxnSpMkLst>
            <pc:docMk/>
            <pc:sldMk cId="4072809414" sldId="257"/>
            <ac:cxnSpMk id="36" creationId="{AA82260C-3D34-4BCD-974A-E435F27B4E6F}"/>
          </ac:cxnSpMkLst>
        </pc:cxnChg>
        <pc:cxnChg chg="add mod">
          <ac:chgData name="Claire Nolan" userId="41032787-18c6-4ed5-8df5-eb1afb46b08b" providerId="ADAL" clId="{EE33517D-BCC7-4E4A-A8F8-AC57EAEAE5BA}" dt="2019-04-24T09:11:53.962" v="28" actId="11529"/>
          <ac:cxnSpMkLst>
            <pc:docMk/>
            <pc:sldMk cId="4072809414" sldId="257"/>
            <ac:cxnSpMk id="37" creationId="{74AF4899-FA90-4722-8164-734566A18842}"/>
          </ac:cxnSpMkLst>
        </pc:cxnChg>
        <pc:cxnChg chg="del mod">
          <ac:chgData name="Claire Nolan" userId="41032787-18c6-4ed5-8df5-eb1afb46b08b" providerId="ADAL" clId="{EE33517D-BCC7-4E4A-A8F8-AC57EAEAE5BA}" dt="2019-04-24T09:10:37.367" v="18" actId="478"/>
          <ac:cxnSpMkLst>
            <pc:docMk/>
            <pc:sldMk cId="4072809414" sldId="257"/>
            <ac:cxnSpMk id="38" creationId="{2CB71EE9-CD66-4B27-8E73-3E2AEB2D71D8}"/>
          </ac:cxnSpMkLst>
        </pc:cxnChg>
        <pc:cxnChg chg="del mod">
          <ac:chgData name="Claire Nolan" userId="41032787-18c6-4ed5-8df5-eb1afb46b08b" providerId="ADAL" clId="{EE33517D-BCC7-4E4A-A8F8-AC57EAEAE5BA}" dt="2019-04-24T09:10:36.633" v="17" actId="478"/>
          <ac:cxnSpMkLst>
            <pc:docMk/>
            <pc:sldMk cId="4072809414" sldId="257"/>
            <ac:cxnSpMk id="40" creationId="{499B2A94-EC45-47F6-971D-157A6ED52911}"/>
          </ac:cxnSpMkLst>
        </pc:cxnChg>
        <pc:cxnChg chg="add mod">
          <ac:chgData name="Claire Nolan" userId="41032787-18c6-4ed5-8df5-eb1afb46b08b" providerId="ADAL" clId="{EE33517D-BCC7-4E4A-A8F8-AC57EAEAE5BA}" dt="2019-04-24T09:11:59.509" v="29" actId="11529"/>
          <ac:cxnSpMkLst>
            <pc:docMk/>
            <pc:sldMk cId="4072809414" sldId="257"/>
            <ac:cxnSpMk id="41" creationId="{75538FBE-9CFB-494B-8D9B-8DA1F359D430}"/>
          </ac:cxnSpMkLst>
        </pc:cxnChg>
        <pc:cxnChg chg="del mod">
          <ac:chgData name="Claire Nolan" userId="41032787-18c6-4ed5-8df5-eb1afb46b08b" providerId="ADAL" clId="{EE33517D-BCC7-4E4A-A8F8-AC57EAEAE5BA}" dt="2019-04-24T09:10:35.946" v="16" actId="478"/>
          <ac:cxnSpMkLst>
            <pc:docMk/>
            <pc:sldMk cId="4072809414" sldId="257"/>
            <ac:cxnSpMk id="42" creationId="{27DB7A85-3B14-4FD5-BE4C-F1053A1163BC}"/>
          </ac:cxnSpMkLst>
        </pc:cxnChg>
        <pc:cxnChg chg="del mod">
          <ac:chgData name="Claire Nolan" userId="41032787-18c6-4ed5-8df5-eb1afb46b08b" providerId="ADAL" clId="{EE33517D-BCC7-4E4A-A8F8-AC57EAEAE5BA}" dt="2019-04-24T09:09:28.946" v="3" actId="478"/>
          <ac:cxnSpMkLst>
            <pc:docMk/>
            <pc:sldMk cId="4072809414" sldId="257"/>
            <ac:cxnSpMk id="44" creationId="{4DB53CF9-ABAC-402B-B66A-AD5D7F38E38C}"/>
          </ac:cxnSpMkLst>
        </pc:cxnChg>
        <pc:cxnChg chg="add mod">
          <ac:chgData name="Claire Nolan" userId="41032787-18c6-4ed5-8df5-eb1afb46b08b" providerId="ADAL" clId="{EE33517D-BCC7-4E4A-A8F8-AC57EAEAE5BA}" dt="2019-04-24T09:12:05.478" v="30" actId="11529"/>
          <ac:cxnSpMkLst>
            <pc:docMk/>
            <pc:sldMk cId="4072809414" sldId="257"/>
            <ac:cxnSpMk id="45" creationId="{228D600E-D4EA-4FDF-AA40-B5851FE8CB5E}"/>
          </ac:cxnSpMkLst>
        </pc:cxnChg>
        <pc:cxnChg chg="del mod">
          <ac:chgData name="Claire Nolan" userId="41032787-18c6-4ed5-8df5-eb1afb46b08b" providerId="ADAL" clId="{EE33517D-BCC7-4E4A-A8F8-AC57EAEAE5BA}" dt="2019-04-24T09:09:28.946" v="3" actId="478"/>
          <ac:cxnSpMkLst>
            <pc:docMk/>
            <pc:sldMk cId="4072809414" sldId="257"/>
            <ac:cxnSpMk id="47" creationId="{3D405C09-4DE2-4640-B860-665DD6364D6C}"/>
          </ac:cxnSpMkLst>
        </pc:cxnChg>
        <pc:cxnChg chg="add mod">
          <ac:chgData name="Claire Nolan" userId="41032787-18c6-4ed5-8df5-eb1afb46b08b" providerId="ADAL" clId="{EE33517D-BCC7-4E4A-A8F8-AC57EAEAE5BA}" dt="2019-04-24T09:12:10.353" v="31" actId="11529"/>
          <ac:cxnSpMkLst>
            <pc:docMk/>
            <pc:sldMk cId="4072809414" sldId="257"/>
            <ac:cxnSpMk id="48" creationId="{F0A8344C-5082-4F49-A9FC-A64858726D9C}"/>
          </ac:cxnSpMkLst>
        </pc:cxnChg>
        <pc:cxnChg chg="del mod">
          <ac:chgData name="Claire Nolan" userId="41032787-18c6-4ed5-8df5-eb1afb46b08b" providerId="ADAL" clId="{EE33517D-BCC7-4E4A-A8F8-AC57EAEAE5BA}" dt="2019-04-24T09:09:28.946" v="3" actId="478"/>
          <ac:cxnSpMkLst>
            <pc:docMk/>
            <pc:sldMk cId="4072809414" sldId="257"/>
            <ac:cxnSpMk id="49" creationId="{61F1E2F4-710D-4DAA-8E92-7A80A0989620}"/>
          </ac:cxnSpMkLst>
        </pc:cxnChg>
        <pc:cxnChg chg="del mod">
          <ac:chgData name="Claire Nolan" userId="41032787-18c6-4ed5-8df5-eb1afb46b08b" providerId="ADAL" clId="{EE33517D-BCC7-4E4A-A8F8-AC57EAEAE5BA}" dt="2019-04-24T09:09:28.946" v="3" actId="478"/>
          <ac:cxnSpMkLst>
            <pc:docMk/>
            <pc:sldMk cId="4072809414" sldId="257"/>
            <ac:cxnSpMk id="51" creationId="{27A998E3-53B6-4BDF-8FC6-6CB941BEA66D}"/>
          </ac:cxnSpMkLst>
        </pc:cxnChg>
        <pc:cxnChg chg="del mod">
          <ac:chgData name="Claire Nolan" userId="41032787-18c6-4ed5-8df5-eb1afb46b08b" providerId="ADAL" clId="{EE33517D-BCC7-4E4A-A8F8-AC57EAEAE5BA}" dt="2019-04-24T09:09:28.946" v="3" actId="478"/>
          <ac:cxnSpMkLst>
            <pc:docMk/>
            <pc:sldMk cId="4072809414" sldId="257"/>
            <ac:cxnSpMk id="55" creationId="{4898551B-09FF-4E7A-AB9C-8A4BF0DFC5EA}"/>
          </ac:cxnSpMkLst>
        </pc:cxnChg>
      </pc:sldChg>
      <pc:sldChg chg="addSp delSp modSp add">
        <pc:chgData name="Claire Nolan" userId="41032787-18c6-4ed5-8df5-eb1afb46b08b" providerId="ADAL" clId="{EE33517D-BCC7-4E4A-A8F8-AC57EAEAE5BA}" dt="2019-04-24T14:36:25.731" v="1261" actId="11529"/>
        <pc:sldMkLst>
          <pc:docMk/>
          <pc:sldMk cId="3749140005" sldId="258"/>
        </pc:sldMkLst>
        <pc:spChg chg="mod">
          <ac:chgData name="Claire Nolan" userId="41032787-18c6-4ed5-8df5-eb1afb46b08b" providerId="ADAL" clId="{EE33517D-BCC7-4E4A-A8F8-AC57EAEAE5BA}" dt="2019-04-24T09:12:42.559" v="41" actId="1076"/>
          <ac:spMkLst>
            <pc:docMk/>
            <pc:sldMk cId="3749140005" sldId="258"/>
            <ac:spMk id="4" creationId="{0E786F74-3A89-4B42-B2DD-CA1A3DB50290}"/>
          </ac:spMkLst>
        </pc:spChg>
        <pc:spChg chg="del">
          <ac:chgData name="Claire Nolan" userId="41032787-18c6-4ed5-8df5-eb1afb46b08b" providerId="ADAL" clId="{EE33517D-BCC7-4E4A-A8F8-AC57EAEAE5BA}" dt="2019-04-24T09:12:22.328" v="32" actId="478"/>
          <ac:spMkLst>
            <pc:docMk/>
            <pc:sldMk cId="3749140005" sldId="258"/>
            <ac:spMk id="5" creationId="{1F0DAAE8-814A-4FB8-927C-5BC1D3795A78}"/>
          </ac:spMkLst>
        </pc:spChg>
        <pc:spChg chg="del">
          <ac:chgData name="Claire Nolan" userId="41032787-18c6-4ed5-8df5-eb1afb46b08b" providerId="ADAL" clId="{EE33517D-BCC7-4E4A-A8F8-AC57EAEAE5BA}" dt="2019-04-24T09:12:22.328" v="32" actId="478"/>
          <ac:spMkLst>
            <pc:docMk/>
            <pc:sldMk cId="3749140005" sldId="258"/>
            <ac:spMk id="6" creationId="{C65D130C-81F7-4630-9CE9-01A4344793C3}"/>
          </ac:spMkLst>
        </pc:spChg>
        <pc:spChg chg="del">
          <ac:chgData name="Claire Nolan" userId="41032787-18c6-4ed5-8df5-eb1afb46b08b" providerId="ADAL" clId="{EE33517D-BCC7-4E4A-A8F8-AC57EAEAE5BA}" dt="2019-04-24T09:12:26.844" v="33" actId="478"/>
          <ac:spMkLst>
            <pc:docMk/>
            <pc:sldMk cId="3749140005" sldId="258"/>
            <ac:spMk id="7" creationId="{4C7E2E2B-0F27-4F4F-94C7-039F3FB1F6A5}"/>
          </ac:spMkLst>
        </pc:spChg>
        <pc:spChg chg="mod">
          <ac:chgData name="Claire Nolan" userId="41032787-18c6-4ed5-8df5-eb1afb46b08b" providerId="ADAL" clId="{EE33517D-BCC7-4E4A-A8F8-AC57EAEAE5BA}" dt="2019-04-24T09:12:46.269" v="42" actId="1076"/>
          <ac:spMkLst>
            <pc:docMk/>
            <pc:sldMk cId="3749140005" sldId="258"/>
            <ac:spMk id="8" creationId="{7D988EE0-6176-49E9-B615-0533596E1492}"/>
          </ac:spMkLst>
        </pc:spChg>
        <pc:spChg chg="del">
          <ac:chgData name="Claire Nolan" userId="41032787-18c6-4ed5-8df5-eb1afb46b08b" providerId="ADAL" clId="{EE33517D-BCC7-4E4A-A8F8-AC57EAEAE5BA}" dt="2019-04-24T09:12:36.235" v="39" actId="478"/>
          <ac:spMkLst>
            <pc:docMk/>
            <pc:sldMk cId="3749140005" sldId="258"/>
            <ac:spMk id="9" creationId="{DB31CA57-E2E9-436B-A5D3-D60DEC6655A3}"/>
          </ac:spMkLst>
        </pc:spChg>
        <pc:spChg chg="del mod">
          <ac:chgData name="Claire Nolan" userId="41032787-18c6-4ed5-8df5-eb1afb46b08b" providerId="ADAL" clId="{EE33517D-BCC7-4E4A-A8F8-AC57EAEAE5BA}" dt="2019-04-24T09:12:32.672" v="37" actId="478"/>
          <ac:spMkLst>
            <pc:docMk/>
            <pc:sldMk cId="3749140005" sldId="258"/>
            <ac:spMk id="10" creationId="{3D93A688-4A38-49B2-88CA-854FFAECDDB7}"/>
          </ac:spMkLst>
        </pc:spChg>
        <pc:spChg chg="del">
          <ac:chgData name="Claire Nolan" userId="41032787-18c6-4ed5-8df5-eb1afb46b08b" providerId="ADAL" clId="{EE33517D-BCC7-4E4A-A8F8-AC57EAEAE5BA}" dt="2019-04-24T09:12:26.844" v="33" actId="478"/>
          <ac:spMkLst>
            <pc:docMk/>
            <pc:sldMk cId="3749140005" sldId="258"/>
            <ac:spMk id="11" creationId="{042EEE77-1AB4-4A2A-AA59-7C3BEB2F7D82}"/>
          </ac:spMkLst>
        </pc:spChg>
        <pc:spChg chg="del">
          <ac:chgData name="Claire Nolan" userId="41032787-18c6-4ed5-8df5-eb1afb46b08b" providerId="ADAL" clId="{EE33517D-BCC7-4E4A-A8F8-AC57EAEAE5BA}" dt="2019-04-24T09:12:26.844" v="33" actId="478"/>
          <ac:spMkLst>
            <pc:docMk/>
            <pc:sldMk cId="3749140005" sldId="258"/>
            <ac:spMk id="12" creationId="{B71ED909-A9F2-46F1-BD95-4598E051620A}"/>
          </ac:spMkLst>
        </pc:spChg>
        <pc:spChg chg="add mod">
          <ac:chgData name="Claire Nolan" userId="41032787-18c6-4ed5-8df5-eb1afb46b08b" providerId="ADAL" clId="{EE33517D-BCC7-4E4A-A8F8-AC57EAEAE5BA}" dt="2019-04-24T14:36:05.753" v="1257" actId="1076"/>
          <ac:spMkLst>
            <pc:docMk/>
            <pc:sldMk cId="3749140005" sldId="258"/>
            <ac:spMk id="13" creationId="{4E3EF078-3FCE-4C33-AF09-C5994EF292E4}"/>
          </ac:spMkLst>
        </pc:spChg>
        <pc:spChg chg="del">
          <ac:chgData name="Claire Nolan" userId="41032787-18c6-4ed5-8df5-eb1afb46b08b" providerId="ADAL" clId="{EE33517D-BCC7-4E4A-A8F8-AC57EAEAE5BA}" dt="2019-04-24T09:12:28.703" v="34" actId="478"/>
          <ac:spMkLst>
            <pc:docMk/>
            <pc:sldMk cId="3749140005" sldId="258"/>
            <ac:spMk id="13" creationId="{90B7D529-05A2-4BDF-87E4-919CC3EFF606}"/>
          </ac:spMkLst>
        </pc:spChg>
        <pc:spChg chg="mod">
          <ac:chgData name="Claire Nolan" userId="41032787-18c6-4ed5-8df5-eb1afb46b08b" providerId="ADAL" clId="{EE33517D-BCC7-4E4A-A8F8-AC57EAEAE5BA}" dt="2019-04-24T09:13:24.363" v="48" actId="1076"/>
          <ac:spMkLst>
            <pc:docMk/>
            <pc:sldMk cId="3749140005" sldId="258"/>
            <ac:spMk id="14" creationId="{4B1605BE-6060-417B-902D-6C86DFDA4E55}"/>
          </ac:spMkLst>
        </pc:spChg>
        <pc:spChg chg="mod">
          <ac:chgData name="Claire Nolan" userId="41032787-18c6-4ed5-8df5-eb1afb46b08b" providerId="ADAL" clId="{EE33517D-BCC7-4E4A-A8F8-AC57EAEAE5BA}" dt="2019-04-24T09:13:33.535" v="50" actId="1076"/>
          <ac:spMkLst>
            <pc:docMk/>
            <pc:sldMk cId="3749140005" sldId="258"/>
            <ac:spMk id="15" creationId="{5723CCF0-412D-4EB6-9ECF-BBEB52E9B0DA}"/>
          </ac:spMkLst>
        </pc:spChg>
        <pc:spChg chg="mod">
          <ac:chgData name="Claire Nolan" userId="41032787-18c6-4ed5-8df5-eb1afb46b08b" providerId="ADAL" clId="{EE33517D-BCC7-4E4A-A8F8-AC57EAEAE5BA}" dt="2019-04-24T09:13:29.441" v="49" actId="1076"/>
          <ac:spMkLst>
            <pc:docMk/>
            <pc:sldMk cId="3749140005" sldId="258"/>
            <ac:spMk id="16" creationId="{613B8EC8-09B1-4C8E-9E61-5BA94DFB6C07}"/>
          </ac:spMkLst>
        </pc:spChg>
        <pc:spChg chg="mod">
          <ac:chgData name="Claire Nolan" userId="41032787-18c6-4ed5-8df5-eb1afb46b08b" providerId="ADAL" clId="{EE33517D-BCC7-4E4A-A8F8-AC57EAEAE5BA}" dt="2019-04-24T09:13:22.254" v="47" actId="1076"/>
          <ac:spMkLst>
            <pc:docMk/>
            <pc:sldMk cId="3749140005" sldId="258"/>
            <ac:spMk id="17" creationId="{1D709BC3-7B83-4155-9CA8-55607EB7D7EC}"/>
          </ac:spMkLst>
        </pc:spChg>
        <pc:spChg chg="del">
          <ac:chgData name="Claire Nolan" userId="41032787-18c6-4ed5-8df5-eb1afb46b08b" providerId="ADAL" clId="{EE33517D-BCC7-4E4A-A8F8-AC57EAEAE5BA}" dt="2019-04-24T09:12:36.235" v="39" actId="478"/>
          <ac:spMkLst>
            <pc:docMk/>
            <pc:sldMk cId="3749140005" sldId="258"/>
            <ac:spMk id="21" creationId="{41F17CDA-1E32-4D67-BC9E-8F654F80BA9B}"/>
          </ac:spMkLst>
        </pc:spChg>
        <pc:cxnChg chg="add mod">
          <ac:chgData name="Claire Nolan" userId="41032787-18c6-4ed5-8df5-eb1afb46b08b" providerId="ADAL" clId="{EE33517D-BCC7-4E4A-A8F8-AC57EAEAE5BA}" dt="2019-04-24T14:36:10.913" v="1258" actId="11529"/>
          <ac:cxnSpMkLst>
            <pc:docMk/>
            <pc:sldMk cId="3749140005" sldId="258"/>
            <ac:cxnSpMk id="3" creationId="{E9969875-F811-4A13-8592-C8436FEAEE69}"/>
          </ac:cxnSpMkLst>
        </pc:cxnChg>
        <pc:cxnChg chg="add mod">
          <ac:chgData name="Claire Nolan" userId="41032787-18c6-4ed5-8df5-eb1afb46b08b" providerId="ADAL" clId="{EE33517D-BCC7-4E4A-A8F8-AC57EAEAE5BA}" dt="2019-04-24T14:36:15.380" v="1259" actId="11529"/>
          <ac:cxnSpMkLst>
            <pc:docMk/>
            <pc:sldMk cId="3749140005" sldId="258"/>
            <ac:cxnSpMk id="6" creationId="{7387EDB6-6287-4598-AB43-E55AADFC38AE}"/>
          </ac:cxnSpMkLst>
        </pc:cxnChg>
        <pc:cxnChg chg="add mod">
          <ac:chgData name="Claire Nolan" userId="41032787-18c6-4ed5-8df5-eb1afb46b08b" providerId="ADAL" clId="{EE33517D-BCC7-4E4A-A8F8-AC57EAEAE5BA}" dt="2019-04-24T14:36:20.987" v="1260" actId="11529"/>
          <ac:cxnSpMkLst>
            <pc:docMk/>
            <pc:sldMk cId="3749140005" sldId="258"/>
            <ac:cxnSpMk id="9" creationId="{1DEE94A3-D03A-4501-A81C-A6EE9A56BDFD}"/>
          </ac:cxnSpMkLst>
        </pc:cxnChg>
        <pc:cxnChg chg="add mod">
          <ac:chgData name="Claire Nolan" userId="41032787-18c6-4ed5-8df5-eb1afb46b08b" providerId="ADAL" clId="{EE33517D-BCC7-4E4A-A8F8-AC57EAEAE5BA}" dt="2019-04-24T14:36:25.731" v="1261" actId="11529"/>
          <ac:cxnSpMkLst>
            <pc:docMk/>
            <pc:sldMk cId="3749140005" sldId="258"/>
            <ac:cxnSpMk id="11" creationId="{2BD05E8E-40AA-4650-85D7-76836B270FB5}"/>
          </ac:cxnSpMkLst>
        </pc:cxnChg>
        <pc:cxnChg chg="add mod">
          <ac:chgData name="Claire Nolan" userId="41032787-18c6-4ed5-8df5-eb1afb46b08b" providerId="ADAL" clId="{EE33517D-BCC7-4E4A-A8F8-AC57EAEAE5BA}" dt="2019-04-24T09:13:03.661" v="44" actId="11529"/>
          <ac:cxnSpMkLst>
            <pc:docMk/>
            <pc:sldMk cId="3749140005" sldId="258"/>
            <ac:cxnSpMk id="23" creationId="{23321227-39E3-4A70-9D6C-04E63D8255B3}"/>
          </ac:cxnSpMkLst>
        </pc:cxnChg>
        <pc:cxnChg chg="del mod">
          <ac:chgData name="Claire Nolan" userId="41032787-18c6-4ed5-8df5-eb1afb46b08b" providerId="ADAL" clId="{EE33517D-BCC7-4E4A-A8F8-AC57EAEAE5BA}" dt="2019-04-24T09:12:33.719" v="38" actId="478"/>
          <ac:cxnSpMkLst>
            <pc:docMk/>
            <pc:sldMk cId="3749140005" sldId="258"/>
            <ac:cxnSpMk id="25" creationId="{A329B416-4B22-43D9-B1CF-10F878A9541E}"/>
          </ac:cxnSpMkLst>
        </pc:cxnChg>
        <pc:cxnChg chg="add mod">
          <ac:chgData name="Claire Nolan" userId="41032787-18c6-4ed5-8df5-eb1afb46b08b" providerId="ADAL" clId="{EE33517D-BCC7-4E4A-A8F8-AC57EAEAE5BA}" dt="2019-04-24T09:21:41.466" v="51" actId="11529"/>
          <ac:cxnSpMkLst>
            <pc:docMk/>
            <pc:sldMk cId="3749140005" sldId="258"/>
            <ac:cxnSpMk id="26" creationId="{EBDE93D0-C44D-45C5-93BC-8B191FDEBFDC}"/>
          </ac:cxnSpMkLst>
        </pc:cxnChg>
        <pc:cxnChg chg="del mod">
          <ac:chgData name="Claire Nolan" userId="41032787-18c6-4ed5-8df5-eb1afb46b08b" providerId="ADAL" clId="{EE33517D-BCC7-4E4A-A8F8-AC57EAEAE5BA}" dt="2019-04-24T09:12:47.770" v="43" actId="478"/>
          <ac:cxnSpMkLst>
            <pc:docMk/>
            <pc:sldMk cId="3749140005" sldId="258"/>
            <ac:cxnSpMk id="27" creationId="{4EC2B746-C8F2-4009-BFCC-C5597283AF7A}"/>
          </ac:cxnSpMkLst>
        </pc:cxnChg>
        <pc:cxnChg chg="add mod">
          <ac:chgData name="Claire Nolan" userId="41032787-18c6-4ed5-8df5-eb1afb46b08b" providerId="ADAL" clId="{EE33517D-BCC7-4E4A-A8F8-AC57EAEAE5BA}" dt="2019-04-24T09:21:46.691" v="52" actId="11529"/>
          <ac:cxnSpMkLst>
            <pc:docMk/>
            <pc:sldMk cId="3749140005" sldId="258"/>
            <ac:cxnSpMk id="29" creationId="{823E7D23-5A35-41FB-AF59-E60BB1CF1C96}"/>
          </ac:cxnSpMkLst>
        </pc:cxnChg>
        <pc:cxnChg chg="add mod">
          <ac:chgData name="Claire Nolan" userId="41032787-18c6-4ed5-8df5-eb1afb46b08b" providerId="ADAL" clId="{EE33517D-BCC7-4E4A-A8F8-AC57EAEAE5BA}" dt="2019-04-24T09:21:50.878" v="53" actId="11529"/>
          <ac:cxnSpMkLst>
            <pc:docMk/>
            <pc:sldMk cId="3749140005" sldId="258"/>
            <ac:cxnSpMk id="31" creationId="{AF7EB58A-BC19-4C6B-8649-9D7D04EF3E5B}"/>
          </ac:cxnSpMkLst>
        </pc:cxnChg>
        <pc:cxnChg chg="add mod">
          <ac:chgData name="Claire Nolan" userId="41032787-18c6-4ed5-8df5-eb1afb46b08b" providerId="ADAL" clId="{EE33517D-BCC7-4E4A-A8F8-AC57EAEAE5BA}" dt="2019-04-24T09:21:54.863" v="54" actId="11529"/>
          <ac:cxnSpMkLst>
            <pc:docMk/>
            <pc:sldMk cId="3749140005" sldId="258"/>
            <ac:cxnSpMk id="33" creationId="{1B430FC6-F202-4102-A54C-6C01E5E60709}"/>
          </ac:cxnSpMkLst>
        </pc:cxnChg>
        <pc:cxnChg chg="del mod">
          <ac:chgData name="Claire Nolan" userId="41032787-18c6-4ed5-8df5-eb1afb46b08b" providerId="ADAL" clId="{EE33517D-BCC7-4E4A-A8F8-AC57EAEAE5BA}" dt="2019-04-24T09:12:38.438" v="40" actId="478"/>
          <ac:cxnSpMkLst>
            <pc:docMk/>
            <pc:sldMk cId="3749140005" sldId="258"/>
            <ac:cxnSpMk id="34" creationId="{10723F1F-3FFB-44EA-AA4D-C0BC34265358}"/>
          </ac:cxnSpMkLst>
        </pc:cxnChg>
        <pc:cxnChg chg="del mod">
          <ac:chgData name="Claire Nolan" userId="41032787-18c6-4ed5-8df5-eb1afb46b08b" providerId="ADAL" clId="{EE33517D-BCC7-4E4A-A8F8-AC57EAEAE5BA}" dt="2019-04-24T09:12:26.844" v="33" actId="478"/>
          <ac:cxnSpMkLst>
            <pc:docMk/>
            <pc:sldMk cId="3749140005" sldId="258"/>
            <ac:cxnSpMk id="36" creationId="{AA82260C-3D34-4BCD-974A-E435F27B4E6F}"/>
          </ac:cxnSpMkLst>
        </pc:cxnChg>
        <pc:cxnChg chg="del mod">
          <ac:chgData name="Claire Nolan" userId="41032787-18c6-4ed5-8df5-eb1afb46b08b" providerId="ADAL" clId="{EE33517D-BCC7-4E4A-A8F8-AC57EAEAE5BA}" dt="2019-04-24T09:12:26.844" v="33" actId="478"/>
          <ac:cxnSpMkLst>
            <pc:docMk/>
            <pc:sldMk cId="3749140005" sldId="258"/>
            <ac:cxnSpMk id="38" creationId="{2CB71EE9-CD66-4B27-8E73-3E2AEB2D71D8}"/>
          </ac:cxnSpMkLst>
        </pc:cxnChg>
        <pc:cxnChg chg="del mod">
          <ac:chgData name="Claire Nolan" userId="41032787-18c6-4ed5-8df5-eb1afb46b08b" providerId="ADAL" clId="{EE33517D-BCC7-4E4A-A8F8-AC57EAEAE5BA}" dt="2019-04-24T09:12:26.844" v="33" actId="478"/>
          <ac:cxnSpMkLst>
            <pc:docMk/>
            <pc:sldMk cId="3749140005" sldId="258"/>
            <ac:cxnSpMk id="40" creationId="{499B2A94-EC45-47F6-971D-157A6ED52911}"/>
          </ac:cxnSpMkLst>
        </pc:cxnChg>
        <pc:cxnChg chg="del mod">
          <ac:chgData name="Claire Nolan" userId="41032787-18c6-4ed5-8df5-eb1afb46b08b" providerId="ADAL" clId="{EE33517D-BCC7-4E4A-A8F8-AC57EAEAE5BA}" dt="2019-04-24T09:12:26.844" v="33" actId="478"/>
          <ac:cxnSpMkLst>
            <pc:docMk/>
            <pc:sldMk cId="3749140005" sldId="258"/>
            <ac:cxnSpMk id="42" creationId="{27DB7A85-3B14-4FD5-BE4C-F1053A1163BC}"/>
          </ac:cxnSpMkLst>
        </pc:cxnChg>
        <pc:cxnChg chg="del mod">
          <ac:chgData name="Claire Nolan" userId="41032787-18c6-4ed5-8df5-eb1afb46b08b" providerId="ADAL" clId="{EE33517D-BCC7-4E4A-A8F8-AC57EAEAE5BA}" dt="2019-04-24T09:13:09.829" v="45" actId="478"/>
          <ac:cxnSpMkLst>
            <pc:docMk/>
            <pc:sldMk cId="3749140005" sldId="258"/>
            <ac:cxnSpMk id="44" creationId="{4DB53CF9-ABAC-402B-B66A-AD5D7F38E38C}"/>
          </ac:cxnSpMkLst>
        </pc:cxnChg>
        <pc:cxnChg chg="del mod">
          <ac:chgData name="Claire Nolan" userId="41032787-18c6-4ed5-8df5-eb1afb46b08b" providerId="ADAL" clId="{EE33517D-BCC7-4E4A-A8F8-AC57EAEAE5BA}" dt="2019-04-24T09:13:09.829" v="45" actId="478"/>
          <ac:cxnSpMkLst>
            <pc:docMk/>
            <pc:sldMk cId="3749140005" sldId="258"/>
            <ac:cxnSpMk id="47" creationId="{3D405C09-4DE2-4640-B860-665DD6364D6C}"/>
          </ac:cxnSpMkLst>
        </pc:cxnChg>
        <pc:cxnChg chg="del mod">
          <ac:chgData name="Claire Nolan" userId="41032787-18c6-4ed5-8df5-eb1afb46b08b" providerId="ADAL" clId="{EE33517D-BCC7-4E4A-A8F8-AC57EAEAE5BA}" dt="2019-04-24T09:13:09.829" v="45" actId="478"/>
          <ac:cxnSpMkLst>
            <pc:docMk/>
            <pc:sldMk cId="3749140005" sldId="258"/>
            <ac:cxnSpMk id="49" creationId="{61F1E2F4-710D-4DAA-8E92-7A80A0989620}"/>
          </ac:cxnSpMkLst>
        </pc:cxnChg>
        <pc:cxnChg chg="del mod">
          <ac:chgData name="Claire Nolan" userId="41032787-18c6-4ed5-8df5-eb1afb46b08b" providerId="ADAL" clId="{EE33517D-BCC7-4E4A-A8F8-AC57EAEAE5BA}" dt="2019-04-24T09:13:09.829" v="45" actId="478"/>
          <ac:cxnSpMkLst>
            <pc:docMk/>
            <pc:sldMk cId="3749140005" sldId="258"/>
            <ac:cxnSpMk id="51" creationId="{27A998E3-53B6-4BDF-8FC6-6CB941BEA66D}"/>
          </ac:cxnSpMkLst>
        </pc:cxnChg>
        <pc:cxnChg chg="del mod">
          <ac:chgData name="Claire Nolan" userId="41032787-18c6-4ed5-8df5-eb1afb46b08b" providerId="ADAL" clId="{EE33517D-BCC7-4E4A-A8F8-AC57EAEAE5BA}" dt="2019-04-24T09:12:36.235" v="39" actId="478"/>
          <ac:cxnSpMkLst>
            <pc:docMk/>
            <pc:sldMk cId="3749140005" sldId="258"/>
            <ac:cxnSpMk id="55" creationId="{4898551B-09FF-4E7A-AB9C-8A4BF0DFC5EA}"/>
          </ac:cxnSpMkLst>
        </pc:cxnChg>
      </pc:sldChg>
      <pc:sldChg chg="addSp delSp modSp add">
        <pc:chgData name="Claire Nolan" userId="41032787-18c6-4ed5-8df5-eb1afb46b08b" providerId="ADAL" clId="{EE33517D-BCC7-4E4A-A8F8-AC57EAEAE5BA}" dt="2019-04-24T14:38:05.530" v="1272" actId="14100"/>
        <pc:sldMkLst>
          <pc:docMk/>
          <pc:sldMk cId="2951802367" sldId="259"/>
        </pc:sldMkLst>
        <pc:spChg chg="mod">
          <ac:chgData name="Claire Nolan" userId="41032787-18c6-4ed5-8df5-eb1afb46b08b" providerId="ADAL" clId="{EE33517D-BCC7-4E4A-A8F8-AC57EAEAE5BA}" dt="2019-04-24T09:22:20.791" v="60" actId="1076"/>
          <ac:spMkLst>
            <pc:docMk/>
            <pc:sldMk cId="2951802367" sldId="259"/>
            <ac:spMk id="4" creationId="{0E786F74-3A89-4B42-B2DD-CA1A3DB50290}"/>
          </ac:spMkLst>
        </pc:spChg>
        <pc:spChg chg="del">
          <ac:chgData name="Claire Nolan" userId="41032787-18c6-4ed5-8df5-eb1afb46b08b" providerId="ADAL" clId="{EE33517D-BCC7-4E4A-A8F8-AC57EAEAE5BA}" dt="2019-04-24T09:22:01.409" v="55" actId="478"/>
          <ac:spMkLst>
            <pc:docMk/>
            <pc:sldMk cId="2951802367" sldId="259"/>
            <ac:spMk id="5" creationId="{1F0DAAE8-814A-4FB8-927C-5BC1D3795A78}"/>
          </ac:spMkLst>
        </pc:spChg>
        <pc:spChg chg="del">
          <ac:chgData name="Claire Nolan" userId="41032787-18c6-4ed5-8df5-eb1afb46b08b" providerId="ADAL" clId="{EE33517D-BCC7-4E4A-A8F8-AC57EAEAE5BA}" dt="2019-04-24T09:22:01.409" v="55" actId="478"/>
          <ac:spMkLst>
            <pc:docMk/>
            <pc:sldMk cId="2951802367" sldId="259"/>
            <ac:spMk id="6" creationId="{C65D130C-81F7-4630-9CE9-01A4344793C3}"/>
          </ac:spMkLst>
        </pc:spChg>
        <pc:spChg chg="del">
          <ac:chgData name="Claire Nolan" userId="41032787-18c6-4ed5-8df5-eb1afb46b08b" providerId="ADAL" clId="{EE33517D-BCC7-4E4A-A8F8-AC57EAEAE5BA}" dt="2019-04-24T09:22:06.297" v="56" actId="478"/>
          <ac:spMkLst>
            <pc:docMk/>
            <pc:sldMk cId="2951802367" sldId="259"/>
            <ac:spMk id="7" creationId="{4C7E2E2B-0F27-4F4F-94C7-039F3FB1F6A5}"/>
          </ac:spMkLst>
        </pc:spChg>
        <pc:spChg chg="add mod">
          <ac:chgData name="Claire Nolan" userId="41032787-18c6-4ed5-8df5-eb1afb46b08b" providerId="ADAL" clId="{EE33517D-BCC7-4E4A-A8F8-AC57EAEAE5BA}" dt="2019-04-24T14:36:57.882" v="1264" actId="1076"/>
          <ac:spMkLst>
            <pc:docMk/>
            <pc:sldMk cId="2951802367" sldId="259"/>
            <ac:spMk id="7" creationId="{C90CEA0F-35B0-4B83-8FA5-424C4844F312}"/>
          </ac:spMkLst>
        </pc:spChg>
        <pc:spChg chg="del">
          <ac:chgData name="Claire Nolan" userId="41032787-18c6-4ed5-8df5-eb1afb46b08b" providerId="ADAL" clId="{EE33517D-BCC7-4E4A-A8F8-AC57EAEAE5BA}" dt="2019-04-24T09:22:06.297" v="56" actId="478"/>
          <ac:spMkLst>
            <pc:docMk/>
            <pc:sldMk cId="2951802367" sldId="259"/>
            <ac:spMk id="8" creationId="{7D988EE0-6176-49E9-B615-0533596E1492}"/>
          </ac:spMkLst>
        </pc:spChg>
        <pc:spChg chg="add mod">
          <ac:chgData name="Claire Nolan" userId="41032787-18c6-4ed5-8df5-eb1afb46b08b" providerId="ADAL" clId="{EE33517D-BCC7-4E4A-A8F8-AC57EAEAE5BA}" dt="2019-04-24T14:37:05.270" v="1266" actId="1076"/>
          <ac:spMkLst>
            <pc:docMk/>
            <pc:sldMk cId="2951802367" sldId="259"/>
            <ac:spMk id="8" creationId="{9D54AA11-9898-4045-9322-A50238036D9E}"/>
          </ac:spMkLst>
        </pc:spChg>
        <pc:spChg chg="mod">
          <ac:chgData name="Claire Nolan" userId="41032787-18c6-4ed5-8df5-eb1afb46b08b" providerId="ADAL" clId="{EE33517D-BCC7-4E4A-A8F8-AC57EAEAE5BA}" dt="2019-04-24T09:22:39.439" v="64" actId="1076"/>
          <ac:spMkLst>
            <pc:docMk/>
            <pc:sldMk cId="2951802367" sldId="259"/>
            <ac:spMk id="9" creationId="{DB31CA57-E2E9-436B-A5D3-D60DEC6655A3}"/>
          </ac:spMkLst>
        </pc:spChg>
        <pc:spChg chg="del">
          <ac:chgData name="Claire Nolan" userId="41032787-18c6-4ed5-8df5-eb1afb46b08b" providerId="ADAL" clId="{EE33517D-BCC7-4E4A-A8F8-AC57EAEAE5BA}" dt="2019-04-24T09:22:11.594" v="57" actId="478"/>
          <ac:spMkLst>
            <pc:docMk/>
            <pc:sldMk cId="2951802367" sldId="259"/>
            <ac:spMk id="10" creationId="{3D93A688-4A38-49B2-88CA-854FFAECDDB7}"/>
          </ac:spMkLst>
        </pc:spChg>
        <pc:spChg chg="del">
          <ac:chgData name="Claire Nolan" userId="41032787-18c6-4ed5-8df5-eb1afb46b08b" providerId="ADAL" clId="{EE33517D-BCC7-4E4A-A8F8-AC57EAEAE5BA}" dt="2019-04-24T09:22:06.297" v="56" actId="478"/>
          <ac:spMkLst>
            <pc:docMk/>
            <pc:sldMk cId="2951802367" sldId="259"/>
            <ac:spMk id="11" creationId="{042EEE77-1AB4-4A2A-AA59-7C3BEB2F7D82}"/>
          </ac:spMkLst>
        </pc:spChg>
        <pc:spChg chg="del">
          <ac:chgData name="Claire Nolan" userId="41032787-18c6-4ed5-8df5-eb1afb46b08b" providerId="ADAL" clId="{EE33517D-BCC7-4E4A-A8F8-AC57EAEAE5BA}" dt="2019-04-24T09:22:06.297" v="56" actId="478"/>
          <ac:spMkLst>
            <pc:docMk/>
            <pc:sldMk cId="2951802367" sldId="259"/>
            <ac:spMk id="12" creationId="{B71ED909-A9F2-46F1-BD95-4598E051620A}"/>
          </ac:spMkLst>
        </pc:spChg>
        <pc:spChg chg="del">
          <ac:chgData name="Claire Nolan" userId="41032787-18c6-4ed5-8df5-eb1afb46b08b" providerId="ADAL" clId="{EE33517D-BCC7-4E4A-A8F8-AC57EAEAE5BA}" dt="2019-04-24T09:22:06.297" v="56" actId="478"/>
          <ac:spMkLst>
            <pc:docMk/>
            <pc:sldMk cId="2951802367" sldId="259"/>
            <ac:spMk id="13" creationId="{90B7D529-05A2-4BDF-87E4-919CC3EFF606}"/>
          </ac:spMkLst>
        </pc:spChg>
        <pc:spChg chg="del">
          <ac:chgData name="Claire Nolan" userId="41032787-18c6-4ed5-8df5-eb1afb46b08b" providerId="ADAL" clId="{EE33517D-BCC7-4E4A-A8F8-AC57EAEAE5BA}" dt="2019-04-24T09:22:06.297" v="56" actId="478"/>
          <ac:spMkLst>
            <pc:docMk/>
            <pc:sldMk cId="2951802367" sldId="259"/>
            <ac:spMk id="14" creationId="{4B1605BE-6060-417B-902D-6C86DFDA4E55}"/>
          </ac:spMkLst>
        </pc:spChg>
        <pc:spChg chg="del">
          <ac:chgData name="Claire Nolan" userId="41032787-18c6-4ed5-8df5-eb1afb46b08b" providerId="ADAL" clId="{EE33517D-BCC7-4E4A-A8F8-AC57EAEAE5BA}" dt="2019-04-24T09:22:06.297" v="56" actId="478"/>
          <ac:spMkLst>
            <pc:docMk/>
            <pc:sldMk cId="2951802367" sldId="259"/>
            <ac:spMk id="15" creationId="{5723CCF0-412D-4EB6-9ECF-BBEB52E9B0DA}"/>
          </ac:spMkLst>
        </pc:spChg>
        <pc:spChg chg="del">
          <ac:chgData name="Claire Nolan" userId="41032787-18c6-4ed5-8df5-eb1afb46b08b" providerId="ADAL" clId="{EE33517D-BCC7-4E4A-A8F8-AC57EAEAE5BA}" dt="2019-04-24T09:22:06.297" v="56" actId="478"/>
          <ac:spMkLst>
            <pc:docMk/>
            <pc:sldMk cId="2951802367" sldId="259"/>
            <ac:spMk id="16" creationId="{613B8EC8-09B1-4C8E-9E61-5BA94DFB6C07}"/>
          </ac:spMkLst>
        </pc:spChg>
        <pc:spChg chg="del">
          <ac:chgData name="Claire Nolan" userId="41032787-18c6-4ed5-8df5-eb1afb46b08b" providerId="ADAL" clId="{EE33517D-BCC7-4E4A-A8F8-AC57EAEAE5BA}" dt="2019-04-24T09:22:11.594" v="57" actId="478"/>
          <ac:spMkLst>
            <pc:docMk/>
            <pc:sldMk cId="2951802367" sldId="259"/>
            <ac:spMk id="17" creationId="{1D709BC3-7B83-4155-9CA8-55607EB7D7EC}"/>
          </ac:spMkLst>
        </pc:spChg>
        <pc:spChg chg="del mod">
          <ac:chgData name="Claire Nolan" userId="41032787-18c6-4ed5-8df5-eb1afb46b08b" providerId="ADAL" clId="{EE33517D-BCC7-4E4A-A8F8-AC57EAEAE5BA}" dt="2019-04-24T14:36:52.021" v="1263" actId="478"/>
          <ac:spMkLst>
            <pc:docMk/>
            <pc:sldMk cId="2951802367" sldId="259"/>
            <ac:spMk id="21" creationId="{41F17CDA-1E32-4D67-BC9E-8F654F80BA9B}"/>
          </ac:spMkLst>
        </pc:spChg>
        <pc:cxnChg chg="add mod">
          <ac:chgData name="Claire Nolan" userId="41032787-18c6-4ed5-8df5-eb1afb46b08b" providerId="ADAL" clId="{EE33517D-BCC7-4E4A-A8F8-AC57EAEAE5BA}" dt="2019-04-24T09:22:49.064" v="66" actId="11529"/>
          <ac:cxnSpMkLst>
            <pc:docMk/>
            <pc:sldMk cId="2951802367" sldId="259"/>
            <ac:cxnSpMk id="3" creationId="{A399203A-DC98-48DB-95F7-2BDDF70A901F}"/>
          </ac:cxnSpMkLst>
        </pc:cxnChg>
        <pc:cxnChg chg="add del mod">
          <ac:chgData name="Claire Nolan" userId="41032787-18c6-4ed5-8df5-eb1afb46b08b" providerId="ADAL" clId="{EE33517D-BCC7-4E4A-A8F8-AC57EAEAE5BA}" dt="2019-04-24T14:37:01.934" v="1265" actId="478"/>
          <ac:cxnSpMkLst>
            <pc:docMk/>
            <pc:sldMk cId="2951802367" sldId="259"/>
            <ac:cxnSpMk id="10" creationId="{EB9BF4D7-F88A-4749-B801-2D927F18DB04}"/>
          </ac:cxnSpMkLst>
        </pc:cxnChg>
        <pc:cxnChg chg="add mod">
          <ac:chgData name="Claire Nolan" userId="41032787-18c6-4ed5-8df5-eb1afb46b08b" providerId="ADAL" clId="{EE33517D-BCC7-4E4A-A8F8-AC57EAEAE5BA}" dt="2019-04-24T14:37:10.240" v="1267" actId="11529"/>
          <ac:cxnSpMkLst>
            <pc:docMk/>
            <pc:sldMk cId="2951802367" sldId="259"/>
            <ac:cxnSpMk id="11" creationId="{B0A43FD9-CAF3-456D-B1DD-F567D352FA22}"/>
          </ac:cxnSpMkLst>
        </pc:cxnChg>
        <pc:cxnChg chg="add mod">
          <ac:chgData name="Claire Nolan" userId="41032787-18c6-4ed5-8df5-eb1afb46b08b" providerId="ADAL" clId="{EE33517D-BCC7-4E4A-A8F8-AC57EAEAE5BA}" dt="2019-04-24T14:38:05.530" v="1272" actId="14100"/>
          <ac:cxnSpMkLst>
            <pc:docMk/>
            <pc:sldMk cId="2951802367" sldId="259"/>
            <ac:cxnSpMk id="19" creationId="{607C15FB-6D51-425F-8960-832A3E156E89}"/>
          </ac:cxnSpMkLst>
        </pc:cxnChg>
        <pc:cxnChg chg="del mod">
          <ac:chgData name="Claire Nolan" userId="41032787-18c6-4ed5-8df5-eb1afb46b08b" providerId="ADAL" clId="{EE33517D-BCC7-4E4A-A8F8-AC57EAEAE5BA}" dt="2019-04-24T09:22:06.297" v="56" actId="478"/>
          <ac:cxnSpMkLst>
            <pc:docMk/>
            <pc:sldMk cId="2951802367" sldId="259"/>
            <ac:cxnSpMk id="25" creationId="{A329B416-4B22-43D9-B1CF-10F878A9541E}"/>
          </ac:cxnSpMkLst>
        </pc:cxnChg>
        <pc:cxnChg chg="del mod">
          <ac:chgData name="Claire Nolan" userId="41032787-18c6-4ed5-8df5-eb1afb46b08b" providerId="ADAL" clId="{EE33517D-BCC7-4E4A-A8F8-AC57EAEAE5BA}" dt="2019-04-24T09:22:06.297" v="56" actId="478"/>
          <ac:cxnSpMkLst>
            <pc:docMk/>
            <pc:sldMk cId="2951802367" sldId="259"/>
            <ac:cxnSpMk id="27" creationId="{4EC2B746-C8F2-4009-BFCC-C5597283AF7A}"/>
          </ac:cxnSpMkLst>
        </pc:cxnChg>
        <pc:cxnChg chg="del mod">
          <ac:chgData name="Claire Nolan" userId="41032787-18c6-4ed5-8df5-eb1afb46b08b" providerId="ADAL" clId="{EE33517D-BCC7-4E4A-A8F8-AC57EAEAE5BA}" dt="2019-04-24T09:22:14.688" v="58" actId="478"/>
          <ac:cxnSpMkLst>
            <pc:docMk/>
            <pc:sldMk cId="2951802367" sldId="259"/>
            <ac:cxnSpMk id="34" creationId="{10723F1F-3FFB-44EA-AA4D-C0BC34265358}"/>
          </ac:cxnSpMkLst>
        </pc:cxnChg>
        <pc:cxnChg chg="del mod">
          <ac:chgData name="Claire Nolan" userId="41032787-18c6-4ed5-8df5-eb1afb46b08b" providerId="ADAL" clId="{EE33517D-BCC7-4E4A-A8F8-AC57EAEAE5BA}" dt="2019-04-24T09:22:11.594" v="57" actId="478"/>
          <ac:cxnSpMkLst>
            <pc:docMk/>
            <pc:sldMk cId="2951802367" sldId="259"/>
            <ac:cxnSpMk id="36" creationId="{AA82260C-3D34-4BCD-974A-E435F27B4E6F}"/>
          </ac:cxnSpMkLst>
        </pc:cxnChg>
        <pc:cxnChg chg="del mod">
          <ac:chgData name="Claire Nolan" userId="41032787-18c6-4ed5-8df5-eb1afb46b08b" providerId="ADAL" clId="{EE33517D-BCC7-4E4A-A8F8-AC57EAEAE5BA}" dt="2019-04-24T09:22:06.297" v="56" actId="478"/>
          <ac:cxnSpMkLst>
            <pc:docMk/>
            <pc:sldMk cId="2951802367" sldId="259"/>
            <ac:cxnSpMk id="38" creationId="{2CB71EE9-CD66-4B27-8E73-3E2AEB2D71D8}"/>
          </ac:cxnSpMkLst>
        </pc:cxnChg>
        <pc:cxnChg chg="del mod">
          <ac:chgData name="Claire Nolan" userId="41032787-18c6-4ed5-8df5-eb1afb46b08b" providerId="ADAL" clId="{EE33517D-BCC7-4E4A-A8F8-AC57EAEAE5BA}" dt="2019-04-24T09:22:06.297" v="56" actId="478"/>
          <ac:cxnSpMkLst>
            <pc:docMk/>
            <pc:sldMk cId="2951802367" sldId="259"/>
            <ac:cxnSpMk id="40" creationId="{499B2A94-EC45-47F6-971D-157A6ED52911}"/>
          </ac:cxnSpMkLst>
        </pc:cxnChg>
        <pc:cxnChg chg="del mod">
          <ac:chgData name="Claire Nolan" userId="41032787-18c6-4ed5-8df5-eb1afb46b08b" providerId="ADAL" clId="{EE33517D-BCC7-4E4A-A8F8-AC57EAEAE5BA}" dt="2019-04-24T09:22:06.297" v="56" actId="478"/>
          <ac:cxnSpMkLst>
            <pc:docMk/>
            <pc:sldMk cId="2951802367" sldId="259"/>
            <ac:cxnSpMk id="42" creationId="{27DB7A85-3B14-4FD5-BE4C-F1053A1163BC}"/>
          </ac:cxnSpMkLst>
        </pc:cxnChg>
        <pc:cxnChg chg="del mod">
          <ac:chgData name="Claire Nolan" userId="41032787-18c6-4ed5-8df5-eb1afb46b08b" providerId="ADAL" clId="{EE33517D-BCC7-4E4A-A8F8-AC57EAEAE5BA}" dt="2019-04-24T09:22:06.297" v="56" actId="478"/>
          <ac:cxnSpMkLst>
            <pc:docMk/>
            <pc:sldMk cId="2951802367" sldId="259"/>
            <ac:cxnSpMk id="44" creationId="{4DB53CF9-ABAC-402B-B66A-AD5D7F38E38C}"/>
          </ac:cxnSpMkLst>
        </pc:cxnChg>
        <pc:cxnChg chg="del mod">
          <ac:chgData name="Claire Nolan" userId="41032787-18c6-4ed5-8df5-eb1afb46b08b" providerId="ADAL" clId="{EE33517D-BCC7-4E4A-A8F8-AC57EAEAE5BA}" dt="2019-04-24T09:22:06.297" v="56" actId="478"/>
          <ac:cxnSpMkLst>
            <pc:docMk/>
            <pc:sldMk cId="2951802367" sldId="259"/>
            <ac:cxnSpMk id="47" creationId="{3D405C09-4DE2-4640-B860-665DD6364D6C}"/>
          </ac:cxnSpMkLst>
        </pc:cxnChg>
        <pc:cxnChg chg="del mod">
          <ac:chgData name="Claire Nolan" userId="41032787-18c6-4ed5-8df5-eb1afb46b08b" providerId="ADAL" clId="{EE33517D-BCC7-4E4A-A8F8-AC57EAEAE5BA}" dt="2019-04-24T09:22:06.297" v="56" actId="478"/>
          <ac:cxnSpMkLst>
            <pc:docMk/>
            <pc:sldMk cId="2951802367" sldId="259"/>
            <ac:cxnSpMk id="49" creationId="{61F1E2F4-710D-4DAA-8E92-7A80A0989620}"/>
          </ac:cxnSpMkLst>
        </pc:cxnChg>
        <pc:cxnChg chg="del mod">
          <ac:chgData name="Claire Nolan" userId="41032787-18c6-4ed5-8df5-eb1afb46b08b" providerId="ADAL" clId="{EE33517D-BCC7-4E4A-A8F8-AC57EAEAE5BA}" dt="2019-04-24T09:22:06.297" v="56" actId="478"/>
          <ac:cxnSpMkLst>
            <pc:docMk/>
            <pc:sldMk cId="2951802367" sldId="259"/>
            <ac:cxnSpMk id="51" creationId="{27A998E3-53B6-4BDF-8FC6-6CB941BEA66D}"/>
          </ac:cxnSpMkLst>
        </pc:cxnChg>
        <pc:cxnChg chg="del mod">
          <ac:chgData name="Claire Nolan" userId="41032787-18c6-4ed5-8df5-eb1afb46b08b" providerId="ADAL" clId="{EE33517D-BCC7-4E4A-A8F8-AC57EAEAE5BA}" dt="2019-04-24T09:22:17.516" v="59" actId="478"/>
          <ac:cxnSpMkLst>
            <pc:docMk/>
            <pc:sldMk cId="2951802367" sldId="259"/>
            <ac:cxnSpMk id="55" creationId="{4898551B-09FF-4E7A-AB9C-8A4BF0DFC5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3EB3-4CCE-4189-A375-B9FBD9D4D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39DBD-8CB2-4677-88BE-93B596AA4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DD3B-5BEC-4FC4-A5E7-18E3EE09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738-7B8C-49F4-8D0D-F3E83F8A279C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DB36E-01D0-43CE-8D48-DA483597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55975-27E2-4671-9521-9F5AF21D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59AA-0A26-45F5-BE8D-3C9132E3A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132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6A70-3340-4384-990B-61415848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7F32E-397E-4BFA-9F90-C9ED8C985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64757-261E-4357-AAE8-F34FF381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738-7B8C-49F4-8D0D-F3E83F8A279C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717EB-39F0-4F7E-B409-EE89E009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F6B32-9189-4085-AAC7-8D6307F9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59AA-0A26-45F5-BE8D-3C9132E3A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392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82FFD-C88A-4D49-B84F-611B5663C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FEAEA-82FD-45A3-8F44-E5A4C6151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6200-6F0A-4DF5-AD59-4C5211AC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738-7B8C-49F4-8D0D-F3E83F8A279C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422CA-D7FF-4BF1-9017-F70BA2C8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FECE-F14B-4E8E-817A-CF92C12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59AA-0A26-45F5-BE8D-3C9132E3A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820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DECE-E6DB-4DA2-891B-E6167E86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B7376-D41C-4587-BF20-EABE6D292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21684-3B00-4264-8FBE-91DA0FD2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738-7B8C-49F4-8D0D-F3E83F8A279C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8962C-BE61-4969-B0D9-61D21737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93651-EE94-4E38-AA9A-9B752D32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59AA-0A26-45F5-BE8D-3C9132E3A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826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D437-9512-4B3B-A1B1-5F3B074D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F2673-4D94-4422-93C5-5605E9BD0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19687-0108-42ED-BA43-CD29B39F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738-7B8C-49F4-8D0D-F3E83F8A279C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87369-1771-4071-AEF4-5F42ACDB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7559C-AF70-4609-B911-D7DCB5F7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59AA-0A26-45F5-BE8D-3C9132E3A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854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1C87-BEFD-4F65-B513-25BAF15D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B513-8C74-434C-80D6-B361021F0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246CE-5656-4166-8CA7-4E1F4040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B4654-EECC-4B19-B01F-448A173D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738-7B8C-49F4-8D0D-F3E83F8A279C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ED775-BFD4-421A-B628-4A10F45E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4ACD9-55DD-4060-B3DC-989DF7CB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59AA-0A26-45F5-BE8D-3C9132E3A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147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8C8D-0560-4DCF-96F7-FA9DDF42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55F96-2A34-420B-A2DF-7DB4F6C56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2F0A8-0842-4667-8577-8093F44DB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34DA8-A06F-4302-BBF7-1DBA13C00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413A1-FE42-4B87-82DA-C05FE55F3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3FCB3-9F9A-45E7-A1A8-27B9A7DA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738-7B8C-49F4-8D0D-F3E83F8A279C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7EFB1-89FF-48BC-A8FD-8DEBC72D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F902E-FA29-4214-9866-4E32FF18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59AA-0A26-45F5-BE8D-3C9132E3A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779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B045-4B7C-4914-8F6F-4720C686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F83BF-E298-4EBF-93D8-FD1BD01C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738-7B8C-49F4-8D0D-F3E83F8A279C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E7385-F00E-4361-84FA-78717558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A49B-46B0-4E64-A6F4-06B3527F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59AA-0A26-45F5-BE8D-3C9132E3A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869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1015D-FA6D-41B8-905C-3C07A785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738-7B8C-49F4-8D0D-F3E83F8A279C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DEE80-7392-4823-8943-511E2FD7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719B9-25DE-45DA-A051-85208F76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59AA-0A26-45F5-BE8D-3C9132E3A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091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6D87-EB6F-4B20-B0AC-94C96E3A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5B01-4531-464A-B3E3-723AF2824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C0EB6-3557-46C4-B7FF-C98E22F1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AD4C2-18E5-4E12-A99D-4A1D5288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738-7B8C-49F4-8D0D-F3E83F8A279C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9A361-9DFE-454E-8B8E-B78BAF1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99367-C2EF-48BE-A424-F3C8201A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59AA-0A26-45F5-BE8D-3C9132E3A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294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3109-F90F-4828-945B-D277768F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4E2D0-8DB2-4B75-B555-CBEB4E30F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8A38E-BFBC-4D10-9FA4-703BA1444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94822-730B-4DBD-A5AD-6AB33606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738-7B8C-49F4-8D0D-F3E83F8A279C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11EBF-675C-4550-AE0B-24F8EE28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46681-7D93-4346-9BC6-4893C782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59AA-0A26-45F5-BE8D-3C9132E3A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295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0F5C0-A22A-4EB9-89C4-BD7A6358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81869-6A60-49FD-82BC-67923BD95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B71B-8F2B-4F59-8614-280DEA78B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F738-7B8C-49F4-8D0D-F3E83F8A279C}" type="datetimeFigureOut">
              <a:rPr lang="en-IE" smtClean="0"/>
              <a:t>24/04/2019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7ED0-DC09-4DC0-B5C2-833E2332A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CBFF-7965-444D-B13B-F698196AF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759AA-0A26-45F5-BE8D-3C9132E3A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81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E786F74-3A89-4B42-B2DD-CA1A3DB50290}"/>
              </a:ext>
            </a:extLst>
          </p:cNvPr>
          <p:cNvSpPr/>
          <p:nvPr/>
        </p:nvSpPr>
        <p:spPr>
          <a:xfrm>
            <a:off x="3917729" y="92278"/>
            <a:ext cx="279353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Iris Data Set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C7E2E2B-0F27-4F4F-94C7-039F3FB1F6A5}"/>
              </a:ext>
            </a:extLst>
          </p:cNvPr>
          <p:cNvSpPr/>
          <p:nvPr/>
        </p:nvSpPr>
        <p:spPr>
          <a:xfrm>
            <a:off x="1107416" y="1082179"/>
            <a:ext cx="2265028" cy="1057265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Statistical Analysis of Each Variable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D988EE0-6176-49E9-B615-0533596E1492}"/>
              </a:ext>
            </a:extLst>
          </p:cNvPr>
          <p:cNvSpPr/>
          <p:nvPr/>
        </p:nvSpPr>
        <p:spPr>
          <a:xfrm>
            <a:off x="4187574" y="1082179"/>
            <a:ext cx="2265028" cy="105726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Statistical Analysis of Each Variable by Species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B31CA57-E2E9-436B-A5D3-D60DEC6655A3}"/>
              </a:ext>
            </a:extLst>
          </p:cNvPr>
          <p:cNvSpPr/>
          <p:nvPr/>
        </p:nvSpPr>
        <p:spPr>
          <a:xfrm>
            <a:off x="7383779" y="1082179"/>
            <a:ext cx="2265028" cy="105726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Input certain variables to determine probable species</a:t>
            </a:r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3D93A688-4A38-49B2-88CA-854FFAECDDB7}"/>
              </a:ext>
            </a:extLst>
          </p:cNvPr>
          <p:cNvSpPr/>
          <p:nvPr/>
        </p:nvSpPr>
        <p:spPr>
          <a:xfrm>
            <a:off x="107728" y="2637834"/>
            <a:ext cx="1226695" cy="1145726"/>
          </a:xfrm>
          <a:prstGeom prst="flowChartPrepa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/>
              <a:t>Mean of each variable</a:t>
            </a:r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042EEE77-1AB4-4A2A-AA59-7C3BEB2F7D82}"/>
              </a:ext>
            </a:extLst>
          </p:cNvPr>
          <p:cNvSpPr/>
          <p:nvPr/>
        </p:nvSpPr>
        <p:spPr>
          <a:xfrm>
            <a:off x="1283585" y="2637834"/>
            <a:ext cx="1226695" cy="1145726"/>
          </a:xfrm>
          <a:prstGeom prst="flowChartPrepa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/>
              <a:t>Standard Deviation of each variable</a:t>
            </a:r>
          </a:p>
        </p:txBody>
      </p:sp>
      <p:sp>
        <p:nvSpPr>
          <p:cNvPr id="12" name="Flowchart: Preparation 11">
            <a:extLst>
              <a:ext uri="{FF2B5EF4-FFF2-40B4-BE49-F238E27FC236}">
                <a16:creationId xmlns:a16="http://schemas.microsoft.com/office/drawing/2014/main" id="{B71ED909-A9F2-46F1-BD95-4598E051620A}"/>
              </a:ext>
            </a:extLst>
          </p:cNvPr>
          <p:cNvSpPr/>
          <p:nvPr/>
        </p:nvSpPr>
        <p:spPr>
          <a:xfrm>
            <a:off x="2476667" y="2637834"/>
            <a:ext cx="1226695" cy="1145726"/>
          </a:xfrm>
          <a:prstGeom prst="flowChartPrepa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/>
              <a:t>Min, Max of each variable</a:t>
            </a:r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90B7D529-05A2-4BDF-87E4-919CC3EFF606}"/>
              </a:ext>
            </a:extLst>
          </p:cNvPr>
          <p:cNvSpPr/>
          <p:nvPr/>
        </p:nvSpPr>
        <p:spPr>
          <a:xfrm>
            <a:off x="3669749" y="2637834"/>
            <a:ext cx="1226695" cy="1145726"/>
          </a:xfrm>
          <a:prstGeom prst="flowChartPrepa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/>
              <a:t>Graphs of each variable</a:t>
            </a:r>
          </a:p>
        </p:txBody>
      </p:sp>
      <p:sp>
        <p:nvSpPr>
          <p:cNvPr id="14" name="Flowchart: Preparation 13">
            <a:extLst>
              <a:ext uri="{FF2B5EF4-FFF2-40B4-BE49-F238E27FC236}">
                <a16:creationId xmlns:a16="http://schemas.microsoft.com/office/drawing/2014/main" id="{4B1605BE-6060-417B-902D-6C86DFDA4E55}"/>
              </a:ext>
            </a:extLst>
          </p:cNvPr>
          <p:cNvSpPr/>
          <p:nvPr/>
        </p:nvSpPr>
        <p:spPr>
          <a:xfrm>
            <a:off x="3548613" y="4344868"/>
            <a:ext cx="1226695" cy="1145726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/>
              <a:t>Mean of each variable by species</a:t>
            </a:r>
          </a:p>
        </p:txBody>
      </p:sp>
      <p:sp>
        <p:nvSpPr>
          <p:cNvPr id="15" name="Flowchart: Preparation 14">
            <a:extLst>
              <a:ext uri="{FF2B5EF4-FFF2-40B4-BE49-F238E27FC236}">
                <a16:creationId xmlns:a16="http://schemas.microsoft.com/office/drawing/2014/main" id="{5723CCF0-412D-4EB6-9ECF-BBEB52E9B0DA}"/>
              </a:ext>
            </a:extLst>
          </p:cNvPr>
          <p:cNvSpPr/>
          <p:nvPr/>
        </p:nvSpPr>
        <p:spPr>
          <a:xfrm>
            <a:off x="4724470" y="4344868"/>
            <a:ext cx="1226695" cy="1145726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/>
              <a:t>Standard Deviation of each variable by species</a:t>
            </a:r>
          </a:p>
        </p:txBody>
      </p:sp>
      <p:sp>
        <p:nvSpPr>
          <p:cNvPr id="16" name="Flowchart: Preparation 15">
            <a:extLst>
              <a:ext uri="{FF2B5EF4-FFF2-40B4-BE49-F238E27FC236}">
                <a16:creationId xmlns:a16="http://schemas.microsoft.com/office/drawing/2014/main" id="{613B8EC8-09B1-4C8E-9E61-5BA94DFB6C07}"/>
              </a:ext>
            </a:extLst>
          </p:cNvPr>
          <p:cNvSpPr/>
          <p:nvPr/>
        </p:nvSpPr>
        <p:spPr>
          <a:xfrm>
            <a:off x="5917552" y="4344868"/>
            <a:ext cx="1226695" cy="1145726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/>
              <a:t>Min, Max of each variable by species</a:t>
            </a:r>
          </a:p>
        </p:txBody>
      </p:sp>
      <p:sp>
        <p:nvSpPr>
          <p:cNvPr id="17" name="Flowchart: Preparation 16">
            <a:extLst>
              <a:ext uri="{FF2B5EF4-FFF2-40B4-BE49-F238E27FC236}">
                <a16:creationId xmlns:a16="http://schemas.microsoft.com/office/drawing/2014/main" id="{1D709BC3-7B83-4155-9CA8-55607EB7D7EC}"/>
              </a:ext>
            </a:extLst>
          </p:cNvPr>
          <p:cNvSpPr/>
          <p:nvPr/>
        </p:nvSpPr>
        <p:spPr>
          <a:xfrm>
            <a:off x="7110634" y="4344868"/>
            <a:ext cx="1226695" cy="1145726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/>
              <a:t>Graphs of each variable by species</a:t>
            </a:r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41F17CDA-1E32-4D67-BC9E-8F654F80BA9B}"/>
              </a:ext>
            </a:extLst>
          </p:cNvPr>
          <p:cNvSpPr/>
          <p:nvPr/>
        </p:nvSpPr>
        <p:spPr>
          <a:xfrm>
            <a:off x="8337329" y="2669293"/>
            <a:ext cx="1226695" cy="1145726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/>
              <a:t>User input data to identify Iris Species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329B416-4B22-43D9-B1CF-10F878A9541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3588587" y="-643731"/>
            <a:ext cx="377253" cy="3074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EC2B746-C8F2-4009-BFCC-C5597283AF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128666" y="890756"/>
            <a:ext cx="377253" cy="5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0723F1F-3FFB-44EA-AA4D-C0BC34265358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6726768" y="-707347"/>
            <a:ext cx="377253" cy="3201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A82260C-3D34-4BCD-974A-E435F27B4E6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1231308" y="1629212"/>
            <a:ext cx="498390" cy="1518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CB71EE9-CD66-4B27-8E73-3E2AEB2D71D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1819237" y="2217141"/>
            <a:ext cx="498390" cy="342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99B2A94-EC45-47F6-971D-157A6ED52911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2415777" y="1963596"/>
            <a:ext cx="498390" cy="850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7DB7A85-3B14-4FD5-BE4C-F1053A1163BC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3012318" y="1367055"/>
            <a:ext cx="498390" cy="2043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DB53CF9-ABAC-402B-B66A-AD5D7F38E38C}"/>
              </a:ext>
            </a:extLst>
          </p:cNvPr>
          <p:cNvCxnSpPr>
            <a:endCxn id="14" idx="0"/>
          </p:cNvCxnSpPr>
          <p:nvPr/>
        </p:nvCxnSpPr>
        <p:spPr>
          <a:xfrm rot="5400000">
            <a:off x="3647177" y="2654227"/>
            <a:ext cx="2205425" cy="1175856"/>
          </a:xfrm>
          <a:prstGeom prst="bentConnector3">
            <a:avLst>
              <a:gd name="adj1" fmla="val 82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D405C09-4DE2-4640-B860-665DD6364D6C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rot="16200000" flipH="1">
            <a:off x="4226241" y="3233291"/>
            <a:ext cx="2205424" cy="17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1F1E2F4-710D-4DAA-8E92-7A80A098962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822782" y="2636750"/>
            <a:ext cx="2205424" cy="1210812"/>
          </a:xfrm>
          <a:prstGeom prst="bentConnector3">
            <a:avLst>
              <a:gd name="adj1" fmla="val 82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7A998E3-53B6-4BDF-8FC6-6CB941BEA66D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rot="16200000" flipH="1">
            <a:off x="5419323" y="2040209"/>
            <a:ext cx="2205424" cy="2403894"/>
          </a:xfrm>
          <a:prstGeom prst="bentConnector3">
            <a:avLst>
              <a:gd name="adj1" fmla="val 82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898551B-09FF-4E7A-AB9C-8A4BF0DFC5EA}"/>
              </a:ext>
            </a:extLst>
          </p:cNvPr>
          <p:cNvCxnSpPr>
            <a:stCxn id="9" idx="2"/>
            <a:endCxn id="21" idx="0"/>
          </p:cNvCxnSpPr>
          <p:nvPr/>
        </p:nvCxnSpPr>
        <p:spPr>
          <a:xfrm rot="16200000" flipH="1">
            <a:off x="8468561" y="2187176"/>
            <a:ext cx="529849" cy="434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50875E2B-ECFD-4111-9716-5059D63A3E64}"/>
              </a:ext>
            </a:extLst>
          </p:cNvPr>
          <p:cNvSpPr/>
          <p:nvPr/>
        </p:nvSpPr>
        <p:spPr>
          <a:xfrm>
            <a:off x="1107415" y="5744364"/>
            <a:ext cx="2265027" cy="891328"/>
          </a:xfrm>
          <a:prstGeom prst="flowChartDe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dirty="0"/>
              <a:t>Merge Modules to give full output to user at one time as “Basic Summary Statistics”</a:t>
            </a:r>
          </a:p>
        </p:txBody>
      </p:sp>
      <p:sp>
        <p:nvSpPr>
          <p:cNvPr id="30" name="Flowchart: Delay 29">
            <a:extLst>
              <a:ext uri="{FF2B5EF4-FFF2-40B4-BE49-F238E27FC236}">
                <a16:creationId xmlns:a16="http://schemas.microsoft.com/office/drawing/2014/main" id="{073E2139-B7FA-42BE-A8DE-0D3D7E538EDC}"/>
              </a:ext>
            </a:extLst>
          </p:cNvPr>
          <p:cNvSpPr/>
          <p:nvPr/>
        </p:nvSpPr>
        <p:spPr>
          <a:xfrm>
            <a:off x="4187574" y="5775821"/>
            <a:ext cx="2265028" cy="891328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dirty="0"/>
              <a:t>Merge Modules to give full output to user at one time as “Basic Summary Statistics per Species”</a:t>
            </a:r>
          </a:p>
        </p:txBody>
      </p:sp>
      <p:sp>
        <p:nvSpPr>
          <p:cNvPr id="31" name="Flowchart: Delay 30">
            <a:extLst>
              <a:ext uri="{FF2B5EF4-FFF2-40B4-BE49-F238E27FC236}">
                <a16:creationId xmlns:a16="http://schemas.microsoft.com/office/drawing/2014/main" id="{DCF087E2-4D61-4005-87D1-58022F204735}"/>
              </a:ext>
            </a:extLst>
          </p:cNvPr>
          <p:cNvSpPr/>
          <p:nvPr/>
        </p:nvSpPr>
        <p:spPr>
          <a:xfrm>
            <a:off x="7383779" y="5744364"/>
            <a:ext cx="2265026" cy="891328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dirty="0"/>
              <a:t>Output to user is: “The Iris species is probably: “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9AA13E8-FF9A-4A86-9CC3-AC0180B41E46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rot="16200000" flipH="1">
            <a:off x="500100" y="4004535"/>
            <a:ext cx="1960804" cy="1518853"/>
          </a:xfrm>
          <a:prstGeom prst="bentConnector3">
            <a:avLst>
              <a:gd name="adj1" fmla="val 5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3D6603F-836A-46E6-A8B1-66343C7F6954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 rot="5400000">
            <a:off x="2281111" y="3742378"/>
            <a:ext cx="1960804" cy="2043168"/>
          </a:xfrm>
          <a:prstGeom prst="bentConnector3">
            <a:avLst>
              <a:gd name="adj1" fmla="val 5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916F8DC-26FC-4FA0-A71E-9E50781F6D21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 rot="5400000">
            <a:off x="1684570" y="4338919"/>
            <a:ext cx="1960804" cy="850086"/>
          </a:xfrm>
          <a:prstGeom prst="bentConnector3">
            <a:avLst>
              <a:gd name="adj1" fmla="val 5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C0BCEB2-77AB-4684-BAA8-D8509716923F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rot="16200000" flipH="1">
            <a:off x="1088029" y="4592464"/>
            <a:ext cx="1960804" cy="342996"/>
          </a:xfrm>
          <a:prstGeom prst="bentConnector3">
            <a:avLst>
              <a:gd name="adj1" fmla="val 5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4585CE7-AE1F-4559-82FF-0DA37B19B214}"/>
              </a:ext>
            </a:extLst>
          </p:cNvPr>
          <p:cNvCxnSpPr>
            <a:stCxn id="14" idx="2"/>
            <a:endCxn id="30" idx="0"/>
          </p:cNvCxnSpPr>
          <p:nvPr/>
        </p:nvCxnSpPr>
        <p:spPr>
          <a:xfrm rot="16200000" flipH="1">
            <a:off x="4598411" y="5054143"/>
            <a:ext cx="285227" cy="1158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8C1717D-A6CA-4D6F-8EFB-EAB3B25565C9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 rot="5400000">
            <a:off x="5186340" y="5624342"/>
            <a:ext cx="285227" cy="17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546D887-71D1-4A71-A243-2138F0ED857D}"/>
              </a:ext>
            </a:extLst>
          </p:cNvPr>
          <p:cNvCxnSpPr>
            <a:stCxn id="16" idx="2"/>
            <a:endCxn id="30" idx="0"/>
          </p:cNvCxnSpPr>
          <p:nvPr/>
        </p:nvCxnSpPr>
        <p:spPr>
          <a:xfrm rot="5400000">
            <a:off x="5782881" y="5027801"/>
            <a:ext cx="285227" cy="12108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2244577-AD29-4B94-941E-C3638065E961}"/>
              </a:ext>
            </a:extLst>
          </p:cNvPr>
          <p:cNvCxnSpPr>
            <a:stCxn id="17" idx="2"/>
            <a:endCxn id="30" idx="0"/>
          </p:cNvCxnSpPr>
          <p:nvPr/>
        </p:nvCxnSpPr>
        <p:spPr>
          <a:xfrm rot="5400000">
            <a:off x="6379422" y="4431260"/>
            <a:ext cx="285227" cy="2403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791D599-4B47-40BB-A2B9-E03452C87998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 rot="5400000">
            <a:off x="7768813" y="4562499"/>
            <a:ext cx="1929345" cy="434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02658848-0EA6-488D-A87C-0A55FCE15497}"/>
              </a:ext>
            </a:extLst>
          </p:cNvPr>
          <p:cNvSpPr/>
          <p:nvPr/>
        </p:nvSpPr>
        <p:spPr>
          <a:xfrm>
            <a:off x="9952071" y="1678571"/>
            <a:ext cx="2063316" cy="3671096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E" sz="900" b="1" dirty="0">
                <a:solidFill>
                  <a:schemeClr val="tx1"/>
                </a:solidFill>
              </a:rPr>
              <a:t>Comments:</a:t>
            </a:r>
          </a:p>
          <a:p>
            <a:pPr marL="228600" indent="-228600">
              <a:buAutoNum type="arabicPeriod"/>
            </a:pPr>
            <a:r>
              <a:rPr lang="en-IE" sz="900" dirty="0">
                <a:solidFill>
                  <a:schemeClr val="tx1"/>
                </a:solidFill>
              </a:rPr>
              <a:t>Create code to determine each statistic calculation individually then combine to give “basic summary statistics” as an output per variable.</a:t>
            </a:r>
          </a:p>
          <a:p>
            <a:pPr marL="228600" indent="-228600">
              <a:buAutoNum type="arabicPeriod"/>
            </a:pPr>
            <a:r>
              <a:rPr lang="en-IE" sz="900" dirty="0">
                <a:solidFill>
                  <a:schemeClr val="tx1"/>
                </a:solidFill>
              </a:rPr>
              <a:t>What did I do in problem set that I  can reuse?</a:t>
            </a:r>
          </a:p>
          <a:p>
            <a:pPr marL="228600" indent="-228600">
              <a:buAutoNum type="arabicPeriod"/>
            </a:pPr>
            <a:r>
              <a:rPr lang="en-IE" sz="900" dirty="0">
                <a:solidFill>
                  <a:schemeClr val="tx1"/>
                </a:solidFill>
              </a:rPr>
              <a:t>Use </a:t>
            </a:r>
            <a:r>
              <a:rPr lang="en-IE" sz="900" dirty="0" err="1">
                <a:solidFill>
                  <a:schemeClr val="tx1"/>
                </a:solidFill>
              </a:rPr>
              <a:t>numpy</a:t>
            </a:r>
            <a:r>
              <a:rPr lang="en-IE" sz="900" dirty="0">
                <a:solidFill>
                  <a:schemeClr val="tx1"/>
                </a:solidFill>
              </a:rPr>
              <a:t> to generate the statistic rather than creating code to do this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E" sz="900" dirty="0">
                <a:solidFill>
                  <a:schemeClr val="tx1"/>
                </a:solidFill>
              </a:rPr>
              <a:t>Mean example in class notes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E" sz="900" dirty="0">
                <a:solidFill>
                  <a:schemeClr val="tx1"/>
                </a:solidFill>
              </a:rPr>
              <a:t>Check for standard deviation and min/max</a:t>
            </a:r>
          </a:p>
          <a:p>
            <a:pPr marL="228600" indent="-228600">
              <a:buAutoNum type="arabicPeriod"/>
            </a:pPr>
            <a:r>
              <a:rPr lang="en-IE" sz="900" dirty="0">
                <a:solidFill>
                  <a:schemeClr val="tx1"/>
                </a:solidFill>
              </a:rPr>
              <a:t>For min/max data is the range better as an output or instead print “the min is:, the max is:”?</a:t>
            </a:r>
          </a:p>
          <a:p>
            <a:pPr marL="228600" indent="-228600">
              <a:buAutoNum type="arabicPeriod"/>
            </a:pPr>
            <a:r>
              <a:rPr lang="en-IE" sz="900" dirty="0">
                <a:solidFill>
                  <a:schemeClr val="tx1"/>
                </a:solidFill>
              </a:rPr>
              <a:t>What graphs would be useful?: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E" sz="900" dirty="0">
                <a:solidFill>
                  <a:schemeClr val="tx1"/>
                </a:solidFill>
              </a:rPr>
              <a:t>Histogram; scatterplot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E" sz="900" dirty="0">
                <a:solidFill>
                  <a:schemeClr val="tx1"/>
                </a:solidFill>
              </a:rPr>
              <a:t>Do research on internet</a:t>
            </a:r>
          </a:p>
        </p:txBody>
      </p:sp>
    </p:spTree>
    <p:extLst>
      <p:ext uri="{BB962C8B-B14F-4D97-AF65-F5344CB8AC3E}">
        <p14:creationId xmlns:p14="http://schemas.microsoft.com/office/powerpoint/2010/main" val="19486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E786F74-3A89-4B42-B2DD-CA1A3DB50290}"/>
              </a:ext>
            </a:extLst>
          </p:cNvPr>
          <p:cNvSpPr/>
          <p:nvPr/>
        </p:nvSpPr>
        <p:spPr>
          <a:xfrm>
            <a:off x="4228053" y="267693"/>
            <a:ext cx="279353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Iris Data Set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C7E2E2B-0F27-4F4F-94C7-039F3FB1F6A5}"/>
              </a:ext>
            </a:extLst>
          </p:cNvPr>
          <p:cNvSpPr/>
          <p:nvPr/>
        </p:nvSpPr>
        <p:spPr>
          <a:xfrm>
            <a:off x="4492306" y="1442906"/>
            <a:ext cx="2265028" cy="1057265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Statistical Analysis of Each Variable</a:t>
            </a:r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3D93A688-4A38-49B2-88CA-854FFAECDDB7}"/>
              </a:ext>
            </a:extLst>
          </p:cNvPr>
          <p:cNvSpPr/>
          <p:nvPr/>
        </p:nvSpPr>
        <p:spPr>
          <a:xfrm>
            <a:off x="426441" y="2856137"/>
            <a:ext cx="1226695" cy="1145726"/>
          </a:xfrm>
          <a:prstGeom prst="flowChartPrepa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/>
              <a:t>Mean of each variable</a:t>
            </a:r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042EEE77-1AB4-4A2A-AA59-7C3BEB2F7D82}"/>
              </a:ext>
            </a:extLst>
          </p:cNvPr>
          <p:cNvSpPr/>
          <p:nvPr/>
        </p:nvSpPr>
        <p:spPr>
          <a:xfrm>
            <a:off x="3872914" y="2856137"/>
            <a:ext cx="1226695" cy="1145726"/>
          </a:xfrm>
          <a:prstGeom prst="flowChartPrepa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/>
              <a:t>Standard Deviation of each variable</a:t>
            </a:r>
          </a:p>
        </p:txBody>
      </p:sp>
      <p:sp>
        <p:nvSpPr>
          <p:cNvPr id="12" name="Flowchart: Preparation 11">
            <a:extLst>
              <a:ext uri="{FF2B5EF4-FFF2-40B4-BE49-F238E27FC236}">
                <a16:creationId xmlns:a16="http://schemas.microsoft.com/office/drawing/2014/main" id="{B71ED909-A9F2-46F1-BD95-4598E051620A}"/>
              </a:ext>
            </a:extLst>
          </p:cNvPr>
          <p:cNvSpPr/>
          <p:nvPr/>
        </p:nvSpPr>
        <p:spPr>
          <a:xfrm>
            <a:off x="7319387" y="2856137"/>
            <a:ext cx="1226695" cy="1145726"/>
          </a:xfrm>
          <a:prstGeom prst="flowChartPrepa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/>
              <a:t>Min, Max of each variable</a:t>
            </a:r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90B7D529-05A2-4BDF-87E4-919CC3EFF606}"/>
              </a:ext>
            </a:extLst>
          </p:cNvPr>
          <p:cNvSpPr/>
          <p:nvPr/>
        </p:nvSpPr>
        <p:spPr>
          <a:xfrm>
            <a:off x="10671690" y="2856137"/>
            <a:ext cx="1226695" cy="1145726"/>
          </a:xfrm>
          <a:prstGeom prst="flowChartPrepa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/>
              <a:t>Graphs of each variable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32B6BF-7B5B-464D-91E2-EA5494B317F1}"/>
              </a:ext>
            </a:extLst>
          </p:cNvPr>
          <p:cNvCxnSpPr>
            <a:endCxn id="7" idx="0"/>
          </p:cNvCxnSpPr>
          <p:nvPr/>
        </p:nvCxnSpPr>
        <p:spPr>
          <a:xfrm>
            <a:off x="5624820" y="880341"/>
            <a:ext cx="0" cy="56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4AF4899-FA90-4722-8164-734566A18842}"/>
              </a:ext>
            </a:extLst>
          </p:cNvPr>
          <p:cNvCxnSpPr>
            <a:stCxn id="7" idx="1"/>
            <a:endCxn id="10" idx="0"/>
          </p:cNvCxnSpPr>
          <p:nvPr/>
        </p:nvCxnSpPr>
        <p:spPr>
          <a:xfrm rot="10800000" flipV="1">
            <a:off x="1039790" y="1971539"/>
            <a:ext cx="3452517" cy="884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5538FBE-9CFB-494B-8D9B-8DA1F359D430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4877558" y="2108875"/>
            <a:ext cx="355966" cy="1138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28D600E-D4EA-4FDF-AA40-B5851FE8CB5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6600794" y="1524196"/>
            <a:ext cx="355966" cy="2307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0A8344C-5082-4F49-A9FC-A64858726D9C}"/>
              </a:ext>
            </a:extLst>
          </p:cNvPr>
          <p:cNvCxnSpPr>
            <a:stCxn id="7" idx="3"/>
            <a:endCxn id="13" idx="0"/>
          </p:cNvCxnSpPr>
          <p:nvPr/>
        </p:nvCxnSpPr>
        <p:spPr>
          <a:xfrm>
            <a:off x="6757334" y="1971539"/>
            <a:ext cx="4527704" cy="884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8CB40257-A1CC-4E37-9DBB-AEEFD7BEB6DF}"/>
              </a:ext>
            </a:extLst>
          </p:cNvPr>
          <p:cNvSpPr/>
          <p:nvPr/>
        </p:nvSpPr>
        <p:spPr>
          <a:xfrm>
            <a:off x="4486261" y="5698979"/>
            <a:ext cx="2265027" cy="891328"/>
          </a:xfrm>
          <a:prstGeom prst="flowChartDe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dirty="0"/>
              <a:t>Merge Modules to give full output to user at one time as “Basic Summary Statistics”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8D262AD-157F-4852-B257-1D20487BEC1E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16200000" flipH="1">
            <a:off x="2480724" y="2560928"/>
            <a:ext cx="1697116" cy="4578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635DFB4-A820-4CB0-AE0C-88E1757C7B18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16200000" flipH="1">
            <a:off x="4203960" y="4284164"/>
            <a:ext cx="1697116" cy="1132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65EF40D-B5B7-4281-9491-BD6E250D717F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5400000">
            <a:off x="5927197" y="3693441"/>
            <a:ext cx="1697116" cy="2313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5C0EB2-26DE-45F2-BE8D-BAB82DE708AB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7603349" y="2017290"/>
            <a:ext cx="1697116" cy="5666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0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E786F74-3A89-4B42-B2DD-CA1A3DB50290}"/>
              </a:ext>
            </a:extLst>
          </p:cNvPr>
          <p:cNvSpPr/>
          <p:nvPr/>
        </p:nvSpPr>
        <p:spPr>
          <a:xfrm>
            <a:off x="3820293" y="327484"/>
            <a:ext cx="279353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Iris Data Set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D988EE0-6176-49E9-B615-0533596E1492}"/>
              </a:ext>
            </a:extLst>
          </p:cNvPr>
          <p:cNvSpPr/>
          <p:nvPr/>
        </p:nvSpPr>
        <p:spPr>
          <a:xfrm>
            <a:off x="4084546" y="1346935"/>
            <a:ext cx="2265028" cy="105726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Statistical Analysis of Each Variable by Species</a:t>
            </a:r>
          </a:p>
        </p:txBody>
      </p:sp>
      <p:sp>
        <p:nvSpPr>
          <p:cNvPr id="14" name="Flowchart: Preparation 13">
            <a:extLst>
              <a:ext uri="{FF2B5EF4-FFF2-40B4-BE49-F238E27FC236}">
                <a16:creationId xmlns:a16="http://schemas.microsoft.com/office/drawing/2014/main" id="{4B1605BE-6060-417B-902D-6C86DFDA4E55}"/>
              </a:ext>
            </a:extLst>
          </p:cNvPr>
          <p:cNvSpPr/>
          <p:nvPr/>
        </p:nvSpPr>
        <p:spPr>
          <a:xfrm>
            <a:off x="670588" y="2952296"/>
            <a:ext cx="1226695" cy="1145726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/>
              <a:t>Mean of each variable by species</a:t>
            </a:r>
          </a:p>
        </p:txBody>
      </p:sp>
      <p:sp>
        <p:nvSpPr>
          <p:cNvPr id="15" name="Flowchart: Preparation 14">
            <a:extLst>
              <a:ext uri="{FF2B5EF4-FFF2-40B4-BE49-F238E27FC236}">
                <a16:creationId xmlns:a16="http://schemas.microsoft.com/office/drawing/2014/main" id="{5723CCF0-412D-4EB6-9ECF-BBEB52E9B0DA}"/>
              </a:ext>
            </a:extLst>
          </p:cNvPr>
          <p:cNvSpPr/>
          <p:nvPr/>
        </p:nvSpPr>
        <p:spPr>
          <a:xfrm>
            <a:off x="3820293" y="2952296"/>
            <a:ext cx="1226695" cy="1145726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/>
              <a:t>Standard Deviation of each variable by species</a:t>
            </a:r>
          </a:p>
        </p:txBody>
      </p:sp>
      <p:sp>
        <p:nvSpPr>
          <p:cNvPr id="16" name="Flowchart: Preparation 15">
            <a:extLst>
              <a:ext uri="{FF2B5EF4-FFF2-40B4-BE49-F238E27FC236}">
                <a16:creationId xmlns:a16="http://schemas.microsoft.com/office/drawing/2014/main" id="{613B8EC8-09B1-4C8E-9E61-5BA94DFB6C07}"/>
              </a:ext>
            </a:extLst>
          </p:cNvPr>
          <p:cNvSpPr/>
          <p:nvPr/>
        </p:nvSpPr>
        <p:spPr>
          <a:xfrm>
            <a:off x="6949329" y="2952296"/>
            <a:ext cx="1226695" cy="1145726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/>
              <a:t>Min, Max of each variable by species</a:t>
            </a:r>
          </a:p>
        </p:txBody>
      </p:sp>
      <p:sp>
        <p:nvSpPr>
          <p:cNvPr id="17" name="Flowchart: Preparation 16">
            <a:extLst>
              <a:ext uri="{FF2B5EF4-FFF2-40B4-BE49-F238E27FC236}">
                <a16:creationId xmlns:a16="http://schemas.microsoft.com/office/drawing/2014/main" id="{1D709BC3-7B83-4155-9CA8-55607EB7D7EC}"/>
              </a:ext>
            </a:extLst>
          </p:cNvPr>
          <p:cNvSpPr/>
          <p:nvPr/>
        </p:nvSpPr>
        <p:spPr>
          <a:xfrm>
            <a:off x="10227073" y="2952296"/>
            <a:ext cx="1226695" cy="1145726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/>
              <a:t>Graphs of each variable by species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321227-39E3-4A70-9D6C-04E63D8255B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217060" y="940132"/>
            <a:ext cx="0" cy="40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BDE93D0-C44D-45C5-93BC-8B191FDEBFDC}"/>
              </a:ext>
            </a:extLst>
          </p:cNvPr>
          <p:cNvCxnSpPr>
            <a:stCxn id="8" idx="1"/>
            <a:endCxn id="14" idx="0"/>
          </p:cNvCxnSpPr>
          <p:nvPr/>
        </p:nvCxnSpPr>
        <p:spPr>
          <a:xfrm rot="10800000" flipV="1">
            <a:off x="1283936" y="1875568"/>
            <a:ext cx="2800610" cy="1076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3E7D23-5A35-41FB-AF59-E60BB1CF1C96}"/>
              </a:ext>
            </a:extLst>
          </p:cNvPr>
          <p:cNvCxnSpPr>
            <a:stCxn id="8" idx="3"/>
            <a:endCxn id="17" idx="0"/>
          </p:cNvCxnSpPr>
          <p:nvPr/>
        </p:nvCxnSpPr>
        <p:spPr>
          <a:xfrm>
            <a:off x="6349574" y="1875568"/>
            <a:ext cx="4490847" cy="1076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F7EB58A-BC19-4C6B-8649-9D7D04EF3E5B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rot="5400000">
            <a:off x="4551303" y="2286539"/>
            <a:ext cx="548096" cy="783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430FC6-F202-4102-A54C-6C01E5E60709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6115820" y="1505439"/>
            <a:ext cx="548096" cy="2345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lay 12">
            <a:extLst>
              <a:ext uri="{FF2B5EF4-FFF2-40B4-BE49-F238E27FC236}">
                <a16:creationId xmlns:a16="http://schemas.microsoft.com/office/drawing/2014/main" id="{4E3EF078-3FCE-4C33-AF09-C5994EF292E4}"/>
              </a:ext>
            </a:extLst>
          </p:cNvPr>
          <p:cNvSpPr/>
          <p:nvPr/>
        </p:nvSpPr>
        <p:spPr>
          <a:xfrm>
            <a:off x="4084546" y="5472204"/>
            <a:ext cx="2265028" cy="891328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dirty="0"/>
              <a:t>Merge Modules to give full output to user at one time as “Basic Summary Statistics per Species”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9969875-F811-4A13-8592-C8436FEAEE69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 rot="16200000" flipH="1">
            <a:off x="2563407" y="2818551"/>
            <a:ext cx="1374182" cy="3933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87EDB6-6287-4598-AB43-E55AADFC38AE}"/>
              </a:ext>
            </a:extLst>
          </p:cNvPr>
          <p:cNvCxnSpPr>
            <a:stCxn id="15" idx="2"/>
            <a:endCxn id="13" idx="0"/>
          </p:cNvCxnSpPr>
          <p:nvPr/>
        </p:nvCxnSpPr>
        <p:spPr>
          <a:xfrm rot="16200000" flipH="1">
            <a:off x="4138259" y="4393403"/>
            <a:ext cx="1374182" cy="783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DEE94A3-D03A-4501-A81C-A6EE9A56BDFD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5400000">
            <a:off x="5702778" y="3612305"/>
            <a:ext cx="1374182" cy="2345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BD05E8E-40AA-4650-85D7-76836B270FB5}"/>
              </a:ext>
            </a:extLst>
          </p:cNvPr>
          <p:cNvCxnSpPr>
            <a:stCxn id="17" idx="2"/>
            <a:endCxn id="13" idx="0"/>
          </p:cNvCxnSpPr>
          <p:nvPr/>
        </p:nvCxnSpPr>
        <p:spPr>
          <a:xfrm rot="5400000">
            <a:off x="7341650" y="1973433"/>
            <a:ext cx="1374182" cy="5623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14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E786F74-3A89-4B42-B2DD-CA1A3DB50290}"/>
              </a:ext>
            </a:extLst>
          </p:cNvPr>
          <p:cNvSpPr/>
          <p:nvPr/>
        </p:nvSpPr>
        <p:spPr>
          <a:xfrm>
            <a:off x="3775047" y="486561"/>
            <a:ext cx="279353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Iris Data Set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B31CA57-E2E9-436B-A5D3-D60DEC6655A3}"/>
              </a:ext>
            </a:extLst>
          </p:cNvPr>
          <p:cNvSpPr/>
          <p:nvPr/>
        </p:nvSpPr>
        <p:spPr>
          <a:xfrm>
            <a:off x="4039299" y="1459684"/>
            <a:ext cx="2265028" cy="105726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Input certain variables to determine probable species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399203A-DC98-48DB-95F7-2BDDF70A901F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5400000">
            <a:off x="4991577" y="1279446"/>
            <a:ext cx="36047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7C15FB-6D51-425F-8960-832A3E156E89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5171813" y="2516949"/>
            <a:ext cx="0" cy="48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C90CEA0F-35B0-4B83-8FA5-424C4844F312}"/>
              </a:ext>
            </a:extLst>
          </p:cNvPr>
          <p:cNvSpPr/>
          <p:nvPr/>
        </p:nvSpPr>
        <p:spPr>
          <a:xfrm>
            <a:off x="4558465" y="3001351"/>
            <a:ext cx="1226695" cy="1145726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/>
              <a:t>User input data to identify Iris Species</a:t>
            </a:r>
          </a:p>
        </p:txBody>
      </p:sp>
      <p:sp>
        <p:nvSpPr>
          <p:cNvPr id="8" name="Flowchart: Delay 7">
            <a:extLst>
              <a:ext uri="{FF2B5EF4-FFF2-40B4-BE49-F238E27FC236}">
                <a16:creationId xmlns:a16="http://schemas.microsoft.com/office/drawing/2014/main" id="{9D54AA11-9898-4045-9322-A50238036D9E}"/>
              </a:ext>
            </a:extLst>
          </p:cNvPr>
          <p:cNvSpPr/>
          <p:nvPr/>
        </p:nvSpPr>
        <p:spPr>
          <a:xfrm>
            <a:off x="4039301" y="4952652"/>
            <a:ext cx="2265026" cy="891328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dirty="0"/>
              <a:t>Output to user is: “the Iris species is probably: “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A43FD9-CAF3-456D-B1DD-F567D352FA2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171813" y="4147077"/>
            <a:ext cx="1" cy="80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80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354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Nolan</dc:creator>
  <cp:lastModifiedBy>Claire Nolan</cp:lastModifiedBy>
  <cp:revision>3</cp:revision>
  <dcterms:created xsi:type="dcterms:W3CDTF">2019-04-24T08:52:55Z</dcterms:created>
  <dcterms:modified xsi:type="dcterms:W3CDTF">2019-04-24T14:38:38Z</dcterms:modified>
</cp:coreProperties>
</file>