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 snapToObjects="1">
      <p:cViewPr varScale="1">
        <p:scale>
          <a:sx n="90" d="100"/>
          <a:sy n="90" d="100"/>
        </p:scale>
        <p:origin x="2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BDC11-F54F-BC48-8FF5-96A6DC587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A2046D-7B3C-1D4B-9953-26A949ACC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1EC03-536D-F14C-B957-E3798E4AE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1797-76B2-D14D-B3E9-81774D616F82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4F892-D1BF-3B40-84F7-3DE5EFB23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D2E1F-EB33-B14A-94C2-6256BEB2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5552-E099-2C41-B10B-B6BB55004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1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56D7-6961-9F4D-8B66-8A6037F0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155A5D-2975-D245-A347-400FF554FC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DDAF9-5DE6-FA49-AF88-34AB1FAD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1797-76B2-D14D-B3E9-81774D616F82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B5F06-2BBD-A54D-83B6-ED0934D5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6DF19-D415-0948-9C2A-CDC3539E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5552-E099-2C41-B10B-B6BB55004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73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61DA6D-8A53-C049-B382-786463D54D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D1B82-6385-364E-A669-A8A27C181B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3AB94-EEB5-CD47-BA36-2D648F6E8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1797-76B2-D14D-B3E9-81774D616F82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EBFF2-BCBD-6F4F-AB00-FC462AD04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F95DF-AF14-8E4A-B0BE-E58609503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5552-E099-2C41-B10B-B6BB55004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5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9306-0C66-8040-908D-84B308C6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8E580-8B54-814D-9BEC-1B2B1DA57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68FC8-A004-DA4C-9F82-DB6454D21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1797-76B2-D14D-B3E9-81774D616F82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836BD-24EC-5D47-AFEC-589F91C52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50DED-356D-DC4C-8523-15010C9AE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5552-E099-2C41-B10B-B6BB55004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521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8D7C1-BDA1-3D4C-8153-8F01E8B83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9BF03-6740-7F44-BB90-292BF063F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AA50C-97D6-0249-849D-07639138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1797-76B2-D14D-B3E9-81774D616F82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253E3-BD2F-2847-95AF-DB43EEE0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ADE46-6224-CA4C-B9C0-785A0BEF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5552-E099-2C41-B10B-B6BB55004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197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D05E-732B-0548-B371-02CC2ACA8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CC3F3-1C41-984D-89C9-9C269B003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BE2CE-970B-1E4B-9DEB-7D49F685C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545570-8CF2-2344-8698-B168AF08B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1797-76B2-D14D-B3E9-81774D616F82}" type="datetimeFigureOut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AB45EE-4456-7A40-B141-AA1D466D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EA0CC-7F2F-2642-996C-BC7B6855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5552-E099-2C41-B10B-B6BB55004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35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9D46E-D7A0-004F-9343-C4F2734BC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22EBB-EA14-EB4D-9680-F6EF35D82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5D79D-890A-B44B-A620-7619F417B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B7AB56-EA2C-E54C-B81C-56200B05C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D48CDA-DC39-E642-9CC7-9C5FD603C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21E982-6B00-CD40-9E33-6ABDF9D75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1797-76B2-D14D-B3E9-81774D616F82}" type="datetimeFigureOut">
              <a:rPr lang="en-US" smtClean="0"/>
              <a:t>4/20/25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754BC4-9A8E-8F48-B2BA-76E703E4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F8FAB1-5CA4-F04F-B1CC-1FB09369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5552-E099-2C41-B10B-B6BB55004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1B537-9E41-9544-9EAE-30664327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9E925-1B99-7E4F-B6EA-C13AB8385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1797-76B2-D14D-B3E9-81774D616F82}" type="datetimeFigureOut">
              <a:rPr lang="en-US" smtClean="0"/>
              <a:t>4/20/25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3BD0B-07FE-0E4D-9159-AEA1ACF2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E36733-54E8-984E-9372-D5109BAF2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5552-E099-2C41-B10B-B6BB55004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44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67E47-F498-5141-B993-9F5D8E3A3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1797-76B2-D14D-B3E9-81774D616F82}" type="datetimeFigureOut">
              <a:rPr lang="en-US" smtClean="0"/>
              <a:t>4/20/25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001E6F-5033-6C45-A04F-498816F9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E1D63-4D6E-1840-AFC9-F5ED45A8A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5552-E099-2C41-B10B-B6BB55004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27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92F4-DEC8-9C4B-B5FD-AAC5B5375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4342C-5878-4048-891B-2A29414E9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3300C-7E37-4C47-8007-05B26B77D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58CDE-FB27-3F4E-96C1-5381D887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1797-76B2-D14D-B3E9-81774D616F82}" type="datetimeFigureOut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BB8A1C-2EC4-6841-8E6B-87F49D3C0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770EF-05E6-1D45-B23E-29D895409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5552-E099-2C41-B10B-B6BB55004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9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ED20-7D0A-D74D-9FD5-A0999E304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1BDD61-EF52-B445-9C35-0ADF66CDF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AF1F02-D519-2E4B-8720-CCB017F377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5B5C2-32C1-2740-BF99-8AF117BB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1797-76B2-D14D-B3E9-81774D616F82}" type="datetimeFigureOut">
              <a:rPr lang="en-US" smtClean="0"/>
              <a:t>4/20/25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A0F53-FC21-004C-90A0-F1A04A9B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77F64-BF14-9E47-8CEA-631D2B51B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15552-E099-2C41-B10B-B6BB55004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9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B860CF-A82E-0644-B7BD-FF450D0C3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F8B94-9C1B-8044-A495-4648C65B8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7CAAA-6566-1948-9D88-431ACCF2B0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D1797-76B2-D14D-B3E9-81774D616F82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227A0-AE0A-C04E-BF51-AA7D54797E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C2F6F-DC22-EC4C-BF7B-DDDF22027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15552-E099-2C41-B10B-B6BB55004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2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E2D05ED-3809-C647-B2A3-D9DFD08BB9B0}"/>
              </a:ext>
            </a:extLst>
          </p:cNvPr>
          <p:cNvSpPr/>
          <p:nvPr/>
        </p:nvSpPr>
        <p:spPr>
          <a:xfrm>
            <a:off x="1776819" y="4807126"/>
            <a:ext cx="209006" cy="22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3D4512-74F1-3045-B13A-0F049CAB28FD}"/>
              </a:ext>
            </a:extLst>
          </p:cNvPr>
          <p:cNvSpPr/>
          <p:nvPr/>
        </p:nvSpPr>
        <p:spPr>
          <a:xfrm>
            <a:off x="2685777" y="4807130"/>
            <a:ext cx="209006" cy="22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E4C8711-DDD3-814A-B761-DC2968DB1428}"/>
              </a:ext>
            </a:extLst>
          </p:cNvPr>
          <p:cNvSpPr/>
          <p:nvPr/>
        </p:nvSpPr>
        <p:spPr>
          <a:xfrm>
            <a:off x="3594462" y="4807126"/>
            <a:ext cx="209006" cy="22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C1B115E-9158-D845-867C-C662F190EC18}"/>
              </a:ext>
            </a:extLst>
          </p:cNvPr>
          <p:cNvSpPr/>
          <p:nvPr/>
        </p:nvSpPr>
        <p:spPr>
          <a:xfrm>
            <a:off x="3698965" y="3172097"/>
            <a:ext cx="209006" cy="22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AAAAD4-B771-2A4A-83D9-2776398C577F}"/>
              </a:ext>
            </a:extLst>
          </p:cNvPr>
          <p:cNvSpPr/>
          <p:nvPr/>
        </p:nvSpPr>
        <p:spPr>
          <a:xfrm>
            <a:off x="2451462" y="3172097"/>
            <a:ext cx="209006" cy="22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829B5E0-3027-B547-AC61-D8BC8D0D6ED1}"/>
              </a:ext>
            </a:extLst>
          </p:cNvPr>
          <p:cNvSpPr/>
          <p:nvPr/>
        </p:nvSpPr>
        <p:spPr>
          <a:xfrm>
            <a:off x="3076302" y="1389018"/>
            <a:ext cx="209006" cy="22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2629353-7288-1547-AC20-55371C0939E3}"/>
              </a:ext>
            </a:extLst>
          </p:cNvPr>
          <p:cNvSpPr/>
          <p:nvPr/>
        </p:nvSpPr>
        <p:spPr>
          <a:xfrm>
            <a:off x="4503420" y="4807130"/>
            <a:ext cx="209006" cy="22206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B65D313-068E-7741-9E8C-8EF36F3C970E}"/>
              </a:ext>
            </a:extLst>
          </p:cNvPr>
          <p:cNvSpPr/>
          <p:nvPr/>
        </p:nvSpPr>
        <p:spPr>
          <a:xfrm>
            <a:off x="5756636" y="4807126"/>
            <a:ext cx="209006" cy="2220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A228CD-68D3-FA40-8C6F-D13C59962C7C}"/>
              </a:ext>
            </a:extLst>
          </p:cNvPr>
          <p:cNvSpPr/>
          <p:nvPr/>
        </p:nvSpPr>
        <p:spPr>
          <a:xfrm>
            <a:off x="6665594" y="4807130"/>
            <a:ext cx="209006" cy="2220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044102A-FC1A-D647-8BD4-EABC2489AEC5}"/>
              </a:ext>
            </a:extLst>
          </p:cNvPr>
          <p:cNvSpPr/>
          <p:nvPr/>
        </p:nvSpPr>
        <p:spPr>
          <a:xfrm>
            <a:off x="7574279" y="4807126"/>
            <a:ext cx="209006" cy="2220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2A06C3B-CD7A-B345-9DC6-4BA7F9A69DDB}"/>
              </a:ext>
            </a:extLst>
          </p:cNvPr>
          <p:cNvSpPr/>
          <p:nvPr/>
        </p:nvSpPr>
        <p:spPr>
          <a:xfrm>
            <a:off x="7678782" y="3172097"/>
            <a:ext cx="209006" cy="2220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27FA57D-9B04-E140-BB7C-18505382D471}"/>
              </a:ext>
            </a:extLst>
          </p:cNvPr>
          <p:cNvSpPr/>
          <p:nvPr/>
        </p:nvSpPr>
        <p:spPr>
          <a:xfrm>
            <a:off x="6431279" y="3172097"/>
            <a:ext cx="209006" cy="2220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1DADA29-3412-5340-8259-056AE9902C27}"/>
              </a:ext>
            </a:extLst>
          </p:cNvPr>
          <p:cNvSpPr/>
          <p:nvPr/>
        </p:nvSpPr>
        <p:spPr>
          <a:xfrm>
            <a:off x="7056119" y="1389018"/>
            <a:ext cx="209006" cy="2220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78CEF8B-2C07-AF45-8158-C98A8A508DE8}"/>
              </a:ext>
            </a:extLst>
          </p:cNvPr>
          <p:cNvSpPr/>
          <p:nvPr/>
        </p:nvSpPr>
        <p:spPr>
          <a:xfrm>
            <a:off x="8483237" y="4807130"/>
            <a:ext cx="209006" cy="22206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CF8B71-77EE-534A-ABE5-9F593E7006AE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1909479" y="3361644"/>
            <a:ext cx="572591" cy="144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0564D56-AC54-454C-AAAA-3A0F25489788}"/>
              </a:ext>
            </a:extLst>
          </p:cNvPr>
          <p:cNvCxnSpPr>
            <a:cxnSpLocks/>
            <a:endCxn id="7" idx="3"/>
          </p:cNvCxnSpPr>
          <p:nvPr/>
        </p:nvCxnSpPr>
        <p:spPr>
          <a:xfrm flipV="1">
            <a:off x="2841987" y="3361644"/>
            <a:ext cx="887586" cy="144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46972D-5AAE-C44E-8B69-3436B491FDB8}"/>
              </a:ext>
            </a:extLst>
          </p:cNvPr>
          <p:cNvCxnSpPr>
            <a:cxnSpLocks/>
            <a:stCxn id="12" idx="0"/>
            <a:endCxn id="17" idx="3"/>
          </p:cNvCxnSpPr>
          <p:nvPr/>
        </p:nvCxnSpPr>
        <p:spPr>
          <a:xfrm flipV="1">
            <a:off x="2555965" y="1578565"/>
            <a:ext cx="550945" cy="159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37F71F2-04F8-1C44-9692-2B4CE0EBCDC3}"/>
              </a:ext>
            </a:extLst>
          </p:cNvPr>
          <p:cNvCxnSpPr>
            <a:cxnSpLocks/>
            <a:stCxn id="19" idx="0"/>
            <a:endCxn id="7" idx="5"/>
          </p:cNvCxnSpPr>
          <p:nvPr/>
        </p:nvCxnSpPr>
        <p:spPr>
          <a:xfrm flipH="1" flipV="1">
            <a:off x="3877363" y="3361644"/>
            <a:ext cx="730560" cy="1445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49F3271-F65B-8C45-BE17-0E732B64E95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631558" y="3331095"/>
            <a:ext cx="993512" cy="150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54632EF-22CF-714A-B569-666730FCBF6B}"/>
              </a:ext>
            </a:extLst>
          </p:cNvPr>
          <p:cNvCxnSpPr>
            <a:cxnSpLocks/>
            <a:stCxn id="6" idx="0"/>
            <a:endCxn id="7" idx="4"/>
          </p:cNvCxnSpPr>
          <p:nvPr/>
        </p:nvCxnSpPr>
        <p:spPr>
          <a:xfrm flipV="1">
            <a:off x="3698965" y="3394165"/>
            <a:ext cx="104503" cy="141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D46973B-400B-3E46-9784-7FB07783EF8C}"/>
              </a:ext>
            </a:extLst>
          </p:cNvPr>
          <p:cNvCxnSpPr>
            <a:cxnSpLocks/>
          </p:cNvCxnSpPr>
          <p:nvPr/>
        </p:nvCxnSpPr>
        <p:spPr>
          <a:xfrm flipV="1">
            <a:off x="7678782" y="3394164"/>
            <a:ext cx="104503" cy="141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21D5FBA-5D9D-D741-9EC9-C38CACC12B03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2552362" y="3394164"/>
            <a:ext cx="237918" cy="1412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E8CE11C-1FBD-E04A-BBCD-378103117002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229182" y="1611083"/>
            <a:ext cx="574286" cy="1561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EC7CA4F-B110-5A4B-9631-DB1EDE728FF7}"/>
              </a:ext>
            </a:extLst>
          </p:cNvPr>
          <p:cNvCxnSpPr>
            <a:cxnSpLocks/>
            <a:stCxn id="22" idx="1"/>
          </p:cNvCxnSpPr>
          <p:nvPr/>
        </p:nvCxnSpPr>
        <p:spPr>
          <a:xfrm flipH="1" flipV="1">
            <a:off x="6619857" y="3346369"/>
            <a:ext cx="985030" cy="1493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36A6D43-28A3-4D44-8ECD-73D9383C16D7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6616847" y="3298403"/>
            <a:ext cx="1896998" cy="154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6E8CA3C-70AF-F342-8BB2-F66276561CA4}"/>
              </a:ext>
            </a:extLst>
          </p:cNvPr>
          <p:cNvCxnSpPr>
            <a:cxnSpLocks/>
            <a:stCxn id="21" idx="0"/>
            <a:endCxn id="24" idx="4"/>
          </p:cNvCxnSpPr>
          <p:nvPr/>
        </p:nvCxnSpPr>
        <p:spPr>
          <a:xfrm flipH="1" flipV="1">
            <a:off x="6535782" y="3394165"/>
            <a:ext cx="234315" cy="1412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BE8C068-0B27-D149-BFE6-E2777083AD08}"/>
              </a:ext>
            </a:extLst>
          </p:cNvPr>
          <p:cNvCxnSpPr>
            <a:cxnSpLocks/>
          </p:cNvCxnSpPr>
          <p:nvPr/>
        </p:nvCxnSpPr>
        <p:spPr>
          <a:xfrm flipV="1">
            <a:off x="5889296" y="3346285"/>
            <a:ext cx="572591" cy="1445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4EA5558-C3FC-5F41-AAC0-409D57B2F1C8}"/>
              </a:ext>
            </a:extLst>
          </p:cNvPr>
          <p:cNvCxnSpPr>
            <a:cxnSpLocks/>
          </p:cNvCxnSpPr>
          <p:nvPr/>
        </p:nvCxnSpPr>
        <p:spPr>
          <a:xfrm flipV="1">
            <a:off x="5943213" y="3382216"/>
            <a:ext cx="1787820" cy="1421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024D809-CD1A-5942-BB59-5C7B39B72A00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6535782" y="1589253"/>
            <a:ext cx="572591" cy="1582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2774BB24-C701-1F48-BFFC-410B9830B153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7227632" y="1578566"/>
            <a:ext cx="481758" cy="162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A4F6677-78F0-EF4E-A353-B344887232FF}"/>
              </a:ext>
            </a:extLst>
          </p:cNvPr>
          <p:cNvSpPr txBox="1"/>
          <p:nvPr/>
        </p:nvSpPr>
        <p:spPr>
          <a:xfrm>
            <a:off x="820185" y="666615"/>
            <a:ext cx="1165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Nodes for: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68A78C-C670-9A40-8CF8-D33D6BCB380A}"/>
                  </a:ext>
                </a:extLst>
              </p:cNvPr>
              <p:cNvSpPr txBox="1"/>
              <p:nvPr/>
            </p:nvSpPr>
            <p:spPr>
              <a:xfrm>
                <a:off x="807872" y="1312917"/>
                <a:ext cx="459934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268A78C-C670-9A40-8CF8-D33D6BCB3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72" y="1312917"/>
                <a:ext cx="459934" cy="3742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C68729-E946-204C-BF15-4850D52C8FB9}"/>
                  </a:ext>
                </a:extLst>
              </p:cNvPr>
              <p:cNvSpPr txBox="1"/>
              <p:nvPr/>
            </p:nvSpPr>
            <p:spPr>
              <a:xfrm>
                <a:off x="807872" y="3087340"/>
                <a:ext cx="494110" cy="3915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0DC68729-E946-204C-BF15-4850D52C8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72" y="3087340"/>
                <a:ext cx="494110" cy="391582"/>
              </a:xfrm>
              <a:prstGeom prst="rect">
                <a:avLst/>
              </a:prstGeom>
              <a:blipFill>
                <a:blip r:embed="rId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F0260DF-23D7-1540-B576-CCC19E90F6B3}"/>
                  </a:ext>
                </a:extLst>
              </p:cNvPr>
              <p:cNvSpPr txBox="1"/>
              <p:nvPr/>
            </p:nvSpPr>
            <p:spPr>
              <a:xfrm>
                <a:off x="763538" y="4722369"/>
                <a:ext cx="494110" cy="374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6F0260DF-23D7-1540-B576-CCC19E90F6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538" y="4722369"/>
                <a:ext cx="494110" cy="3742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73">
            <a:extLst>
              <a:ext uri="{FF2B5EF4-FFF2-40B4-BE49-F238E27FC236}">
                <a16:creationId xmlns:a16="http://schemas.microsoft.com/office/drawing/2014/main" id="{CE11DDC7-5868-4C49-8B50-B27D319726BE}"/>
              </a:ext>
            </a:extLst>
          </p:cNvPr>
          <p:cNvSpPr txBox="1"/>
          <p:nvPr/>
        </p:nvSpPr>
        <p:spPr>
          <a:xfrm>
            <a:off x="9175569" y="666615"/>
            <a:ext cx="1580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 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7EFB2D0-3094-164E-9A01-64BDE1C88A16}"/>
                  </a:ext>
                </a:extLst>
              </p:cNvPr>
              <p:cNvSpPr txBox="1"/>
              <p:nvPr/>
            </p:nvSpPr>
            <p:spPr>
              <a:xfrm>
                <a:off x="9783107" y="4686857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17EFB2D0-3094-164E-9A01-64BDE1C88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3107" y="4686857"/>
                <a:ext cx="3658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103B9F4-F567-F745-9A8A-81449446A3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6574" y="3095127"/>
            <a:ext cx="1790700" cy="444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EF0E2C-75C9-934A-BDB4-AD34E95F48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7642" y="1246066"/>
            <a:ext cx="3021403" cy="33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5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2025-04-20T22:41:33Z</dcterms:created>
  <dcterms:modified xsi:type="dcterms:W3CDTF">2025-04-20T23:19:58Z</dcterms:modified>
</cp:coreProperties>
</file>