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27"/>
  </p:notesMasterIdLst>
  <p:sldIdLst>
    <p:sldId id="256" r:id="rId6"/>
    <p:sldId id="277" r:id="rId7"/>
    <p:sldId id="285" r:id="rId8"/>
    <p:sldId id="283" r:id="rId9"/>
    <p:sldId id="4538" r:id="rId10"/>
    <p:sldId id="4536" r:id="rId11"/>
    <p:sldId id="4513" r:id="rId12"/>
    <p:sldId id="4516" r:id="rId13"/>
    <p:sldId id="4537" r:id="rId14"/>
    <p:sldId id="4520" r:id="rId15"/>
    <p:sldId id="4521" r:id="rId16"/>
    <p:sldId id="4522" r:id="rId17"/>
    <p:sldId id="4523" r:id="rId18"/>
    <p:sldId id="4514" r:id="rId19"/>
    <p:sldId id="4524" r:id="rId20"/>
    <p:sldId id="4525" r:id="rId21"/>
    <p:sldId id="4526" r:id="rId22"/>
    <p:sldId id="4532" r:id="rId23"/>
    <p:sldId id="4533" r:id="rId24"/>
    <p:sldId id="4531"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A0A26-18F8-4224-BD43-877C6878FE17}" v="146" dt="2025-02-14T11:13:36.7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1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di Fan" userId="S::wendi.fan@softwire.com::aa43677a-bbe8-4ac0-bfc8-43838de03ab4" providerId="AD" clId="Web-{1AFC5FAA-D937-3F14-F412-45FE3D30AFD6}"/>
    <pc:docChg chg="addSld delSld modSld">
      <pc:chgData name="Wendi Fan" userId="S::wendi.fan@softwire.com::aa43677a-bbe8-4ac0-bfc8-43838de03ab4" providerId="AD" clId="Web-{1AFC5FAA-D937-3F14-F412-45FE3D30AFD6}" dt="2025-02-14T10:49:27.249" v="33"/>
      <pc:docMkLst>
        <pc:docMk/>
      </pc:docMkLst>
      <pc:sldChg chg="modSp del">
        <pc:chgData name="Wendi Fan" userId="S::wendi.fan@softwire.com::aa43677a-bbe8-4ac0-bfc8-43838de03ab4" providerId="AD" clId="Web-{1AFC5FAA-D937-3F14-F412-45FE3D30AFD6}" dt="2025-02-14T10:49:27.249" v="33"/>
        <pc:sldMkLst>
          <pc:docMk/>
          <pc:sldMk cId="1134830894" sldId="4535"/>
        </pc:sldMkLst>
      </pc:sldChg>
      <pc:sldChg chg="delSp modSp add replId">
        <pc:chgData name="Wendi Fan" userId="S::wendi.fan@softwire.com::aa43677a-bbe8-4ac0-bfc8-43838de03ab4" providerId="AD" clId="Web-{1AFC5FAA-D937-3F14-F412-45FE3D30AFD6}" dt="2025-02-14T10:49:17.905" v="32" actId="20577"/>
        <pc:sldMkLst>
          <pc:docMk/>
          <pc:sldMk cId="432697297" sldId="4538"/>
        </pc:sldMkLst>
        <pc:spChg chg="mod">
          <ac:chgData name="Wendi Fan" userId="S::wendi.fan@softwire.com::aa43677a-bbe8-4ac0-bfc8-43838de03ab4" providerId="AD" clId="Web-{1AFC5FAA-D937-3F14-F412-45FE3D30AFD6}" dt="2025-02-14T10:48:53.654" v="11" actId="14100"/>
          <ac:spMkLst>
            <pc:docMk/>
            <pc:sldMk cId="432697297" sldId="4538"/>
            <ac:spMk id="2" creationId="{64B437F8-00B7-C485-01E4-5DA3430EAA29}"/>
          </ac:spMkLst>
        </pc:spChg>
        <pc:spChg chg="mod">
          <ac:chgData name="Wendi Fan" userId="S::wendi.fan@softwire.com::aa43677a-bbe8-4ac0-bfc8-43838de03ab4" providerId="AD" clId="Web-{1AFC5FAA-D937-3F14-F412-45FE3D30AFD6}" dt="2025-02-14T10:49:17.905" v="32" actId="20577"/>
          <ac:spMkLst>
            <pc:docMk/>
            <pc:sldMk cId="432697297" sldId="4538"/>
            <ac:spMk id="6" creationId="{023AE65F-D67E-8443-FB37-CFF5773DE671}"/>
          </ac:spMkLst>
        </pc:spChg>
      </pc:sldChg>
    </pc:docChg>
  </pc:docChgLst>
  <pc:docChgLst>
    <pc:chgData name="Wendi Fan" userId="S::wendi.fan@softwire.com::aa43677a-bbe8-4ac0-bfc8-43838de03ab4" providerId="AD" clId="Web-{997F4CA0-31C3-3461-53C9-704321DF8750}"/>
    <pc:docChg chg="modSld">
      <pc:chgData name="Wendi Fan" userId="S::wendi.fan@softwire.com::aa43677a-bbe8-4ac0-bfc8-43838de03ab4" providerId="AD" clId="Web-{997F4CA0-31C3-3461-53C9-704321DF8750}" dt="2025-02-14T12:53:32.258" v="447" actId="20577"/>
      <pc:docMkLst>
        <pc:docMk/>
      </pc:docMkLst>
      <pc:sldChg chg="addSp modSp">
        <pc:chgData name="Wendi Fan" userId="S::wendi.fan@softwire.com::aa43677a-bbe8-4ac0-bfc8-43838de03ab4" providerId="AD" clId="Web-{997F4CA0-31C3-3461-53C9-704321DF8750}" dt="2025-02-14T12:53:32.258" v="447" actId="20577"/>
        <pc:sldMkLst>
          <pc:docMk/>
          <pc:sldMk cId="432697297" sldId="4538"/>
        </pc:sldMkLst>
        <pc:spChg chg="mod">
          <ac:chgData name="Wendi Fan" userId="S::wendi.fan@softwire.com::aa43677a-bbe8-4ac0-bfc8-43838de03ab4" providerId="AD" clId="Web-{997F4CA0-31C3-3461-53C9-704321DF8750}" dt="2025-02-14T12:10:43.995" v="1"/>
          <ac:spMkLst>
            <pc:docMk/>
            <pc:sldMk cId="432697297" sldId="4538"/>
            <ac:spMk id="2" creationId="{64B437F8-00B7-C485-01E4-5DA3430EAA29}"/>
          </ac:spMkLst>
        </pc:spChg>
        <pc:spChg chg="mod">
          <ac:chgData name="Wendi Fan" userId="S::wendi.fan@softwire.com::aa43677a-bbe8-4ac0-bfc8-43838de03ab4" providerId="AD" clId="Web-{997F4CA0-31C3-3461-53C9-704321DF8750}" dt="2025-02-14T12:53:32.258" v="447" actId="20577"/>
          <ac:spMkLst>
            <pc:docMk/>
            <pc:sldMk cId="432697297" sldId="4538"/>
            <ac:spMk id="6" creationId="{023AE65F-D67E-8443-FB37-CFF5773DE671}"/>
          </ac:spMkLst>
        </pc:spChg>
        <pc:picChg chg="add mod">
          <ac:chgData name="Wendi Fan" userId="S::wendi.fan@softwire.com::aa43677a-bbe8-4ac0-bfc8-43838de03ab4" providerId="AD" clId="Web-{997F4CA0-31C3-3461-53C9-704321DF8750}" dt="2025-02-14T12:10:43.995" v="1"/>
          <ac:picMkLst>
            <pc:docMk/>
            <pc:sldMk cId="432697297" sldId="4538"/>
            <ac:picMk id="3" creationId="{61C86583-12C9-80C6-8B69-5C7EF9849F1F}"/>
          </ac:picMkLst>
        </pc:picChg>
      </pc:sldChg>
    </pc:docChg>
  </pc:docChgLst>
  <pc:docChgLst>
    <pc:chgData name="Xak Sen" userId="205c36fe-17a3-4cb6-8c10-e8f2284e4158" providerId="ADAL" clId="{788A0A26-18F8-4224-BD43-877C6878FE17}"/>
    <pc:docChg chg="undo custSel addSld delSld modSld sldOrd">
      <pc:chgData name="Xak Sen" userId="205c36fe-17a3-4cb6-8c10-e8f2284e4158" providerId="ADAL" clId="{788A0A26-18F8-4224-BD43-877C6878FE17}" dt="2025-02-16T13:53:55.879" v="3997" actId="12"/>
      <pc:docMkLst>
        <pc:docMk/>
      </pc:docMkLst>
      <pc:sldChg chg="modSp mod">
        <pc:chgData name="Xak Sen" userId="205c36fe-17a3-4cb6-8c10-e8f2284e4158" providerId="ADAL" clId="{788A0A26-18F8-4224-BD43-877C6878FE17}" dt="2025-02-13T14:17:55.597" v="2" actId="20577"/>
        <pc:sldMkLst>
          <pc:docMk/>
          <pc:sldMk cId="2843049329" sldId="256"/>
        </pc:sldMkLst>
        <pc:spChg chg="mod">
          <ac:chgData name="Xak Sen" userId="205c36fe-17a3-4cb6-8c10-e8f2284e4158" providerId="ADAL" clId="{788A0A26-18F8-4224-BD43-877C6878FE17}" dt="2025-02-13T14:17:55.597" v="2" actId="20577"/>
          <ac:spMkLst>
            <pc:docMk/>
            <pc:sldMk cId="2843049329" sldId="256"/>
            <ac:spMk id="10" creationId="{3C18FD46-FD70-4741-9167-8704FAC495F2}"/>
          </ac:spMkLst>
        </pc:spChg>
      </pc:sldChg>
      <pc:sldChg chg="modSp mod">
        <pc:chgData name="Xak Sen" userId="205c36fe-17a3-4cb6-8c10-e8f2284e4158" providerId="ADAL" clId="{788A0A26-18F8-4224-BD43-877C6878FE17}" dt="2025-02-13T14:53:25.810" v="1810"/>
        <pc:sldMkLst>
          <pc:docMk/>
          <pc:sldMk cId="3645926513" sldId="266"/>
        </pc:sldMkLst>
        <pc:spChg chg="mod">
          <ac:chgData name="Xak Sen" userId="205c36fe-17a3-4cb6-8c10-e8f2284e4158" providerId="ADAL" clId="{788A0A26-18F8-4224-BD43-877C6878FE17}" dt="2025-02-13T14:52:58.562" v="1773" actId="20577"/>
          <ac:spMkLst>
            <pc:docMk/>
            <pc:sldMk cId="3645926513" sldId="266"/>
            <ac:spMk id="5" creationId="{FA505209-A882-490B-B276-3DA9129225E5}"/>
          </ac:spMkLst>
        </pc:spChg>
        <pc:spChg chg="mod">
          <ac:chgData name="Xak Sen" userId="205c36fe-17a3-4cb6-8c10-e8f2284e4158" providerId="ADAL" clId="{788A0A26-18F8-4224-BD43-877C6878FE17}" dt="2025-02-13T14:53:25.810" v="1810"/>
          <ac:spMkLst>
            <pc:docMk/>
            <pc:sldMk cId="3645926513" sldId="266"/>
            <ac:spMk id="6" creationId="{D88FF59F-0424-4A8B-A680-3575D2C510A2}"/>
          </ac:spMkLst>
        </pc:spChg>
      </pc:sldChg>
      <pc:sldChg chg="modSp mod">
        <pc:chgData name="Xak Sen" userId="205c36fe-17a3-4cb6-8c10-e8f2284e4158" providerId="ADAL" clId="{788A0A26-18F8-4224-BD43-877C6878FE17}" dt="2025-02-13T15:26:48.877" v="2217" actId="20577"/>
        <pc:sldMkLst>
          <pc:docMk/>
          <pc:sldMk cId="2253470977" sldId="277"/>
        </pc:sldMkLst>
        <pc:graphicFrameChg chg="modGraphic">
          <ac:chgData name="Xak Sen" userId="205c36fe-17a3-4cb6-8c10-e8f2284e4158" providerId="ADAL" clId="{788A0A26-18F8-4224-BD43-877C6878FE17}" dt="2025-02-13T15:26:48.877" v="2217" actId="20577"/>
          <ac:graphicFrameMkLst>
            <pc:docMk/>
            <pc:sldMk cId="2253470977" sldId="277"/>
            <ac:graphicFrameMk id="4" creationId="{B3290777-9525-46A9-9E80-652D5B7A9619}"/>
          </ac:graphicFrameMkLst>
        </pc:graphicFrameChg>
      </pc:sldChg>
      <pc:sldChg chg="addSp modSp mod modClrScheme chgLayout">
        <pc:chgData name="Xak Sen" userId="205c36fe-17a3-4cb6-8c10-e8f2284e4158" providerId="ADAL" clId="{788A0A26-18F8-4224-BD43-877C6878FE17}" dt="2025-02-14T11:05:42.850" v="3876" actId="20577"/>
        <pc:sldMkLst>
          <pc:docMk/>
          <pc:sldMk cId="3699593653" sldId="283"/>
        </pc:sldMkLst>
        <pc:spChg chg="mod">
          <ac:chgData name="Xak Sen" userId="205c36fe-17a3-4cb6-8c10-e8f2284e4158" providerId="ADAL" clId="{788A0A26-18F8-4224-BD43-877C6878FE17}" dt="2025-02-13T15:51:56.436" v="3368" actId="26606"/>
          <ac:spMkLst>
            <pc:docMk/>
            <pc:sldMk cId="3699593653" sldId="283"/>
            <ac:spMk id="2" creationId="{B491CE7B-F9F5-46CD-A445-545C61DE374A}"/>
          </ac:spMkLst>
        </pc:spChg>
        <pc:spChg chg="mod">
          <ac:chgData name="Xak Sen" userId="205c36fe-17a3-4cb6-8c10-e8f2284e4158" providerId="ADAL" clId="{788A0A26-18F8-4224-BD43-877C6878FE17}" dt="2025-02-13T15:51:56.436" v="3368" actId="26606"/>
          <ac:spMkLst>
            <pc:docMk/>
            <pc:sldMk cId="3699593653" sldId="283"/>
            <ac:spMk id="4" creationId="{8F3824E5-9699-4B33-9D02-5717D5472D31}"/>
          </ac:spMkLst>
        </pc:spChg>
        <pc:spChg chg="mod">
          <ac:chgData name="Xak Sen" userId="205c36fe-17a3-4cb6-8c10-e8f2284e4158" providerId="ADAL" clId="{788A0A26-18F8-4224-BD43-877C6878FE17}" dt="2025-02-13T15:51:56.436" v="3368" actId="26606"/>
          <ac:spMkLst>
            <pc:docMk/>
            <pc:sldMk cId="3699593653" sldId="283"/>
            <ac:spMk id="5" creationId="{13157828-AA0E-4DAA-BC18-96D423FBB5F7}"/>
          </ac:spMkLst>
        </pc:spChg>
        <pc:spChg chg="mod ord">
          <ac:chgData name="Xak Sen" userId="205c36fe-17a3-4cb6-8c10-e8f2284e4158" providerId="ADAL" clId="{788A0A26-18F8-4224-BD43-877C6878FE17}" dt="2025-02-14T11:05:42.850" v="3876" actId="20577"/>
          <ac:spMkLst>
            <pc:docMk/>
            <pc:sldMk cId="3699593653" sldId="283"/>
            <ac:spMk id="6" creationId="{B1485AB2-E6B9-4103-A4B0-075CFDAF498E}"/>
          </ac:spMkLst>
        </pc:spChg>
        <pc:picChg chg="add mod">
          <ac:chgData name="Xak Sen" userId="205c36fe-17a3-4cb6-8c10-e8f2284e4158" providerId="ADAL" clId="{788A0A26-18F8-4224-BD43-877C6878FE17}" dt="2025-02-13T15:51:56.436" v="3368" actId="26606"/>
          <ac:picMkLst>
            <pc:docMk/>
            <pc:sldMk cId="3699593653" sldId="283"/>
            <ac:picMk id="1026" creationId="{B378CE3D-BF20-D3F8-295D-7CB3A7E2B0C7}"/>
          </ac:picMkLst>
        </pc:picChg>
      </pc:sldChg>
      <pc:sldChg chg="del">
        <pc:chgData name="Xak Sen" userId="205c36fe-17a3-4cb6-8c10-e8f2284e4158" providerId="ADAL" clId="{788A0A26-18F8-4224-BD43-877C6878FE17}" dt="2025-02-13T14:53:49.492" v="1811" actId="2696"/>
        <pc:sldMkLst>
          <pc:docMk/>
          <pc:sldMk cId="3105516018" sldId="4513"/>
        </pc:sldMkLst>
      </pc:sldChg>
      <pc:sldChg chg="ord">
        <pc:chgData name="Xak Sen" userId="205c36fe-17a3-4cb6-8c10-e8f2284e4158" providerId="ADAL" clId="{788A0A26-18F8-4224-BD43-877C6878FE17}" dt="2025-02-14T11:33:55.016" v="3996"/>
        <pc:sldMkLst>
          <pc:docMk/>
          <pc:sldMk cId="1012835619" sldId="4514"/>
        </pc:sldMkLst>
      </pc:sldChg>
      <pc:sldChg chg="modSp del mod">
        <pc:chgData name="Xak Sen" userId="205c36fe-17a3-4cb6-8c10-e8f2284e4158" providerId="ADAL" clId="{788A0A26-18F8-4224-BD43-877C6878FE17}" dt="2025-02-13T15:26:32.035" v="2215" actId="2696"/>
        <pc:sldMkLst>
          <pc:docMk/>
          <pc:sldMk cId="2430029062" sldId="4514"/>
        </pc:sldMkLst>
      </pc:sldChg>
      <pc:sldChg chg="del">
        <pc:chgData name="Xak Sen" userId="205c36fe-17a3-4cb6-8c10-e8f2284e4158" providerId="ADAL" clId="{788A0A26-18F8-4224-BD43-877C6878FE17}" dt="2025-02-13T15:26:32.035" v="2215" actId="2696"/>
        <pc:sldMkLst>
          <pc:docMk/>
          <pc:sldMk cId="209717162" sldId="4515"/>
        </pc:sldMkLst>
      </pc:sldChg>
      <pc:sldChg chg="del">
        <pc:chgData name="Xak Sen" userId="205c36fe-17a3-4cb6-8c10-e8f2284e4158" providerId="ADAL" clId="{788A0A26-18F8-4224-BD43-877C6878FE17}" dt="2025-02-13T16:02:08.063" v="3690" actId="2696"/>
        <pc:sldMkLst>
          <pc:docMk/>
          <pc:sldMk cId="3896908701" sldId="4515"/>
        </pc:sldMkLst>
      </pc:sldChg>
      <pc:sldChg chg="del">
        <pc:chgData name="Xak Sen" userId="205c36fe-17a3-4cb6-8c10-e8f2284e4158" providerId="ADAL" clId="{788A0A26-18F8-4224-BD43-877C6878FE17}" dt="2025-02-13T14:53:49.492" v="1811" actId="2696"/>
        <pc:sldMkLst>
          <pc:docMk/>
          <pc:sldMk cId="1682848198" sldId="4516"/>
        </pc:sldMkLst>
      </pc:sldChg>
      <pc:sldChg chg="addSp delSp modSp mod">
        <pc:chgData name="Xak Sen" userId="205c36fe-17a3-4cb6-8c10-e8f2284e4158" providerId="ADAL" clId="{788A0A26-18F8-4224-BD43-877C6878FE17}" dt="2025-02-14T11:19:52.560" v="3966" actId="20577"/>
        <pc:sldMkLst>
          <pc:docMk/>
          <pc:sldMk cId="1727670949" sldId="4516"/>
        </pc:sldMkLst>
        <pc:spChg chg="mod">
          <ac:chgData name="Xak Sen" userId="205c36fe-17a3-4cb6-8c10-e8f2284e4158" providerId="ADAL" clId="{788A0A26-18F8-4224-BD43-877C6878FE17}" dt="2025-02-14T11:06:21.153" v="3894" actId="20577"/>
          <ac:spMkLst>
            <pc:docMk/>
            <pc:sldMk cId="1727670949" sldId="4516"/>
            <ac:spMk id="2" creationId="{B491CE7B-F9F5-46CD-A445-545C61DE374A}"/>
          </ac:spMkLst>
        </pc:spChg>
        <pc:spChg chg="add mod">
          <ac:chgData name="Xak Sen" userId="205c36fe-17a3-4cb6-8c10-e8f2284e4158" providerId="ADAL" clId="{788A0A26-18F8-4224-BD43-877C6878FE17}" dt="2025-02-14T11:19:52.560" v="3966" actId="20577"/>
          <ac:spMkLst>
            <pc:docMk/>
            <pc:sldMk cId="1727670949" sldId="4516"/>
            <ac:spMk id="3" creationId="{0419DBB9-7269-5C57-6408-D6B3C029754F}"/>
          </ac:spMkLst>
        </pc:spChg>
      </pc:sldChg>
      <pc:sldChg chg="del">
        <pc:chgData name="Xak Sen" userId="205c36fe-17a3-4cb6-8c10-e8f2284e4158" providerId="ADAL" clId="{788A0A26-18F8-4224-BD43-877C6878FE17}" dt="2025-02-13T10:42:39.586" v="0" actId="2696"/>
        <pc:sldMkLst>
          <pc:docMk/>
          <pc:sldMk cId="2030926657" sldId="4519"/>
        </pc:sldMkLst>
      </pc:sldChg>
      <pc:sldChg chg="modSp mod">
        <pc:chgData name="Xak Sen" userId="205c36fe-17a3-4cb6-8c10-e8f2284e4158" providerId="ADAL" clId="{788A0A26-18F8-4224-BD43-877C6878FE17}" dt="2025-02-13T16:00:45.923" v="3689" actId="20577"/>
        <pc:sldMkLst>
          <pc:docMk/>
          <pc:sldMk cId="3831926290" sldId="4521"/>
        </pc:sldMkLst>
        <pc:spChg chg="mod">
          <ac:chgData name="Xak Sen" userId="205c36fe-17a3-4cb6-8c10-e8f2284e4158" providerId="ADAL" clId="{788A0A26-18F8-4224-BD43-877C6878FE17}" dt="2025-02-13T16:00:45.923" v="3689" actId="20577"/>
          <ac:spMkLst>
            <pc:docMk/>
            <pc:sldMk cId="3831926290" sldId="4521"/>
            <ac:spMk id="6" creationId="{B1485AB2-E6B9-4103-A4B0-075CFDAF498E}"/>
          </ac:spMkLst>
        </pc:spChg>
      </pc:sldChg>
      <pc:sldChg chg="modSp mod">
        <pc:chgData name="Xak Sen" userId="205c36fe-17a3-4cb6-8c10-e8f2284e4158" providerId="ADAL" clId="{788A0A26-18F8-4224-BD43-877C6878FE17}" dt="2025-02-14T11:21:31.806" v="3968" actId="20577"/>
        <pc:sldMkLst>
          <pc:docMk/>
          <pc:sldMk cId="97945551" sldId="4523"/>
        </pc:sldMkLst>
        <pc:spChg chg="mod">
          <ac:chgData name="Xak Sen" userId="205c36fe-17a3-4cb6-8c10-e8f2284e4158" providerId="ADAL" clId="{788A0A26-18F8-4224-BD43-877C6878FE17}" dt="2025-02-14T11:21:31.806" v="3968" actId="20577"/>
          <ac:spMkLst>
            <pc:docMk/>
            <pc:sldMk cId="97945551" sldId="4523"/>
            <ac:spMk id="6" creationId="{B1485AB2-E6B9-4103-A4B0-075CFDAF498E}"/>
          </ac:spMkLst>
        </pc:spChg>
      </pc:sldChg>
      <pc:sldChg chg="del">
        <pc:chgData name="Xak Sen" userId="205c36fe-17a3-4cb6-8c10-e8f2284e4158" providerId="ADAL" clId="{788A0A26-18F8-4224-BD43-877C6878FE17}" dt="2025-02-13T15:09:29.365" v="2158" actId="2696"/>
        <pc:sldMkLst>
          <pc:docMk/>
          <pc:sldMk cId="92027733" sldId="4527"/>
        </pc:sldMkLst>
      </pc:sldChg>
      <pc:sldChg chg="del">
        <pc:chgData name="Xak Sen" userId="205c36fe-17a3-4cb6-8c10-e8f2284e4158" providerId="ADAL" clId="{788A0A26-18F8-4224-BD43-877C6878FE17}" dt="2025-02-13T14:53:49.492" v="1811" actId="2696"/>
        <pc:sldMkLst>
          <pc:docMk/>
          <pc:sldMk cId="336292279" sldId="4527"/>
        </pc:sldMkLst>
      </pc:sldChg>
      <pc:sldChg chg="del">
        <pc:chgData name="Xak Sen" userId="205c36fe-17a3-4cb6-8c10-e8f2284e4158" providerId="ADAL" clId="{788A0A26-18F8-4224-BD43-877C6878FE17}" dt="2025-02-13T15:09:29.365" v="2158" actId="2696"/>
        <pc:sldMkLst>
          <pc:docMk/>
          <pc:sldMk cId="3116018734" sldId="4528"/>
        </pc:sldMkLst>
      </pc:sldChg>
      <pc:sldChg chg="del">
        <pc:chgData name="Xak Sen" userId="205c36fe-17a3-4cb6-8c10-e8f2284e4158" providerId="ADAL" clId="{788A0A26-18F8-4224-BD43-877C6878FE17}" dt="2025-02-13T14:53:49.492" v="1811" actId="2696"/>
        <pc:sldMkLst>
          <pc:docMk/>
          <pc:sldMk cId="3846868541" sldId="4528"/>
        </pc:sldMkLst>
      </pc:sldChg>
      <pc:sldChg chg="del">
        <pc:chgData name="Xak Sen" userId="205c36fe-17a3-4cb6-8c10-e8f2284e4158" providerId="ADAL" clId="{788A0A26-18F8-4224-BD43-877C6878FE17}" dt="2025-02-13T14:53:49.492" v="1811" actId="2696"/>
        <pc:sldMkLst>
          <pc:docMk/>
          <pc:sldMk cId="1350169946" sldId="4529"/>
        </pc:sldMkLst>
      </pc:sldChg>
      <pc:sldChg chg="del">
        <pc:chgData name="Xak Sen" userId="205c36fe-17a3-4cb6-8c10-e8f2284e4158" providerId="ADAL" clId="{788A0A26-18F8-4224-BD43-877C6878FE17}" dt="2025-02-13T15:09:29.365" v="2158" actId="2696"/>
        <pc:sldMkLst>
          <pc:docMk/>
          <pc:sldMk cId="3326799764" sldId="4529"/>
        </pc:sldMkLst>
      </pc:sldChg>
      <pc:sldChg chg="del">
        <pc:chgData name="Xak Sen" userId="205c36fe-17a3-4cb6-8c10-e8f2284e4158" providerId="ADAL" clId="{788A0A26-18F8-4224-BD43-877C6878FE17}" dt="2025-02-13T15:09:29.365" v="2158" actId="2696"/>
        <pc:sldMkLst>
          <pc:docMk/>
          <pc:sldMk cId="244120262" sldId="4530"/>
        </pc:sldMkLst>
      </pc:sldChg>
      <pc:sldChg chg="del">
        <pc:chgData name="Xak Sen" userId="205c36fe-17a3-4cb6-8c10-e8f2284e4158" providerId="ADAL" clId="{788A0A26-18F8-4224-BD43-877C6878FE17}" dt="2025-02-13T14:53:49.492" v="1811" actId="2696"/>
        <pc:sldMkLst>
          <pc:docMk/>
          <pc:sldMk cId="3191723462" sldId="4530"/>
        </pc:sldMkLst>
      </pc:sldChg>
      <pc:sldChg chg="del">
        <pc:chgData name="Xak Sen" userId="205c36fe-17a3-4cb6-8c10-e8f2284e4158" providerId="ADAL" clId="{788A0A26-18F8-4224-BD43-877C6878FE17}" dt="2025-02-13T15:26:32.035" v="2215" actId="2696"/>
        <pc:sldMkLst>
          <pc:docMk/>
          <pc:sldMk cId="209073295" sldId="4531"/>
        </pc:sldMkLst>
      </pc:sldChg>
      <pc:sldChg chg="modSp mod">
        <pc:chgData name="Xak Sen" userId="205c36fe-17a3-4cb6-8c10-e8f2284e4158" providerId="ADAL" clId="{788A0A26-18F8-4224-BD43-877C6878FE17}" dt="2025-02-13T16:03:35.693" v="3808" actId="20577"/>
        <pc:sldMkLst>
          <pc:docMk/>
          <pc:sldMk cId="4020102644" sldId="4531"/>
        </pc:sldMkLst>
        <pc:spChg chg="mod">
          <ac:chgData name="Xak Sen" userId="205c36fe-17a3-4cb6-8c10-e8f2284e4158" providerId="ADAL" clId="{788A0A26-18F8-4224-BD43-877C6878FE17}" dt="2025-02-13T16:03:35.693" v="3808" actId="20577"/>
          <ac:spMkLst>
            <pc:docMk/>
            <pc:sldMk cId="4020102644" sldId="4531"/>
            <ac:spMk id="6" creationId="{B1485AB2-E6B9-4103-A4B0-075CFDAF498E}"/>
          </ac:spMkLst>
        </pc:spChg>
      </pc:sldChg>
      <pc:sldChg chg="modSp mod">
        <pc:chgData name="Xak Sen" userId="205c36fe-17a3-4cb6-8c10-e8f2284e4158" providerId="ADAL" clId="{788A0A26-18F8-4224-BD43-877C6878FE17}" dt="2025-02-14T11:33:21.797" v="3978" actId="20577"/>
        <pc:sldMkLst>
          <pc:docMk/>
          <pc:sldMk cId="593195386" sldId="4532"/>
        </pc:sldMkLst>
        <pc:spChg chg="mod">
          <ac:chgData name="Xak Sen" userId="205c36fe-17a3-4cb6-8c10-e8f2284e4158" providerId="ADAL" clId="{788A0A26-18F8-4224-BD43-877C6878FE17}" dt="2025-02-14T11:33:21.797" v="3978" actId="20577"/>
          <ac:spMkLst>
            <pc:docMk/>
            <pc:sldMk cId="593195386" sldId="4532"/>
            <ac:spMk id="2" creationId="{B491CE7B-F9F5-46CD-A445-545C61DE374A}"/>
          </ac:spMkLst>
        </pc:spChg>
      </pc:sldChg>
      <pc:sldChg chg="del ord">
        <pc:chgData name="Xak Sen" userId="205c36fe-17a3-4cb6-8c10-e8f2284e4158" providerId="ADAL" clId="{788A0A26-18F8-4224-BD43-877C6878FE17}" dt="2025-02-13T15:26:32.035" v="2215" actId="2696"/>
        <pc:sldMkLst>
          <pc:docMk/>
          <pc:sldMk cId="3563987396" sldId="4532"/>
        </pc:sldMkLst>
      </pc:sldChg>
      <pc:sldChg chg="del">
        <pc:chgData name="Xak Sen" userId="205c36fe-17a3-4cb6-8c10-e8f2284e4158" providerId="ADAL" clId="{788A0A26-18F8-4224-BD43-877C6878FE17}" dt="2025-02-13T14:53:49.492" v="1811" actId="2696"/>
        <pc:sldMkLst>
          <pc:docMk/>
          <pc:sldMk cId="3800105763" sldId="4532"/>
        </pc:sldMkLst>
      </pc:sldChg>
      <pc:sldChg chg="del">
        <pc:chgData name="Xak Sen" userId="205c36fe-17a3-4cb6-8c10-e8f2284e4158" providerId="ADAL" clId="{788A0A26-18F8-4224-BD43-877C6878FE17}" dt="2025-02-13T14:53:49.492" v="1811" actId="2696"/>
        <pc:sldMkLst>
          <pc:docMk/>
          <pc:sldMk cId="587718158" sldId="4533"/>
        </pc:sldMkLst>
      </pc:sldChg>
      <pc:sldChg chg="modSp mod">
        <pc:chgData name="Xak Sen" userId="205c36fe-17a3-4cb6-8c10-e8f2284e4158" providerId="ADAL" clId="{788A0A26-18F8-4224-BD43-877C6878FE17}" dt="2025-02-14T11:33:27.902" v="3988" actId="20577"/>
        <pc:sldMkLst>
          <pc:docMk/>
          <pc:sldMk cId="2307828673" sldId="4533"/>
        </pc:sldMkLst>
        <pc:spChg chg="mod">
          <ac:chgData name="Xak Sen" userId="205c36fe-17a3-4cb6-8c10-e8f2284e4158" providerId="ADAL" clId="{788A0A26-18F8-4224-BD43-877C6878FE17}" dt="2025-02-14T11:33:27.902" v="3988" actId="20577"/>
          <ac:spMkLst>
            <pc:docMk/>
            <pc:sldMk cId="2307828673" sldId="4533"/>
            <ac:spMk id="2" creationId="{B491CE7B-F9F5-46CD-A445-545C61DE374A}"/>
          </ac:spMkLst>
        </pc:spChg>
      </pc:sldChg>
      <pc:sldChg chg="del ord">
        <pc:chgData name="Xak Sen" userId="205c36fe-17a3-4cb6-8c10-e8f2284e4158" providerId="ADAL" clId="{788A0A26-18F8-4224-BD43-877C6878FE17}" dt="2025-02-13T15:26:32.035" v="2215" actId="2696"/>
        <pc:sldMkLst>
          <pc:docMk/>
          <pc:sldMk cId="3555798800" sldId="4533"/>
        </pc:sldMkLst>
      </pc:sldChg>
      <pc:sldChg chg="add del">
        <pc:chgData name="Xak Sen" userId="205c36fe-17a3-4cb6-8c10-e8f2284e4158" providerId="ADAL" clId="{788A0A26-18F8-4224-BD43-877C6878FE17}" dt="2025-02-13T15:07:06.602" v="2157" actId="2696"/>
        <pc:sldMkLst>
          <pc:docMk/>
          <pc:sldMk cId="2724866140" sldId="4534"/>
        </pc:sldMkLst>
      </pc:sldChg>
      <pc:sldChg chg="modSp add mod">
        <pc:chgData name="Xak Sen" userId="205c36fe-17a3-4cb6-8c10-e8f2284e4158" providerId="ADAL" clId="{788A0A26-18F8-4224-BD43-877C6878FE17}" dt="2025-02-13T14:34:30.381" v="1143" actId="20577"/>
        <pc:sldMkLst>
          <pc:docMk/>
          <pc:sldMk cId="1134830894" sldId="4535"/>
        </pc:sldMkLst>
      </pc:sldChg>
      <pc:sldChg chg="modSp add mod">
        <pc:chgData name="Xak Sen" userId="205c36fe-17a3-4cb6-8c10-e8f2284e4158" providerId="ADAL" clId="{788A0A26-18F8-4224-BD43-877C6878FE17}" dt="2025-02-13T15:27:46.052" v="2218" actId="33524"/>
        <pc:sldMkLst>
          <pc:docMk/>
          <pc:sldMk cId="3746511468" sldId="4536"/>
        </pc:sldMkLst>
        <pc:spChg chg="mod">
          <ac:chgData name="Xak Sen" userId="205c36fe-17a3-4cb6-8c10-e8f2284e4158" providerId="ADAL" clId="{788A0A26-18F8-4224-BD43-877C6878FE17}" dt="2025-02-13T14:26:39.995" v="654" actId="20577"/>
          <ac:spMkLst>
            <pc:docMk/>
            <pc:sldMk cId="3746511468" sldId="4536"/>
            <ac:spMk id="2" creationId="{3A4C4CA4-7DD5-36B6-11A1-4FCE28D94B93}"/>
          </ac:spMkLst>
        </pc:spChg>
        <pc:spChg chg="mod">
          <ac:chgData name="Xak Sen" userId="205c36fe-17a3-4cb6-8c10-e8f2284e4158" providerId="ADAL" clId="{788A0A26-18F8-4224-BD43-877C6878FE17}" dt="2025-02-13T15:27:46.052" v="2218" actId="33524"/>
          <ac:spMkLst>
            <pc:docMk/>
            <pc:sldMk cId="3746511468" sldId="4536"/>
            <ac:spMk id="6" creationId="{C59C5194-5F39-601A-6753-4C67E916ADEB}"/>
          </ac:spMkLst>
        </pc:spChg>
      </pc:sldChg>
      <pc:sldChg chg="addSp delSp modSp add mod modClrScheme chgLayout">
        <pc:chgData name="Xak Sen" userId="205c36fe-17a3-4cb6-8c10-e8f2284e4158" providerId="ADAL" clId="{788A0A26-18F8-4224-BD43-877C6878FE17}" dt="2025-02-14T11:13:36.701" v="3946" actId="26606"/>
        <pc:sldMkLst>
          <pc:docMk/>
          <pc:sldMk cId="1935636186" sldId="4537"/>
        </pc:sldMkLst>
        <pc:spChg chg="mod">
          <ac:chgData name="Xak Sen" userId="205c36fe-17a3-4cb6-8c10-e8f2284e4158" providerId="ADAL" clId="{788A0A26-18F8-4224-BD43-877C6878FE17}" dt="2025-02-14T11:06:27.649" v="3913" actId="20577"/>
          <ac:spMkLst>
            <pc:docMk/>
            <pc:sldMk cId="1935636186" sldId="4537"/>
            <ac:spMk id="2" creationId="{4D673750-9509-156E-EBDA-3CA0E402E120}"/>
          </ac:spMkLst>
        </pc:spChg>
        <pc:spChg chg="mod">
          <ac:chgData name="Xak Sen" userId="205c36fe-17a3-4cb6-8c10-e8f2284e4158" providerId="ADAL" clId="{788A0A26-18F8-4224-BD43-877C6878FE17}" dt="2025-02-13T15:50:37.990" v="3346" actId="26606"/>
          <ac:spMkLst>
            <pc:docMk/>
            <pc:sldMk cId="1935636186" sldId="4537"/>
            <ac:spMk id="4" creationId="{CEAAFEF0-65F5-585D-1781-83402D6F9436}"/>
          </ac:spMkLst>
        </pc:spChg>
        <pc:spChg chg="mod">
          <ac:chgData name="Xak Sen" userId="205c36fe-17a3-4cb6-8c10-e8f2284e4158" providerId="ADAL" clId="{788A0A26-18F8-4224-BD43-877C6878FE17}" dt="2025-02-13T15:50:37.990" v="3346" actId="26606"/>
          <ac:spMkLst>
            <pc:docMk/>
            <pc:sldMk cId="1935636186" sldId="4537"/>
            <ac:spMk id="5" creationId="{60F07F23-2241-D172-84A2-9CA9E0173BF5}"/>
          </ac:spMkLst>
        </pc:spChg>
        <pc:picChg chg="add mod ord">
          <ac:chgData name="Xak Sen" userId="205c36fe-17a3-4cb6-8c10-e8f2284e4158" providerId="ADAL" clId="{788A0A26-18F8-4224-BD43-877C6878FE17}" dt="2025-02-14T11:13:36.701" v="3946" actId="26606"/>
          <ac:picMkLst>
            <pc:docMk/>
            <pc:sldMk cId="1935636186" sldId="4537"/>
            <ac:picMk id="6" creationId="{A3E8DCEF-107B-3403-1F61-45BDC3A4630B}"/>
          </ac:picMkLst>
        </pc:picChg>
      </pc:sldChg>
      <pc:sldChg chg="modSp mod">
        <pc:chgData name="Xak Sen" userId="205c36fe-17a3-4cb6-8c10-e8f2284e4158" providerId="ADAL" clId="{788A0A26-18F8-4224-BD43-877C6878FE17}" dt="2025-02-16T13:53:55.879" v="3997" actId="12"/>
        <pc:sldMkLst>
          <pc:docMk/>
          <pc:sldMk cId="432697297" sldId="4538"/>
        </pc:sldMkLst>
        <pc:spChg chg="mod">
          <ac:chgData name="Xak Sen" userId="205c36fe-17a3-4cb6-8c10-e8f2284e4158" providerId="ADAL" clId="{788A0A26-18F8-4224-BD43-877C6878FE17}" dt="2025-02-16T13:53:55.879" v="3997" actId="12"/>
          <ac:spMkLst>
            <pc:docMk/>
            <pc:sldMk cId="432697297" sldId="4538"/>
            <ac:spMk id="6" creationId="{023AE65F-D67E-8443-FB37-CFF5773DE67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16/02/2025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12</a:t>
            </a:fld>
            <a:endParaRPr lang="en-GB"/>
          </a:p>
        </p:txBody>
      </p:sp>
    </p:spTree>
    <p:extLst>
      <p:ext uri="{BB962C8B-B14F-4D97-AF65-F5344CB8AC3E}">
        <p14:creationId xmlns:p14="http://schemas.microsoft.com/office/powerpoint/2010/main" val="2941794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13</a:t>
            </a:fld>
            <a:endParaRPr lang="en-GB"/>
          </a:p>
        </p:txBody>
      </p:sp>
    </p:spTree>
    <p:extLst>
      <p:ext uri="{BB962C8B-B14F-4D97-AF65-F5344CB8AC3E}">
        <p14:creationId xmlns:p14="http://schemas.microsoft.com/office/powerpoint/2010/main" val="1683498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14</a:t>
            </a:fld>
            <a:endParaRPr lang="en-GB"/>
          </a:p>
        </p:txBody>
      </p:sp>
    </p:spTree>
    <p:extLst>
      <p:ext uri="{BB962C8B-B14F-4D97-AF65-F5344CB8AC3E}">
        <p14:creationId xmlns:p14="http://schemas.microsoft.com/office/powerpoint/2010/main" val="3684042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15</a:t>
            </a:fld>
            <a:endParaRPr lang="en-GB"/>
          </a:p>
        </p:txBody>
      </p:sp>
    </p:spTree>
    <p:extLst>
      <p:ext uri="{BB962C8B-B14F-4D97-AF65-F5344CB8AC3E}">
        <p14:creationId xmlns:p14="http://schemas.microsoft.com/office/powerpoint/2010/main" val="2405763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16</a:t>
            </a:fld>
            <a:endParaRPr lang="en-GB"/>
          </a:p>
        </p:txBody>
      </p:sp>
    </p:spTree>
    <p:extLst>
      <p:ext uri="{BB962C8B-B14F-4D97-AF65-F5344CB8AC3E}">
        <p14:creationId xmlns:p14="http://schemas.microsoft.com/office/powerpoint/2010/main" val="827735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17</a:t>
            </a:fld>
            <a:endParaRPr lang="en-GB"/>
          </a:p>
        </p:txBody>
      </p:sp>
    </p:spTree>
    <p:extLst>
      <p:ext uri="{BB962C8B-B14F-4D97-AF65-F5344CB8AC3E}">
        <p14:creationId xmlns:p14="http://schemas.microsoft.com/office/powerpoint/2010/main" val="935174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112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212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20</a:t>
            </a:fld>
            <a:endParaRPr lang="en-GB"/>
          </a:p>
        </p:txBody>
      </p:sp>
    </p:spTree>
    <p:extLst>
      <p:ext uri="{BB962C8B-B14F-4D97-AF65-F5344CB8AC3E}">
        <p14:creationId xmlns:p14="http://schemas.microsoft.com/office/powerpoint/2010/main" val="182711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4</a:t>
            </a:fld>
            <a:endParaRPr lang="en-GB"/>
          </a:p>
        </p:txBody>
      </p:sp>
    </p:spTree>
    <p:extLst>
      <p:ext uri="{BB962C8B-B14F-4D97-AF65-F5344CB8AC3E}">
        <p14:creationId xmlns:p14="http://schemas.microsoft.com/office/powerpoint/2010/main" val="3286575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51543-1210-0EDC-D928-E57738B34A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B88F03-3599-A235-DF74-41117775E9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005E1F-C685-AB68-8EEC-03ADB117EC5F}"/>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59A82A8-61DA-BF3A-EA9D-50EC0EE72A49}"/>
              </a:ext>
            </a:extLst>
          </p:cNvPr>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11590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64BC-374D-0C28-FD05-9D22469982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B34DAD-5E3C-7349-F510-A8B79E9D0D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4D0CEC-1B2E-9BC3-9923-7CA6E677A80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D52C0B1A-D0A8-0B1B-2037-CCF50F1CAB3D}"/>
              </a:ext>
            </a:extLst>
          </p:cNvPr>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3115850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025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47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76B18-016A-05FD-071B-9215485111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8DB35-09AB-ED2F-4279-49928B6918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109542-A8FB-030B-D991-C65A20E189A5}"/>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9115F7E-2690-7CDD-3990-F29E36CED73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941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10</a:t>
            </a:fld>
            <a:endParaRPr lang="en-GB"/>
          </a:p>
        </p:txBody>
      </p:sp>
    </p:spTree>
    <p:extLst>
      <p:ext uri="{BB962C8B-B14F-4D97-AF65-F5344CB8AC3E}">
        <p14:creationId xmlns:p14="http://schemas.microsoft.com/office/powerpoint/2010/main" val="68041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11</a:t>
            </a:fld>
            <a:endParaRPr lang="en-GB"/>
          </a:p>
        </p:txBody>
      </p:sp>
    </p:spTree>
    <p:extLst>
      <p:ext uri="{BB962C8B-B14F-4D97-AF65-F5344CB8AC3E}">
        <p14:creationId xmlns:p14="http://schemas.microsoft.com/office/powerpoint/2010/main" val="3023568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16/02/2025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16/02/2025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16/02/2025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16/02/2025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16/02/2025</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16/02/2025</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16/02/2025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16/02/2025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16/02/2025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16/02/2025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16/02/2025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16/02/2025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16/02/2025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16/02/2025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16/02/2025</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 colorful&#10;&#10;Description automatically generated">
            <a:extLst>
              <a:ext uri="{FF2B5EF4-FFF2-40B4-BE49-F238E27FC236}">
                <a16:creationId xmlns:a16="http://schemas.microsoft.com/office/drawing/2014/main" id="{3DC60B36-6F6D-4EB8-8BB2-696F34145B7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a:latin typeface="Montserrat Light"/>
              </a:rPr>
              <a:t>Work Experience</a:t>
            </a: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a:t>February 2025</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rotWithShape="1">
          <a:blip r:embed="rId3">
            <a:extLst>
              <a:ext uri="{28A0092B-C50C-407E-A947-70E740481C1C}">
                <a14:useLocalDpi xmlns:a14="http://schemas.microsoft.com/office/drawing/2010/main" val="0"/>
              </a:ext>
            </a:extLst>
          </a:blip>
          <a:srcRect r="8934"/>
          <a:stretch/>
        </p:blipFill>
        <p:spPr>
          <a:xfrm flipH="1">
            <a:off x="-1" y="0"/>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Project Introduction</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7598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are we going to build?</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933893"/>
            <a:ext cx="6470074" cy="4343082"/>
          </a:xfrm>
        </p:spPr>
        <p:txBody>
          <a:bodyPr/>
          <a:lstStyle/>
          <a:p>
            <a:r>
              <a:rPr lang="en-GB" sz="1800"/>
              <a:t>We will be building a Tetris game!</a:t>
            </a:r>
          </a:p>
          <a:p>
            <a:endParaRPr lang="en-GB" sz="1800"/>
          </a:p>
          <a:p>
            <a:r>
              <a:rPr lang="en-GB" sz="1800"/>
              <a:t>The game will:</a:t>
            </a:r>
          </a:p>
          <a:p>
            <a:pPr marL="285750" indent="-285750">
              <a:buFont typeface="Arial" panose="020B0604020202020204" pitchFamily="34" charset="0"/>
              <a:buChar char="•"/>
            </a:pPr>
            <a:r>
              <a:rPr lang="en-GB" sz="1800"/>
              <a:t>Have a home screen from which a game of Tetris can be started</a:t>
            </a:r>
          </a:p>
          <a:p>
            <a:pPr marL="285750" indent="-285750">
              <a:buFont typeface="Arial" panose="020B0604020202020204" pitchFamily="34" charset="0"/>
              <a:buChar char="•"/>
            </a:pPr>
            <a:r>
              <a:rPr lang="en-GB" sz="1800"/>
              <a:t>Have a playable Tetris game</a:t>
            </a:r>
          </a:p>
          <a:p>
            <a:pPr marL="285750" indent="-285750">
              <a:buFont typeface="Arial" panose="020B0604020202020204" pitchFamily="34" charset="0"/>
              <a:buChar char="•"/>
            </a:pPr>
            <a:r>
              <a:rPr lang="en-GB" sz="1800"/>
              <a:t>Handle the game logic properly</a:t>
            </a:r>
          </a:p>
          <a:p>
            <a:pPr marL="285750" indent="-285750">
              <a:buFont typeface="Arial" panose="020B0604020202020204" pitchFamily="34" charset="0"/>
              <a:buChar char="•"/>
            </a:pPr>
            <a:r>
              <a:rPr lang="en-GB" sz="1800"/>
              <a:t>Present a leaderboard of the highest scores</a:t>
            </a:r>
          </a:p>
        </p:txBody>
      </p:sp>
      <p:pic>
        <p:nvPicPr>
          <p:cNvPr id="7" name="Picture 6" descr="A screenshot of a computer&#10;&#10;Description automatically generated with medium confidence">
            <a:extLst>
              <a:ext uri="{FF2B5EF4-FFF2-40B4-BE49-F238E27FC236}">
                <a16:creationId xmlns:a16="http://schemas.microsoft.com/office/drawing/2014/main" id="{F3D43A92-6E3A-4CB7-9F4F-7D7EF6DB5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226" y="1924052"/>
            <a:ext cx="4352924" cy="4352924"/>
          </a:xfrm>
          <a:prstGeom prst="rect">
            <a:avLst/>
          </a:prstGeom>
        </p:spPr>
      </p:pic>
    </p:spTree>
    <p:extLst>
      <p:ext uri="{BB962C8B-B14F-4D97-AF65-F5344CB8AC3E}">
        <p14:creationId xmlns:p14="http://schemas.microsoft.com/office/powerpoint/2010/main" val="3831926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is Tetris?</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12</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a:t>You can play Tetris here: </a:t>
            </a:r>
            <a:r>
              <a:rPr lang="en-GB" sz="1800">
                <a:hlinkClick r:id="rId3"/>
              </a:rPr>
              <a:t>https://tetris.com/play-tetris</a:t>
            </a:r>
            <a:endParaRPr lang="en-GB" sz="1800"/>
          </a:p>
          <a:p>
            <a:endParaRPr lang="en-GB" sz="1800"/>
          </a:p>
          <a:p>
            <a:pPr marL="285750" indent="-285750">
              <a:buFont typeface="Arial" panose="020B0604020202020204" pitchFamily="34" charset="0"/>
              <a:buChar char="•"/>
            </a:pPr>
            <a:r>
              <a:rPr lang="en-GB" sz="1800"/>
              <a:t>Tetris is a 10x20 square grid, where different shaped pieces are added randomly to the top of the grid one-at-a-time and descend downwards until they hit another piece or the bottom of the grid.</a:t>
            </a:r>
          </a:p>
          <a:p>
            <a:pPr marL="285750" indent="-285750">
              <a:buFont typeface="Arial" panose="020B0604020202020204" pitchFamily="34" charset="0"/>
              <a:buChar char="•"/>
            </a:pPr>
            <a:r>
              <a:rPr lang="en-GB" sz="1800"/>
              <a:t>The player can move the piece in play left or right, or rotate the piece into a different orientation.</a:t>
            </a:r>
          </a:p>
          <a:p>
            <a:pPr marL="285750" indent="-285750">
              <a:buFont typeface="Arial" panose="020B0604020202020204" pitchFamily="34" charset="0"/>
              <a:buChar char="•"/>
            </a:pPr>
            <a:r>
              <a:rPr lang="en-GB" sz="1800"/>
              <a:t>In some versions of Tetris, the player can make the pieces drop faster with the down key.</a:t>
            </a:r>
          </a:p>
          <a:p>
            <a:pPr marL="285750" indent="-285750">
              <a:buFont typeface="Arial" panose="020B0604020202020204" pitchFamily="34" charset="0"/>
              <a:buChar char="•"/>
            </a:pPr>
            <a:r>
              <a:rPr lang="en-GB" sz="1800"/>
              <a:t>In most version of Tetris, the pieces drop faster as the game progresses.</a:t>
            </a:r>
          </a:p>
        </p:txBody>
      </p:sp>
      <p:pic>
        <p:nvPicPr>
          <p:cNvPr id="8" name="Picture 7" descr="A picture containing text, clipart&#10;&#10;Description automatically generated">
            <a:extLst>
              <a:ext uri="{FF2B5EF4-FFF2-40B4-BE49-F238E27FC236}">
                <a16:creationId xmlns:a16="http://schemas.microsoft.com/office/drawing/2014/main" id="{3EA77F33-07C0-4461-91ED-D91A05DD9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637" y="5095212"/>
            <a:ext cx="4573042" cy="1524347"/>
          </a:xfrm>
          <a:prstGeom prst="rect">
            <a:avLst/>
          </a:prstGeom>
        </p:spPr>
      </p:pic>
    </p:spTree>
    <p:extLst>
      <p:ext uri="{BB962C8B-B14F-4D97-AF65-F5344CB8AC3E}">
        <p14:creationId xmlns:p14="http://schemas.microsoft.com/office/powerpoint/2010/main" val="167653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Let’s play some Tetris!</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a:t>Let’s take 15 minutes to play some Tetris so that you can introduce yourself to, or remind yourself of, the gameplay.</a:t>
            </a:r>
          </a:p>
          <a:p>
            <a:endParaRPr lang="en-GB" sz="1800"/>
          </a:p>
          <a:p>
            <a:r>
              <a:rPr lang="en-GB" sz="1800"/>
              <a:t>You can play Tetris here: </a:t>
            </a:r>
            <a:r>
              <a:rPr lang="en-GB" sz="1800">
                <a:hlinkClick r:id="rId3"/>
              </a:rPr>
              <a:t>https://tetris.com/play-tetris</a:t>
            </a:r>
            <a:endParaRPr lang="en-GB" sz="1800"/>
          </a:p>
        </p:txBody>
      </p:sp>
    </p:spTree>
    <p:extLst>
      <p:ext uri="{BB962C8B-B14F-4D97-AF65-F5344CB8AC3E}">
        <p14:creationId xmlns:p14="http://schemas.microsoft.com/office/powerpoint/2010/main" val="97945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
            <a:ext cx="12192000" cy="6844965"/>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Technical Content</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01283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technology are we going to use?</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a:t>The project will have two parts:</a:t>
            </a:r>
          </a:p>
          <a:p>
            <a:endParaRPr lang="en-GB" sz="1800"/>
          </a:p>
          <a:p>
            <a:pPr marL="285750" indent="-285750">
              <a:buFont typeface="Arial" panose="020B0604020202020204" pitchFamily="34" charset="0"/>
              <a:buChar char="•"/>
            </a:pPr>
            <a:r>
              <a:rPr lang="en-GB" sz="1800"/>
              <a:t>The frontend code – this is where the static web pages and main gameplay will be. Most of the work will probably be in this area.</a:t>
            </a:r>
          </a:p>
          <a:p>
            <a:endParaRPr lang="en-GB" sz="1800"/>
          </a:p>
          <a:p>
            <a:pPr marL="285750" indent="-285750">
              <a:buFont typeface="Arial" panose="020B0604020202020204" pitchFamily="34" charset="0"/>
              <a:buChar char="•"/>
            </a:pPr>
            <a:r>
              <a:rPr lang="en-GB" sz="1800"/>
              <a:t>The backend code – this will run on a web server and can be used to store or modify data (for example, saving users’ scores).</a:t>
            </a:r>
          </a:p>
        </p:txBody>
      </p:sp>
    </p:spTree>
    <p:extLst>
      <p:ext uri="{BB962C8B-B14F-4D97-AF65-F5344CB8AC3E}">
        <p14:creationId xmlns:p14="http://schemas.microsoft.com/office/powerpoint/2010/main" val="427881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technology are we going to use?</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16</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a:solidFill>
                  <a:schemeClr val="accent1"/>
                </a:solidFill>
              </a:rPr>
              <a:t>Frontend:</a:t>
            </a:r>
          </a:p>
          <a:p>
            <a:endParaRPr lang="en-GB" sz="1800" b="1">
              <a:solidFill>
                <a:schemeClr val="accent1"/>
              </a:solidFill>
            </a:endParaRPr>
          </a:p>
          <a:p>
            <a:r>
              <a:rPr lang="en-GB" sz="1500"/>
              <a:t>The frontend code base will be written in HTML/CSS/JS.</a:t>
            </a:r>
          </a:p>
          <a:p>
            <a:pPr marL="342900" indent="-342900">
              <a:buFont typeface="Arial" panose="020B0604020202020204" pitchFamily="34" charset="0"/>
              <a:buChar char="•"/>
            </a:pPr>
            <a:r>
              <a:rPr lang="en-GB" sz="1500"/>
              <a:t>HTML provides the basic structure of each page</a:t>
            </a:r>
          </a:p>
          <a:p>
            <a:pPr marL="342900" indent="-342900">
              <a:buFont typeface="Arial" panose="020B0604020202020204" pitchFamily="34" charset="0"/>
              <a:buChar char="•"/>
            </a:pPr>
            <a:r>
              <a:rPr lang="en-GB" sz="1500"/>
              <a:t>CSS is used to control the formatting and layout of the HTML content</a:t>
            </a:r>
          </a:p>
          <a:p>
            <a:pPr marL="342900" indent="-342900">
              <a:buFont typeface="Arial" panose="020B0604020202020204" pitchFamily="34" charset="0"/>
              <a:buChar char="•"/>
            </a:pPr>
            <a:r>
              <a:rPr lang="en-GB" sz="1500"/>
              <a:t>JavaScript is used to control the behaviour of different elements on the page</a:t>
            </a:r>
          </a:p>
          <a:p>
            <a:endParaRPr lang="en-GB" sz="1500"/>
          </a:p>
          <a:p>
            <a:r>
              <a:rPr lang="en-GB" sz="1500"/>
              <a:t>There will be a presentation tomorrow with more details about frontend development and there is more information in the README.</a:t>
            </a:r>
          </a:p>
          <a:p>
            <a:endParaRPr lang="en-GB" sz="1500"/>
          </a:p>
          <a:p>
            <a:r>
              <a:rPr lang="en-GB" sz="1500"/>
              <a:t>We will not be using any JavaScript framework or library or working with Typescript. These things are excellent, and very common on professional software projects, but by working with “vanilla” JavaScript you’ll be able to focus more closely on writing code and will get a better fundamental understanding of how a website works.</a:t>
            </a:r>
          </a:p>
        </p:txBody>
      </p:sp>
    </p:spTree>
    <p:extLst>
      <p:ext uri="{BB962C8B-B14F-4D97-AF65-F5344CB8AC3E}">
        <p14:creationId xmlns:p14="http://schemas.microsoft.com/office/powerpoint/2010/main" val="2289289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technology are we going to use?</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a:solidFill>
                  <a:schemeClr val="accent1"/>
                </a:solidFill>
              </a:rPr>
              <a:t>Backend:</a:t>
            </a:r>
          </a:p>
          <a:p>
            <a:endParaRPr lang="en-GB" sz="1800" b="1">
              <a:solidFill>
                <a:schemeClr val="accent1"/>
              </a:solidFill>
            </a:endParaRPr>
          </a:p>
          <a:p>
            <a:r>
              <a:rPr lang="en-GB" sz="1500"/>
              <a:t>The backend for the website is a Node.js/Express web application. The code for this application will also be written in JavaScript.</a:t>
            </a:r>
          </a:p>
          <a:p>
            <a:endParaRPr lang="en-GB" sz="1500"/>
          </a:p>
          <a:p>
            <a:r>
              <a:rPr lang="en-GB" sz="1500"/>
              <a:t>Node.js is a JavaScript runtime that allows JavaScript to run outside of a web browser. You don’t need to know too much about it, other than that it’s what we’re using! I am of course happy to discuss in more detail with those who are interested.</a:t>
            </a:r>
          </a:p>
          <a:p>
            <a:endParaRPr lang="en-GB" sz="1500"/>
          </a:p>
          <a:p>
            <a:r>
              <a:rPr lang="en-GB" sz="1500"/>
              <a:t>Express is a Node.js web application framework. It allows web applications to be built quickly, easily and robustly.</a:t>
            </a:r>
          </a:p>
          <a:p>
            <a:endParaRPr lang="en-GB" sz="1500"/>
          </a:p>
          <a:p>
            <a:r>
              <a:rPr lang="en-GB" sz="1500"/>
              <a:t>On Wednesday, I’ll be explaining the backend codebase in more detail. I expect we will all start by working on frontend code.</a:t>
            </a:r>
          </a:p>
        </p:txBody>
      </p:sp>
    </p:spTree>
    <p:extLst>
      <p:ext uri="{BB962C8B-B14F-4D97-AF65-F5344CB8AC3E}">
        <p14:creationId xmlns:p14="http://schemas.microsoft.com/office/powerpoint/2010/main" val="2216065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Agile/Scrum/Sprints</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6D6F78"/>
                </a:solidFill>
                <a:effectLst/>
                <a:uLnTx/>
                <a:uFillTx/>
                <a:latin typeface="Montserrat"/>
                <a:ea typeface="+mn-ea"/>
                <a:cs typeface="+mn-cs"/>
              </a:rPr>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3375C0-E832-4564-9B1D-553F653E3826}" type="slidenum">
              <a:rPr kumimoji="0" lang="en-GB" sz="900" b="0" i="0" u="none" strike="noStrike" kern="1200" cap="none" spc="0" normalizeH="0" baseline="0" noProof="0" smtClean="0">
                <a:ln>
                  <a:noFill/>
                </a:ln>
                <a:solidFill>
                  <a:srgbClr val="6D6F78"/>
                </a:solidFill>
                <a:effectLst/>
                <a:uLnTx/>
                <a:uFillTx/>
                <a:latin typeface="Montserra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900" b="0" i="0" u="none" strike="noStrike" kern="1200" cap="none" spc="0" normalizeH="0" baseline="0" noProof="0">
              <a:ln>
                <a:noFill/>
              </a:ln>
              <a:solidFill>
                <a:srgbClr val="6D6F78"/>
              </a:solidFill>
              <a:effectLst/>
              <a:uLnTx/>
              <a:uFillTx/>
              <a:latin typeface="Montserrat"/>
              <a:ea typeface="+mn-ea"/>
              <a:cs typeface="+mn-cs"/>
            </a:endParaRPr>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r>
              <a:rPr lang="en-GB" sz="1400"/>
              <a:t>“Scrum” is a project management technique that is commonly used on software projects. It is a subset of “Agile”.</a:t>
            </a:r>
          </a:p>
          <a:p>
            <a:endParaRPr lang="en-GB" sz="1400"/>
          </a:p>
          <a:p>
            <a:r>
              <a:rPr lang="en-GB" sz="1400"/>
              <a:t>There’s lots to it, but in summary:</a:t>
            </a:r>
          </a:p>
          <a:p>
            <a:pPr marL="285750" indent="-285750">
              <a:buFont typeface="Arial" panose="020B0604020202020204" pitchFamily="34" charset="0"/>
              <a:buChar char="•"/>
            </a:pPr>
            <a:r>
              <a:rPr lang="en-GB" sz="1400"/>
              <a:t>Work is done in short “Sprints”</a:t>
            </a:r>
          </a:p>
          <a:p>
            <a:pPr marL="285750" indent="-285750">
              <a:buFont typeface="Arial" panose="020B0604020202020204" pitchFamily="34" charset="0"/>
              <a:buChar char="•"/>
            </a:pPr>
            <a:r>
              <a:rPr lang="en-GB" sz="1400"/>
              <a:t>At the start of a sprint, the work to be done in the sprint is defined and goals are set</a:t>
            </a:r>
          </a:p>
          <a:p>
            <a:pPr marL="285750" indent="-285750">
              <a:buFont typeface="Arial" panose="020B0604020202020204" pitchFamily="34" charset="0"/>
              <a:buChar char="•"/>
            </a:pPr>
            <a:r>
              <a:rPr lang="en-GB" sz="1400"/>
              <a:t>There is a dedicated “scrum master” who is responsible for keeping the team on track</a:t>
            </a:r>
          </a:p>
          <a:p>
            <a:pPr marL="285750" indent="-285750">
              <a:buFont typeface="Arial" panose="020B0604020202020204" pitchFamily="34" charset="0"/>
              <a:buChar char="•"/>
            </a:pPr>
            <a:r>
              <a:rPr lang="en-GB" sz="1400"/>
              <a:t>During the sprint, there is a daily “</a:t>
            </a:r>
            <a:r>
              <a:rPr lang="en-GB" sz="1400" err="1"/>
              <a:t>standup</a:t>
            </a:r>
            <a:r>
              <a:rPr lang="en-GB" sz="1400"/>
              <a:t>” meeting to discuss how things are going and if there are any issues</a:t>
            </a:r>
          </a:p>
          <a:p>
            <a:pPr marL="285750" indent="-285750">
              <a:buFont typeface="Arial" panose="020B0604020202020204" pitchFamily="34" charset="0"/>
              <a:buChar char="•"/>
            </a:pPr>
            <a:r>
              <a:rPr lang="en-GB" sz="1400"/>
              <a:t>During the sprint, people work on the various tasks and goals</a:t>
            </a:r>
          </a:p>
          <a:p>
            <a:pPr marL="285750" indent="-285750">
              <a:buFont typeface="Arial" panose="020B0604020202020204" pitchFamily="34" charset="0"/>
              <a:buChar char="•"/>
            </a:pPr>
            <a:r>
              <a:rPr lang="en-GB" sz="1400"/>
              <a:t>At the end of the sprint, a retro meeting is held to review how the sprint went and discuss any ideas to be applied in future sprints</a:t>
            </a:r>
          </a:p>
          <a:p>
            <a:pPr marL="285750" indent="-285750">
              <a:buFont typeface="Arial" panose="020B0604020202020204" pitchFamily="34" charset="0"/>
              <a:buChar char="•"/>
            </a:pPr>
            <a:endParaRPr lang="en-GB" sz="1400"/>
          </a:p>
          <a:p>
            <a:r>
              <a:rPr lang="en-GB" sz="1400"/>
              <a:t>This week will be structured a bit like a sprint. We’ll start by defining goals for the week and features that we’d like our website to have. We’ll have a </a:t>
            </a:r>
            <a:r>
              <a:rPr lang="en-GB" sz="1400" err="1"/>
              <a:t>standup</a:t>
            </a:r>
            <a:r>
              <a:rPr lang="en-GB" sz="1400"/>
              <a:t> meeting at the start of every day and at the end of the week we’ll have a retro to see how things have gone and if we’ve met the goals we set out at the start of the week.</a:t>
            </a:r>
          </a:p>
        </p:txBody>
      </p:sp>
    </p:spTree>
    <p:extLst>
      <p:ext uri="{BB962C8B-B14F-4D97-AF65-F5344CB8AC3E}">
        <p14:creationId xmlns:p14="http://schemas.microsoft.com/office/powerpoint/2010/main" val="593195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Pairing</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6D6F78"/>
                </a:solidFill>
                <a:effectLst/>
                <a:uLnTx/>
                <a:uFillTx/>
                <a:latin typeface="Montserrat"/>
                <a:ea typeface="+mn-ea"/>
                <a:cs typeface="+mn-cs"/>
              </a:rPr>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3375C0-E832-4564-9B1D-553F653E3826}" type="slidenum">
              <a:rPr kumimoji="0" lang="en-GB" sz="900" b="0" i="0" u="none" strike="noStrike" kern="1200" cap="none" spc="0" normalizeH="0" baseline="0" noProof="0" smtClean="0">
                <a:ln>
                  <a:noFill/>
                </a:ln>
                <a:solidFill>
                  <a:srgbClr val="6D6F78"/>
                </a:solidFill>
                <a:effectLst/>
                <a:uLnTx/>
                <a:uFillTx/>
                <a:latin typeface="Montserra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900" b="0" i="0" u="none" strike="noStrike" kern="1200" cap="none" spc="0" normalizeH="0" baseline="0" noProof="0">
              <a:ln>
                <a:noFill/>
              </a:ln>
              <a:solidFill>
                <a:srgbClr val="6D6F78"/>
              </a:solidFill>
              <a:effectLst/>
              <a:uLnTx/>
              <a:uFillTx/>
              <a:latin typeface="Montserrat"/>
              <a:ea typeface="+mn-ea"/>
              <a:cs typeface="+mn-cs"/>
            </a:endParaRPr>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pPr marL="285750" indent="-285750">
              <a:buFont typeface="Arial" panose="020B0604020202020204" pitchFamily="34" charset="0"/>
              <a:buChar char="•"/>
            </a:pPr>
            <a:r>
              <a:rPr lang="en-GB" sz="1200"/>
              <a:t>Pair programming, or “Pairing”, is an Agile software development technique where two developers work together on a problem</a:t>
            </a:r>
          </a:p>
          <a:p>
            <a:pPr marL="285750" indent="-285750">
              <a:buFont typeface="Arial" panose="020B0604020202020204" pitchFamily="34" charset="0"/>
              <a:buChar char="•"/>
            </a:pPr>
            <a:endParaRPr lang="en-GB" sz="1200"/>
          </a:p>
          <a:p>
            <a:pPr marL="285750" indent="-285750">
              <a:buFont typeface="Arial" panose="020B0604020202020204" pitchFamily="34" charset="0"/>
              <a:buChar char="•"/>
            </a:pPr>
            <a:r>
              <a:rPr lang="en-GB" sz="1200"/>
              <a:t>Traditionally, this happens at the same computer screen, but in the era of remote working it also very commonly happens via video call and/or live share</a:t>
            </a:r>
          </a:p>
          <a:p>
            <a:pPr marL="285750" indent="-285750">
              <a:buFont typeface="Arial" panose="020B0604020202020204" pitchFamily="34" charset="0"/>
              <a:buChar char="•"/>
            </a:pPr>
            <a:endParaRPr lang="en-GB" sz="1200"/>
          </a:p>
          <a:p>
            <a:pPr marL="285750" indent="-285750">
              <a:buFont typeface="Arial" panose="020B0604020202020204" pitchFamily="34" charset="0"/>
              <a:buChar char="•"/>
            </a:pPr>
            <a:r>
              <a:rPr lang="en-GB" sz="1200"/>
              <a:t>There are two roles:</a:t>
            </a:r>
          </a:p>
          <a:p>
            <a:pPr marL="819150" lvl="2" indent="-285750"/>
            <a:r>
              <a:rPr lang="en-GB" sz="1200"/>
              <a:t>The “Driver”: writes the code and focuses closely with line-by-line detail</a:t>
            </a:r>
          </a:p>
          <a:p>
            <a:pPr marL="819150" lvl="2" indent="-285750"/>
            <a:r>
              <a:rPr lang="en-GB" sz="1200"/>
              <a:t>The “Navigator”: reviews each line of code as it is typed in, and tries to keep in mind the overall direction of the work beyond the current line of code</a:t>
            </a:r>
          </a:p>
          <a:p>
            <a:pPr marL="819150" lvl="2" indent="-285750"/>
            <a:endParaRPr lang="en-GB" sz="1200"/>
          </a:p>
          <a:p>
            <a:pPr marL="285750" indent="-285750">
              <a:buFont typeface="Arial" panose="020B0604020202020204" pitchFamily="34" charset="0"/>
              <a:buChar char="•"/>
            </a:pPr>
            <a:r>
              <a:rPr lang="en-GB" sz="1200"/>
              <a:t>Advantages of this:</a:t>
            </a:r>
          </a:p>
          <a:p>
            <a:pPr marL="819150" lvl="2" indent="-285750"/>
            <a:r>
              <a:rPr lang="en-GB" sz="1200"/>
              <a:t>Developers bring different experience to the task and may assess it in different ways</a:t>
            </a:r>
          </a:p>
          <a:p>
            <a:pPr marL="819150" lvl="2" indent="-285750"/>
            <a:r>
              <a:rPr lang="en-GB" sz="1200"/>
              <a:t>Developers are forced to think in different ways by the two different roles</a:t>
            </a:r>
          </a:p>
          <a:p>
            <a:pPr marL="819150" lvl="2" indent="-285750"/>
            <a:r>
              <a:rPr lang="en-GB" sz="1200"/>
              <a:t>Knowledge sharing happens between the developers</a:t>
            </a:r>
          </a:p>
          <a:p>
            <a:pPr marL="285750" indent="-285750"/>
            <a:endParaRPr lang="en-GB" sz="1200"/>
          </a:p>
          <a:p>
            <a:pPr marL="285750" indent="-285750">
              <a:buFont typeface="Arial" panose="020B0604020202020204" pitchFamily="34" charset="0"/>
              <a:buChar char="•"/>
            </a:pPr>
            <a:r>
              <a:rPr lang="en-GB" sz="1200"/>
              <a:t>Main disadvantage: it takes longer!</a:t>
            </a:r>
          </a:p>
        </p:txBody>
      </p:sp>
    </p:spTree>
    <p:extLst>
      <p:ext uri="{BB962C8B-B14F-4D97-AF65-F5344CB8AC3E}">
        <p14:creationId xmlns:p14="http://schemas.microsoft.com/office/powerpoint/2010/main" val="2307828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126298309"/>
              </p:ext>
            </p:extLst>
          </p:nvPr>
        </p:nvGraphicFramePr>
        <p:xfrm>
          <a:off x="457201" y="1933575"/>
          <a:ext cx="9281885" cy="20832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a:latin typeface="Montserrat"/>
                        </a:rPr>
                        <a:t>Introductions</a:t>
                      </a:r>
                      <a:endParaRPr lang="en-US" sz="2000" b="0" i="0" u="none" strike="noStrike" noProof="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US" sz="2000" b="0" i="0" u="none" strike="noStrike" noProof="0">
                          <a:latin typeface="Montserrat"/>
                        </a:rPr>
                        <a:t>Timetable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83091799"/>
                  </a:ext>
                </a:extLst>
              </a:tr>
              <a:tr h="370840">
                <a:tc>
                  <a:txBody>
                    <a:bodyPr/>
                    <a:lstStyle/>
                    <a:p>
                      <a:pPr algn="ctr"/>
                      <a:r>
                        <a:rPr lang="en-GB" sz="2000" b="1">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a:ln>
                            <a:noFill/>
                          </a:ln>
                          <a:solidFill>
                            <a:srgbClr val="222222"/>
                          </a:solidFill>
                          <a:effectLst/>
                          <a:uLnTx/>
                          <a:uFillTx/>
                          <a:latin typeface="Montserrat"/>
                          <a:ea typeface="+mn-ea"/>
                          <a:cs typeface="+mn-cs"/>
                        </a:rPr>
                        <a:t>Project Introduction</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kumimoji="0" lang="en-GB" sz="2000" b="0" i="0" u="none" strike="noStrike" kern="1200" cap="none" spc="0" normalizeH="0" baseline="0" noProof="0">
                          <a:ln>
                            <a:noFill/>
                          </a:ln>
                          <a:solidFill>
                            <a:srgbClr val="222222"/>
                          </a:solidFill>
                          <a:effectLst/>
                          <a:uLnTx/>
                          <a:uFillTx/>
                          <a:latin typeface="Montserrat"/>
                          <a:ea typeface="+mn-ea"/>
                          <a:cs typeface="+mn-cs"/>
                        </a:rPr>
                        <a:t>Technical Content</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2069760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a:t>Introduction</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GitHub Repository</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350"/>
              <a:t>We will all be working on the same codebase, using Git and GitHub (I’ll be explaining how these work later this morning).</a:t>
            </a:r>
          </a:p>
          <a:p>
            <a:endParaRPr lang="en-GB" sz="1350"/>
          </a:p>
          <a:p>
            <a:r>
              <a:rPr lang="en-GB" sz="1350"/>
              <a:t>The repository can be found at `https://github.com/XakSenSoftwire/softwire-work-experience-feb-2025`</a:t>
            </a:r>
          </a:p>
          <a:p>
            <a:endParaRPr lang="en-GB" sz="1350"/>
          </a:p>
          <a:p>
            <a:r>
              <a:rPr lang="en-GB" sz="1350"/>
              <a:t>As well as the code, this repository contains:</a:t>
            </a:r>
          </a:p>
          <a:p>
            <a:pPr marL="285750" indent="-285750">
              <a:buFont typeface="Arial" panose="020B0604020202020204" pitchFamily="34" charset="0"/>
              <a:buChar char="•"/>
            </a:pPr>
            <a:r>
              <a:rPr lang="en-GB" sz="1350"/>
              <a:t>A README file, which you can read by scrolling down on the link above. This README contains everything you’ll need to know, including:</a:t>
            </a:r>
          </a:p>
          <a:p>
            <a:pPr marL="819150" lvl="2" indent="-285750"/>
            <a:r>
              <a:rPr lang="en-GB" sz="1350"/>
              <a:t>Set up process</a:t>
            </a:r>
          </a:p>
          <a:p>
            <a:pPr marL="819150" lvl="2" indent="-285750"/>
            <a:r>
              <a:rPr lang="en-GB" sz="1350"/>
              <a:t>How to run the website locally</a:t>
            </a:r>
          </a:p>
          <a:p>
            <a:pPr marL="819150" lvl="2" indent="-285750"/>
            <a:r>
              <a:rPr lang="en-GB" sz="1350"/>
              <a:t>Technical overview</a:t>
            </a:r>
          </a:p>
          <a:p>
            <a:pPr marL="819150" lvl="2" indent="-285750"/>
            <a:r>
              <a:rPr lang="en-GB" sz="1350"/>
              <a:t>How to contribute code</a:t>
            </a:r>
          </a:p>
          <a:p>
            <a:pPr marL="819150" lvl="2" indent="-285750"/>
            <a:r>
              <a:rPr lang="en-GB" sz="1350"/>
              <a:t>Useful links</a:t>
            </a:r>
          </a:p>
          <a:p>
            <a:pPr marL="285750" indent="-285750">
              <a:buFont typeface="Arial" panose="020B0604020202020204" pitchFamily="34" charset="0"/>
              <a:buChar char="•"/>
            </a:pPr>
            <a:r>
              <a:rPr lang="en-GB" sz="1350"/>
              <a:t>The slides for all the presentations I’ll be giving this week in case you want to look back and remind yourself of anything</a:t>
            </a:r>
          </a:p>
        </p:txBody>
      </p:sp>
    </p:spTree>
    <p:extLst>
      <p:ext uri="{BB962C8B-B14F-4D97-AF65-F5344CB8AC3E}">
        <p14:creationId xmlns:p14="http://schemas.microsoft.com/office/powerpoint/2010/main" val="4020102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US"/>
              <a:t>Xak Sen &amp; Wendi Fan</a:t>
            </a:r>
          </a:p>
          <a:p>
            <a:pPr lvl="1"/>
            <a:r>
              <a:rPr lang="en-GB"/>
              <a:t>Software Developers</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a:t>xak.sen@softwire.com</a:t>
            </a:r>
          </a:p>
          <a:p>
            <a:r>
              <a:rPr lang="en-GB"/>
              <a:t>wendi.fan@softwire.com</a:t>
            </a:r>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a:t>Suite 315, Highgate Studios</a:t>
            </a:r>
          </a:p>
          <a:p>
            <a:r>
              <a:rPr lang="en-GB"/>
              <a:t>53-79 Highgate Road</a:t>
            </a:r>
          </a:p>
          <a:p>
            <a:r>
              <a:rPr lang="en-GB"/>
              <a:t>London NW5 1TL</a:t>
            </a:r>
          </a:p>
          <a:p>
            <a:endParaRPr lang="en-GB"/>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CF744F33-A5A2-453D-8492-EDE7C567A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Introductions</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a:xfrm>
            <a:off x="457199" y="800734"/>
            <a:ext cx="5072743" cy="1133159"/>
          </a:xfrm>
        </p:spPr>
        <p:txBody>
          <a:bodyPr anchor="t">
            <a:normAutofit/>
          </a:bodyPr>
          <a:lstStyle/>
          <a:p>
            <a:r>
              <a:rPr lang="en-GB"/>
              <a:t>Who are we?</a:t>
            </a:r>
            <a:endParaRPr lang="en-US"/>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476000"/>
            <a:ext cx="5072744" cy="4800975"/>
          </a:xfrm>
        </p:spPr>
        <p:txBody>
          <a:bodyPr>
            <a:normAutofit/>
          </a:bodyPr>
          <a:lstStyle/>
          <a:p>
            <a:pPr marL="285750" indent="-285750">
              <a:lnSpc>
                <a:spcPct val="90000"/>
              </a:lnSpc>
              <a:buFont typeface="Arial" panose="020B0604020202020204" pitchFamily="34" charset="0"/>
              <a:buChar char="•"/>
            </a:pPr>
            <a:r>
              <a:rPr lang="en-GB"/>
              <a:t>Xak Sen</a:t>
            </a:r>
          </a:p>
          <a:p>
            <a:pPr marL="285750" indent="-285750">
              <a:lnSpc>
                <a:spcPct val="90000"/>
              </a:lnSpc>
              <a:buFont typeface="Arial" panose="020B0604020202020204" pitchFamily="34" charset="0"/>
              <a:buChar char="•"/>
            </a:pPr>
            <a:r>
              <a:rPr lang="en-GB"/>
              <a:t>Studied Aerospace Engineering at the University of Bath where I worked at Amazon &amp; Rolls-Royce whilst completing my Masters degree</a:t>
            </a:r>
          </a:p>
          <a:p>
            <a:pPr marL="285750" indent="-285750">
              <a:lnSpc>
                <a:spcPct val="90000"/>
              </a:lnSpc>
              <a:buFont typeface="Arial" panose="020B0604020202020204" pitchFamily="34" charset="0"/>
              <a:buChar char="•"/>
            </a:pPr>
            <a:r>
              <a:rPr lang="en-GB"/>
              <a:t>Self taught through online courses &amp; hobby programming (C++, Python, HTML, MATLAB)</a:t>
            </a:r>
          </a:p>
          <a:p>
            <a:pPr marL="285750" indent="-285750">
              <a:lnSpc>
                <a:spcPct val="90000"/>
              </a:lnSpc>
              <a:buFont typeface="Arial" panose="020B0604020202020204" pitchFamily="34" charset="0"/>
              <a:buChar char="•"/>
            </a:pPr>
            <a:r>
              <a:rPr lang="en-GB"/>
              <a:t>Pivoted to Software Engineering</a:t>
            </a:r>
          </a:p>
          <a:p>
            <a:pPr marL="285750" indent="-285750">
              <a:lnSpc>
                <a:spcPct val="90000"/>
              </a:lnSpc>
              <a:buFont typeface="Arial" panose="020B0604020202020204" pitchFamily="34" charset="0"/>
              <a:buChar char="•"/>
            </a:pPr>
            <a:r>
              <a:rPr lang="en-GB"/>
              <a:t>Started at Softwire in September 2024 – no professional coding experience at the time</a:t>
            </a:r>
          </a:p>
          <a:p>
            <a:pPr marL="285750" indent="-285750">
              <a:lnSpc>
                <a:spcPct val="90000"/>
              </a:lnSpc>
              <a:buFont typeface="Arial" panose="020B0604020202020204" pitchFamily="34" charset="0"/>
              <a:buChar char="•"/>
            </a:pPr>
            <a:r>
              <a:rPr lang="en-GB"/>
              <a:t>I’ve worked on Channel 5 &amp; </a:t>
            </a:r>
            <a:r>
              <a:rPr lang="en-GB" err="1"/>
              <a:t>Elexon</a:t>
            </a:r>
            <a:r>
              <a:rPr lang="en-GB"/>
              <a:t> projects since joining (React, .NET, Ruby on Rails)</a:t>
            </a:r>
          </a:p>
          <a:p>
            <a:pPr marL="285750" indent="-285750">
              <a:lnSpc>
                <a:spcPct val="90000"/>
              </a:lnSpc>
              <a:buFont typeface="Arial" panose="020B0604020202020204" pitchFamily="34" charset="0"/>
              <a:buChar char="•"/>
            </a:pPr>
            <a:r>
              <a:rPr lang="en-GB"/>
              <a:t>Outside of work, I spend most of my time playing football, pool, travelling abroad, chess, FPS games &amp; board games</a:t>
            </a:r>
          </a:p>
          <a:p>
            <a:pPr marL="285750" indent="-285750">
              <a:lnSpc>
                <a:spcPct val="90000"/>
              </a:lnSpc>
              <a:buFont typeface="Arial" panose="020B0604020202020204" pitchFamily="34" charset="0"/>
              <a:buChar char="•"/>
            </a:pPr>
            <a:endParaRPr lang="en-GB"/>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a:xfrm>
            <a:off x="457199" y="6394451"/>
            <a:ext cx="8331201" cy="225108"/>
          </a:xfrm>
        </p:spPr>
        <p:txBody>
          <a:bodyPr anchor="ctr">
            <a:normAutofit/>
          </a:bodyPr>
          <a:lstStyle/>
          <a:p>
            <a:pPr>
              <a:spcAft>
                <a:spcPts val="600"/>
              </a:spcAft>
            </a:pPr>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a:xfrm>
            <a:off x="11011118" y="6394451"/>
            <a:ext cx="733205" cy="225108"/>
          </a:xfrm>
        </p:spPr>
        <p:txBody>
          <a:bodyPr anchor="ctr">
            <a:normAutofit/>
          </a:bodyPr>
          <a:lstStyle/>
          <a:p>
            <a:pPr>
              <a:spcAft>
                <a:spcPts val="600"/>
              </a:spcAft>
            </a:pPr>
            <a:fld id="{BC3375C0-E832-4564-9B1D-553F653E3826}" type="slidenum">
              <a:rPr lang="en-GB" smtClean="0"/>
              <a:pPr>
                <a:spcAft>
                  <a:spcPts val="600"/>
                </a:spcAft>
              </a:pPr>
              <a:t>4</a:t>
            </a:fld>
            <a:endParaRPr lang="en-GB"/>
          </a:p>
        </p:txBody>
      </p:sp>
      <p:pic>
        <p:nvPicPr>
          <p:cNvPr id="1026" name="Picture 2" descr="Profile photo for Xak Sen">
            <a:extLst>
              <a:ext uri="{FF2B5EF4-FFF2-40B4-BE49-F238E27FC236}">
                <a16:creationId xmlns:a16="http://schemas.microsoft.com/office/drawing/2014/main" id="{B378CE3D-BF20-D3F8-295D-7CB3A7E2B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1111"/>
          <a:stretch/>
        </p:blipFill>
        <p:spPr bwMode="auto">
          <a:xfrm>
            <a:off x="6096000" y="10"/>
            <a:ext cx="6096000" cy="6857990"/>
          </a:xfrm>
          <a:prstGeom prst="rect">
            <a:avLst/>
          </a:prstGeom>
          <a:solidFill>
            <a:srgbClr val="FFFFFF"/>
          </a:solidFill>
        </p:spPr>
      </p:pic>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A0391-10FB-2593-778C-6A361037C9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B437F8-00B7-C485-01E4-5DA3430EAA29}"/>
              </a:ext>
            </a:extLst>
          </p:cNvPr>
          <p:cNvSpPr>
            <a:spLocks noGrp="1"/>
          </p:cNvSpPr>
          <p:nvPr>
            <p:ph type="title"/>
          </p:nvPr>
        </p:nvSpPr>
        <p:spPr>
          <a:xfrm>
            <a:off x="457199" y="800734"/>
            <a:ext cx="5072743" cy="1133159"/>
          </a:xfrm>
        </p:spPr>
        <p:txBody>
          <a:bodyPr anchor="t">
            <a:normAutofit/>
          </a:bodyPr>
          <a:lstStyle/>
          <a:p>
            <a:r>
              <a:rPr lang="en-GB"/>
              <a:t>Who are we?</a:t>
            </a:r>
            <a:endParaRPr lang="en-US"/>
          </a:p>
        </p:txBody>
      </p:sp>
      <p:sp>
        <p:nvSpPr>
          <p:cNvPr id="6" name="Content Placeholder 5">
            <a:extLst>
              <a:ext uri="{FF2B5EF4-FFF2-40B4-BE49-F238E27FC236}">
                <a16:creationId xmlns:a16="http://schemas.microsoft.com/office/drawing/2014/main" id="{023AE65F-D67E-8443-FB37-CFF5773DE671}"/>
              </a:ext>
            </a:extLst>
          </p:cNvPr>
          <p:cNvSpPr>
            <a:spLocks noGrp="1"/>
          </p:cNvSpPr>
          <p:nvPr>
            <p:ph idx="1"/>
          </p:nvPr>
        </p:nvSpPr>
        <p:spPr>
          <a:xfrm>
            <a:off x="457200" y="1495332"/>
            <a:ext cx="5072744" cy="4781643"/>
          </a:xfrm>
        </p:spPr>
        <p:txBody>
          <a:bodyPr vert="horz" lIns="0" tIns="0" rIns="0" bIns="0" rtlCol="0" anchor="t">
            <a:normAutofit/>
          </a:bodyPr>
          <a:lstStyle/>
          <a:p>
            <a:pPr marL="285750" indent="-285750">
              <a:lnSpc>
                <a:spcPct val="90000"/>
              </a:lnSpc>
              <a:buFont typeface="Arial" panose="020B0604020202020204" pitchFamily="34" charset="0"/>
              <a:buChar char="•"/>
            </a:pPr>
            <a:r>
              <a:rPr lang="en-GB" dirty="0"/>
              <a:t>Wendi Fan</a:t>
            </a:r>
          </a:p>
          <a:p>
            <a:pPr marL="285750" indent="-285750">
              <a:lnSpc>
                <a:spcPct val="90000"/>
              </a:lnSpc>
              <a:buFont typeface="Arial" panose="020B0604020202020204" pitchFamily="34" charset="0"/>
              <a:buChar char="•"/>
            </a:pPr>
            <a:r>
              <a:rPr lang="en-GB" dirty="0"/>
              <a:t>Studied Mathematics at the University of Cambridge</a:t>
            </a:r>
          </a:p>
          <a:p>
            <a:pPr marL="285750" indent="-285750">
              <a:lnSpc>
                <a:spcPct val="90000"/>
              </a:lnSpc>
              <a:buFont typeface="Arial" panose="020B0604020202020204" pitchFamily="34" charset="0"/>
              <a:buChar char="•"/>
            </a:pPr>
            <a:r>
              <a:rPr lang="en-GB" dirty="0"/>
              <a:t>Started at Softwire in November 2021</a:t>
            </a:r>
          </a:p>
          <a:p>
            <a:pPr marL="285750" indent="-285750">
              <a:lnSpc>
                <a:spcPct val="90000"/>
              </a:lnSpc>
              <a:buFont typeface="Arial,Sans-Serif" panose="020B0604020202020204" pitchFamily="34" charset="0"/>
              <a:buChar char="•"/>
            </a:pPr>
            <a:r>
              <a:rPr lang="en-GB" dirty="0"/>
              <a:t>I’ve worked on several projects, including with the British Library, the BBC, Channel 5, LNER and Utilities Warehouse</a:t>
            </a:r>
          </a:p>
          <a:p>
            <a:pPr marL="285750" indent="-285750">
              <a:lnSpc>
                <a:spcPct val="90000"/>
              </a:lnSpc>
              <a:buFont typeface="Arial,Sans-Serif" panose="020B0604020202020204" pitchFamily="34" charset="0"/>
              <a:buChar char="•"/>
            </a:pPr>
            <a:r>
              <a:rPr lang="en-GB" dirty="0"/>
              <a:t>Outside of work, I enjoy playing badminton, board games and baking. I also love travelling and playing escape rooms.</a:t>
            </a:r>
          </a:p>
          <a:p>
            <a:pPr marL="285750" indent="-285750">
              <a:lnSpc>
                <a:spcPct val="90000"/>
              </a:lnSpc>
              <a:buFont typeface="Arial,Sans-Serif" panose="020B0604020202020204" pitchFamily="34" charset="0"/>
              <a:buChar char="•"/>
            </a:pPr>
            <a:endParaRPr lang="en-GB" dirty="0"/>
          </a:p>
          <a:p>
            <a:pPr marL="285750" indent="-285750">
              <a:lnSpc>
                <a:spcPct val="90000"/>
              </a:lnSpc>
              <a:buFont typeface="Arial,Sans-Serif" panose="020B0604020202020204" pitchFamily="34" charset="0"/>
              <a:buChar char="•"/>
            </a:pPr>
            <a:endParaRPr lang="en-GB" dirty="0"/>
          </a:p>
          <a:p>
            <a:pPr marL="285750" indent="-285750">
              <a:lnSpc>
                <a:spcPct val="90000"/>
              </a:lnSpc>
              <a:buFont typeface="Arial,Sans-Serif" panose="020B0604020202020204" pitchFamily="34" charset="0"/>
              <a:buChar char="•"/>
            </a:pPr>
            <a:endParaRPr lang="en-GB" dirty="0"/>
          </a:p>
          <a:p>
            <a:pPr>
              <a:lnSpc>
                <a:spcPct val="90000"/>
              </a:lnSpc>
            </a:pPr>
            <a:endParaRPr lang="en-GB" dirty="0"/>
          </a:p>
          <a:p>
            <a:pPr>
              <a:lnSpc>
                <a:spcPct val="90000"/>
              </a:lnSpc>
            </a:pPr>
            <a:r>
              <a:rPr lang="en-GB" dirty="0"/>
              <a:t>We’ll be running your work experience program this week, and will be the primary people you interact with!</a:t>
            </a:r>
            <a:endParaRPr lang="en-US" dirty="0"/>
          </a:p>
          <a:p>
            <a:pPr>
              <a:lnSpc>
                <a:spcPct val="90000"/>
              </a:lnSpc>
            </a:pPr>
            <a:endParaRPr lang="en-GB" dirty="0"/>
          </a:p>
        </p:txBody>
      </p:sp>
      <p:sp>
        <p:nvSpPr>
          <p:cNvPr id="4" name="Footer Placeholder 3">
            <a:extLst>
              <a:ext uri="{FF2B5EF4-FFF2-40B4-BE49-F238E27FC236}">
                <a16:creationId xmlns:a16="http://schemas.microsoft.com/office/drawing/2014/main" id="{6DE27D46-FC1D-EF44-CA90-CF3CC09A9DDF}"/>
              </a:ext>
            </a:extLst>
          </p:cNvPr>
          <p:cNvSpPr>
            <a:spLocks noGrp="1"/>
          </p:cNvSpPr>
          <p:nvPr>
            <p:ph type="ftr" sz="quarter" idx="11"/>
          </p:nvPr>
        </p:nvSpPr>
        <p:spPr>
          <a:xfrm>
            <a:off x="457199" y="6394451"/>
            <a:ext cx="8331201" cy="225108"/>
          </a:xfrm>
        </p:spPr>
        <p:txBody>
          <a:bodyPr anchor="ctr">
            <a:normAutofit/>
          </a:bodyPr>
          <a:lstStyle/>
          <a:p>
            <a:pPr>
              <a:spcAft>
                <a:spcPts val="600"/>
              </a:spcAft>
            </a:pPr>
            <a:r>
              <a:rPr lang="en-GB"/>
              <a:t>Introduction</a:t>
            </a:r>
          </a:p>
        </p:txBody>
      </p:sp>
      <p:sp>
        <p:nvSpPr>
          <p:cNvPr id="5" name="Slide Number Placeholder 4">
            <a:extLst>
              <a:ext uri="{FF2B5EF4-FFF2-40B4-BE49-F238E27FC236}">
                <a16:creationId xmlns:a16="http://schemas.microsoft.com/office/drawing/2014/main" id="{00382B19-558F-2F39-1C8C-9609442B443A}"/>
              </a:ext>
            </a:extLst>
          </p:cNvPr>
          <p:cNvSpPr>
            <a:spLocks noGrp="1"/>
          </p:cNvSpPr>
          <p:nvPr>
            <p:ph type="sldNum" sz="quarter" idx="12"/>
          </p:nvPr>
        </p:nvSpPr>
        <p:spPr>
          <a:xfrm>
            <a:off x="11011118" y="6394451"/>
            <a:ext cx="733205" cy="225108"/>
          </a:xfrm>
        </p:spPr>
        <p:txBody>
          <a:bodyPr anchor="ctr">
            <a:normAutofit/>
          </a:bodyPr>
          <a:lstStyle/>
          <a:p>
            <a:pPr>
              <a:spcAft>
                <a:spcPts val="600"/>
              </a:spcAft>
            </a:pPr>
            <a:fld id="{BC3375C0-E832-4564-9B1D-553F653E3826}" type="slidenum">
              <a:rPr lang="en-GB" smtClean="0"/>
              <a:pPr>
                <a:spcAft>
                  <a:spcPts val="600"/>
                </a:spcAft>
              </a:pPr>
              <a:t>5</a:t>
            </a:fld>
            <a:endParaRPr lang="en-GB"/>
          </a:p>
        </p:txBody>
      </p:sp>
      <p:pic>
        <p:nvPicPr>
          <p:cNvPr id="3" name="Picture 2" descr="A person wearing glasses smiling&#10;&#10;AI-generated content may be incorrect.">
            <a:extLst>
              <a:ext uri="{FF2B5EF4-FFF2-40B4-BE49-F238E27FC236}">
                <a16:creationId xmlns:a16="http://schemas.microsoft.com/office/drawing/2014/main" id="{61C86583-12C9-80C6-8B69-5C7EF9849F1F}"/>
              </a:ext>
            </a:extLst>
          </p:cNvPr>
          <p:cNvPicPr>
            <a:picLocks noChangeAspect="1"/>
          </p:cNvPicPr>
          <p:nvPr/>
        </p:nvPicPr>
        <p:blipFill>
          <a:blip r:embed="rId3"/>
          <a:srcRect l="5930" r="5181"/>
          <a:stretch/>
        </p:blipFill>
        <p:spPr>
          <a:xfrm>
            <a:off x="6096000" y="10"/>
            <a:ext cx="6096000" cy="6857990"/>
          </a:xfrm>
          <a:prstGeom prst="rect">
            <a:avLst/>
          </a:prstGeom>
          <a:noFill/>
        </p:spPr>
      </p:pic>
    </p:spTree>
    <p:extLst>
      <p:ext uri="{BB962C8B-B14F-4D97-AF65-F5344CB8AC3E}">
        <p14:creationId xmlns:p14="http://schemas.microsoft.com/office/powerpoint/2010/main" val="432697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DADC9-6638-3D12-9460-D5E7E8EAD2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C4CA4-7DD5-36B6-11A1-4FCE28D94B93}"/>
              </a:ext>
            </a:extLst>
          </p:cNvPr>
          <p:cNvSpPr>
            <a:spLocks noGrp="1"/>
          </p:cNvSpPr>
          <p:nvPr>
            <p:ph type="title"/>
          </p:nvPr>
        </p:nvSpPr>
        <p:spPr/>
        <p:txBody>
          <a:bodyPr/>
          <a:lstStyle/>
          <a:p>
            <a:r>
              <a:rPr lang="en-GB"/>
              <a:t>Who are you?</a:t>
            </a:r>
            <a:endParaRPr lang="en-US"/>
          </a:p>
        </p:txBody>
      </p:sp>
      <p:sp>
        <p:nvSpPr>
          <p:cNvPr id="4" name="Footer Placeholder 3">
            <a:extLst>
              <a:ext uri="{FF2B5EF4-FFF2-40B4-BE49-F238E27FC236}">
                <a16:creationId xmlns:a16="http://schemas.microsoft.com/office/drawing/2014/main" id="{526A17F2-B9B8-8BD3-E4ED-683E6FD569D6}"/>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A41D17BB-6399-8447-E45F-FCB36419BB29}"/>
              </a:ext>
            </a:extLst>
          </p:cNvPr>
          <p:cNvSpPr>
            <a:spLocks noGrp="1"/>
          </p:cNvSpPr>
          <p:nvPr>
            <p:ph type="sldNum" sz="quarter" idx="12"/>
          </p:nvPr>
        </p:nvSpPr>
        <p:spPr/>
        <p:txBody>
          <a:bodyPr/>
          <a:lstStyle/>
          <a:p>
            <a:fld id="{BC3375C0-E832-4564-9B1D-553F653E3826}" type="slidenum">
              <a:rPr lang="en-GB" smtClean="0"/>
              <a:t>6</a:t>
            </a:fld>
            <a:endParaRPr lang="en-GB"/>
          </a:p>
        </p:txBody>
      </p:sp>
      <p:sp>
        <p:nvSpPr>
          <p:cNvPr id="6" name="Content Placeholder 5">
            <a:extLst>
              <a:ext uri="{FF2B5EF4-FFF2-40B4-BE49-F238E27FC236}">
                <a16:creationId xmlns:a16="http://schemas.microsoft.com/office/drawing/2014/main" id="{C59C5194-5F39-601A-6753-4C67E916ADEB}"/>
              </a:ext>
            </a:extLst>
          </p:cNvPr>
          <p:cNvSpPr>
            <a:spLocks noGrp="1"/>
          </p:cNvSpPr>
          <p:nvPr>
            <p:ph idx="1"/>
          </p:nvPr>
        </p:nvSpPr>
        <p:spPr/>
        <p:txBody>
          <a:bodyPr/>
          <a:lstStyle/>
          <a:p>
            <a:pPr marL="285750" indent="-285750">
              <a:buFont typeface="Arial" panose="020B0604020202020204" pitchFamily="34" charset="0"/>
              <a:buChar char="•"/>
            </a:pPr>
            <a:r>
              <a:rPr lang="en-GB"/>
              <a:t>What is your preferred name?</a:t>
            </a:r>
          </a:p>
          <a:p>
            <a:pPr marL="285750" indent="-285750">
              <a:buFont typeface="Arial" panose="020B0604020202020204" pitchFamily="34" charset="0"/>
              <a:buChar char="•"/>
            </a:pPr>
            <a:r>
              <a:rPr lang="en-GB"/>
              <a:t>Do you require any special accommodations to be comfortable this week? </a:t>
            </a:r>
          </a:p>
          <a:p>
            <a:pPr marL="285750" indent="-285750">
              <a:buFont typeface="Arial" panose="020B0604020202020204" pitchFamily="34" charset="0"/>
              <a:buChar char="•"/>
            </a:pPr>
            <a:r>
              <a:rPr lang="en-GB"/>
              <a:t>What are your previous experiences with Software Engineering? (It’s completely OK for your answer to be nothing yet!)	 </a:t>
            </a:r>
          </a:p>
          <a:p>
            <a:pPr marL="285750" indent="-285750">
              <a:buFont typeface="Arial" panose="020B0604020202020204" pitchFamily="34" charset="0"/>
              <a:buChar char="•"/>
            </a:pPr>
            <a:r>
              <a:rPr lang="en-GB"/>
              <a:t>Have you done any programming projects as schoolwork or as a hobby? (Again, your answer can be no here)</a:t>
            </a:r>
          </a:p>
          <a:p>
            <a:pPr marL="285750" indent="-285750">
              <a:buFont typeface="Arial" panose="020B0604020202020204" pitchFamily="34" charset="0"/>
              <a:buChar char="•"/>
            </a:pPr>
            <a:r>
              <a:rPr lang="en-GB"/>
              <a:t>Is there a topic you’d particularly like to focus on this week?</a:t>
            </a:r>
          </a:p>
          <a:p>
            <a:pPr marL="285750" indent="-285750">
              <a:buFont typeface="Arial" panose="020B0604020202020204" pitchFamily="34" charset="0"/>
              <a:buChar char="•"/>
            </a:pPr>
            <a:r>
              <a:rPr lang="en-GB"/>
              <a:t>What are your goals for this work experience?</a:t>
            </a:r>
          </a:p>
          <a:p>
            <a:pPr marL="285750" indent="-285750">
              <a:buFont typeface="Arial" panose="020B0604020202020204" pitchFamily="34" charset="0"/>
              <a:buChar char="•"/>
            </a:pPr>
            <a:r>
              <a:rPr lang="en-GB"/>
              <a:t>What do you expect from us, your trainers, this week?</a:t>
            </a:r>
          </a:p>
          <a:p>
            <a:pPr marL="285750" indent="-285750">
              <a:buFont typeface="Arial" panose="020B0604020202020204" pitchFamily="34" charset="0"/>
              <a:buChar char="•"/>
            </a:pPr>
            <a:r>
              <a:rPr lang="en-GB"/>
              <a:t>What do you like to do in your free time?</a:t>
            </a:r>
          </a:p>
        </p:txBody>
      </p:sp>
    </p:spTree>
    <p:extLst>
      <p:ext uri="{BB962C8B-B14F-4D97-AF65-F5344CB8AC3E}">
        <p14:creationId xmlns:p14="http://schemas.microsoft.com/office/powerpoint/2010/main" val="3746511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112065-E507-486F-9C87-EDC2178624B3}"/>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Montserrat"/>
              <a:ea typeface="+mn-ea"/>
              <a:cs typeface="+mn-cs"/>
            </a:endParaRPr>
          </a:p>
        </p:txBody>
      </p:sp>
      <p:pic>
        <p:nvPicPr>
          <p:cNvPr id="3" name="Picture 2" descr="Graphical user interface&#10;&#10;Description automatically generated">
            <a:extLst>
              <a:ext uri="{FF2B5EF4-FFF2-40B4-BE49-F238E27FC236}">
                <a16:creationId xmlns:a16="http://schemas.microsoft.com/office/drawing/2014/main" id="{7BD49B09-87B7-4D48-AC8A-36D6E050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226" y="261380"/>
            <a:ext cx="7477539" cy="638619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Montserrat"/>
              <a:ea typeface="+mn-ea"/>
              <a:cs typeface="+mn-cs"/>
            </a:endParaRPr>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Montserrat"/>
              <a:ea typeface="+mn-ea"/>
              <a:cs typeface="+mn-cs"/>
            </a:endParaRPr>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07750"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600" b="1" i="0" u="none" strike="noStrike" kern="1200" cap="none" spc="-75" normalizeH="0" baseline="0" noProof="0">
                <a:ln>
                  <a:noFill/>
                </a:ln>
                <a:solidFill>
                  <a:prstClr val="white"/>
                </a:solidFill>
                <a:effectLst/>
                <a:uLnTx/>
                <a:uFillTx/>
                <a:latin typeface="Montserrat Light"/>
                <a:ea typeface="+mj-ea"/>
                <a:cs typeface="+mj-cs"/>
              </a:rPr>
              <a:t>Timetable</a:t>
            </a:r>
            <a:endParaRPr kumimoji="0" lang="en-GB" sz="3600" b="1" i="0" u="none" strike="noStrike" kern="1200" cap="none" spc="-75" normalizeH="0" baseline="0" noProof="0">
              <a:ln>
                <a:noFill/>
              </a:ln>
              <a:solidFill>
                <a:prstClr val="white"/>
              </a:solidFill>
              <a:effectLst/>
              <a:uLnTx/>
              <a:uFillTx/>
              <a:latin typeface="Montserrat"/>
              <a:ea typeface="+mj-ea"/>
              <a:cs typeface="+mj-cs"/>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387786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General Schedule</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6D6F78"/>
                </a:solidFill>
                <a:effectLst/>
                <a:uLnTx/>
                <a:uFillTx/>
                <a:latin typeface="Montserrat"/>
                <a:ea typeface="+mn-ea"/>
                <a:cs typeface="+mn-cs"/>
              </a:rPr>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3375C0-E832-4564-9B1D-553F653E3826}" type="slidenum">
              <a:rPr kumimoji="0" lang="en-GB" sz="900" b="0" i="0" u="none" strike="noStrike" kern="1200" cap="none" spc="0" normalizeH="0" baseline="0" noProof="0" smtClean="0">
                <a:ln>
                  <a:noFill/>
                </a:ln>
                <a:solidFill>
                  <a:srgbClr val="6D6F78"/>
                </a:solidFill>
                <a:effectLst/>
                <a:uLnTx/>
                <a:uFillTx/>
                <a:latin typeface="Montserra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900" b="0" i="0" u="none" strike="noStrike" kern="1200" cap="none" spc="0" normalizeH="0" baseline="0" noProof="0">
              <a:ln>
                <a:noFill/>
              </a:ln>
              <a:solidFill>
                <a:srgbClr val="6D6F78"/>
              </a:solidFill>
              <a:effectLst/>
              <a:uLnTx/>
              <a:uFillTx/>
              <a:latin typeface="Montserrat"/>
              <a:ea typeface="+mn-ea"/>
              <a:cs typeface="+mn-cs"/>
            </a:endParaRPr>
          </a:p>
        </p:txBody>
      </p:sp>
      <p:sp>
        <p:nvSpPr>
          <p:cNvPr id="3" name="Content Placeholder 5">
            <a:extLst>
              <a:ext uri="{FF2B5EF4-FFF2-40B4-BE49-F238E27FC236}">
                <a16:creationId xmlns:a16="http://schemas.microsoft.com/office/drawing/2014/main" id="{0419DBB9-7269-5C57-6408-D6B3C029754F}"/>
              </a:ext>
            </a:extLst>
          </p:cNvPr>
          <p:cNvSpPr>
            <a:spLocks noGrp="1"/>
          </p:cNvSpPr>
          <p:nvPr>
            <p:ph idx="1"/>
          </p:nvPr>
        </p:nvSpPr>
        <p:spPr>
          <a:xfrm>
            <a:off x="457199" y="1933893"/>
            <a:ext cx="10553919" cy="4343082"/>
          </a:xfrm>
        </p:spPr>
        <p:txBody>
          <a:bodyPr/>
          <a:lstStyle/>
          <a:p>
            <a:pPr marL="285750" indent="-285750">
              <a:buFont typeface="Arial" panose="020B0604020202020204" pitchFamily="34" charset="0"/>
              <a:buChar char="•"/>
            </a:pPr>
            <a:r>
              <a:rPr lang="en-GB"/>
              <a:t>9.55 AM – Meet at Softwire Reception &amp; sign in on tablet</a:t>
            </a:r>
          </a:p>
          <a:p>
            <a:pPr marL="285750" indent="-285750">
              <a:buFont typeface="Arial" panose="020B0604020202020204" pitchFamily="34" charset="0"/>
              <a:buChar char="•"/>
            </a:pPr>
            <a:r>
              <a:rPr lang="en-GB"/>
              <a:t>10.00 – We’ll meet you at reception and bring you to 410</a:t>
            </a:r>
          </a:p>
          <a:p>
            <a:pPr marL="285750" indent="-285750">
              <a:buFont typeface="Arial" panose="020B0604020202020204" pitchFamily="34" charset="0"/>
              <a:buChar char="•"/>
            </a:pPr>
            <a:r>
              <a:rPr lang="en-GB"/>
              <a:t>10.15 – Standup (daily update – I’ll explain this more later)</a:t>
            </a:r>
          </a:p>
          <a:p>
            <a:pPr marL="285750" indent="-285750">
              <a:buFont typeface="Arial" panose="020B0604020202020204" pitchFamily="34" charset="0"/>
              <a:buChar char="•"/>
            </a:pPr>
            <a:r>
              <a:rPr lang="en-GB"/>
              <a:t>1.00 PM – Lunch (1 hour)</a:t>
            </a:r>
          </a:p>
          <a:p>
            <a:pPr marL="285750" indent="-285750">
              <a:buFont typeface="Arial" panose="020B0604020202020204" pitchFamily="34" charset="0"/>
              <a:buChar char="•"/>
            </a:pPr>
            <a:r>
              <a:rPr lang="en-GB"/>
              <a:t>4.00 PM – We’ll take you back to Reception to sign out</a:t>
            </a:r>
          </a:p>
          <a:p>
            <a:pPr marL="285750" indent="-285750">
              <a:buFont typeface="Arial" panose="020B0604020202020204" pitchFamily="34" charset="0"/>
              <a:buChar char="•"/>
            </a:pPr>
            <a:r>
              <a:rPr lang="en-GB"/>
              <a:t>4.05 AM – Head home</a:t>
            </a:r>
          </a:p>
          <a:p>
            <a:pPr marL="285750" indent="-285750">
              <a:buFont typeface="Arial" panose="020B0604020202020204" pitchFamily="34" charset="0"/>
              <a:buChar char="•"/>
            </a:pPr>
            <a:endParaRPr lang="en-GB"/>
          </a:p>
          <a:p>
            <a:r>
              <a:rPr lang="en-GB"/>
              <a:t>NB:</a:t>
            </a:r>
          </a:p>
          <a:p>
            <a:pPr marL="285750" indent="-285750">
              <a:buFont typeface="Arial" panose="020B0604020202020204" pitchFamily="34" charset="0"/>
              <a:buChar char="•"/>
            </a:pPr>
            <a:r>
              <a:rPr lang="en-GB"/>
              <a:t>Some days we’ll attend seminars hosted by other Softwire Engineers to expose you to general Software topics</a:t>
            </a:r>
          </a:p>
          <a:p>
            <a:pPr marL="285750" indent="-285750">
              <a:buFont typeface="Arial" panose="020B0604020202020204" pitchFamily="34" charset="0"/>
              <a:buChar char="•"/>
            </a:pPr>
            <a:r>
              <a:rPr lang="en-GB"/>
              <a:t>In between meetings, we’ll be working on our main project this week – building a Tetris game!</a:t>
            </a:r>
          </a:p>
          <a:p>
            <a:pPr marL="285750" indent="-285750">
              <a:buFont typeface="Arial" panose="020B0604020202020204" pitchFamily="34" charset="0"/>
              <a:buChar char="•"/>
            </a:pPr>
            <a:r>
              <a:rPr lang="en-GB"/>
              <a:t>Friday (after Lunch?) – you will be presenting your project &amp; learnings to the company as well as answering some questions about your time here</a:t>
            </a:r>
          </a:p>
          <a:p>
            <a:endParaRPr lang="en-GB"/>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a:p>
            <a:pPr marL="285750" indent="-285750">
              <a:buFont typeface="Arial" panose="020B0604020202020204" pitchFamily="34" charset="0"/>
              <a:buChar char="•"/>
            </a:pPr>
            <a:endParaRPr lang="en-GB"/>
          </a:p>
        </p:txBody>
      </p:sp>
    </p:spTree>
    <p:extLst>
      <p:ext uri="{BB962C8B-B14F-4D97-AF65-F5344CB8AC3E}">
        <p14:creationId xmlns:p14="http://schemas.microsoft.com/office/powerpoint/2010/main" val="172767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C67E8-6EEC-85B6-D667-88BAE4961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673750-9509-156E-EBDA-3CA0E402E120}"/>
              </a:ext>
            </a:extLst>
          </p:cNvPr>
          <p:cNvSpPr>
            <a:spLocks noGrp="1"/>
          </p:cNvSpPr>
          <p:nvPr>
            <p:ph type="title"/>
          </p:nvPr>
        </p:nvSpPr>
        <p:spPr>
          <a:xfrm>
            <a:off x="457199" y="800734"/>
            <a:ext cx="10553919" cy="1133159"/>
          </a:xfrm>
        </p:spPr>
        <p:txBody>
          <a:bodyPr anchor="t">
            <a:normAutofit/>
          </a:bodyPr>
          <a:lstStyle/>
          <a:p>
            <a:r>
              <a:rPr lang="en-GB" spc="-75"/>
              <a:t>Timetable</a:t>
            </a:r>
          </a:p>
        </p:txBody>
      </p:sp>
      <p:sp>
        <p:nvSpPr>
          <p:cNvPr id="4" name="Footer Placeholder 3">
            <a:extLst>
              <a:ext uri="{FF2B5EF4-FFF2-40B4-BE49-F238E27FC236}">
                <a16:creationId xmlns:a16="http://schemas.microsoft.com/office/drawing/2014/main" id="{CEAAFEF0-65F5-585D-1781-83402D6F9436}"/>
              </a:ext>
            </a:extLst>
          </p:cNvPr>
          <p:cNvSpPr>
            <a:spLocks noGrp="1"/>
          </p:cNvSpPr>
          <p:nvPr>
            <p:ph type="ftr" sz="quarter" idx="11"/>
          </p:nvPr>
        </p:nvSpPr>
        <p:spPr>
          <a:xfrm>
            <a:off x="457199" y="6394451"/>
            <a:ext cx="8331201" cy="225108"/>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a:ln>
                  <a:noFill/>
                </a:ln>
                <a:effectLst/>
                <a:uLnTx/>
                <a:uFillTx/>
              </a:rPr>
              <a:t>Introduction</a:t>
            </a:r>
          </a:p>
        </p:txBody>
      </p:sp>
      <p:sp>
        <p:nvSpPr>
          <p:cNvPr id="5" name="Slide Number Placeholder 4">
            <a:extLst>
              <a:ext uri="{FF2B5EF4-FFF2-40B4-BE49-F238E27FC236}">
                <a16:creationId xmlns:a16="http://schemas.microsoft.com/office/drawing/2014/main" id="{60F07F23-2241-D172-84A2-9CA9E0173BF5}"/>
              </a:ext>
            </a:extLst>
          </p:cNvPr>
          <p:cNvSpPr>
            <a:spLocks noGrp="1"/>
          </p:cNvSpPr>
          <p:nvPr>
            <p:ph type="sldNum" sz="quarter" idx="12"/>
          </p:nvPr>
        </p:nvSpPr>
        <p:spPr>
          <a:xfrm>
            <a:off x="11011118" y="6394451"/>
            <a:ext cx="733205" cy="225108"/>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BC3375C0-E832-4564-9B1D-553F653E3826}" type="slidenum">
              <a:rPr kumimoji="0" lang="en-GB"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9</a:t>
            </a:fld>
            <a:endParaRPr kumimoji="0" lang="en-GB" b="0" i="0" u="none" strike="noStrike" kern="1200" cap="none" spc="0" normalizeH="0" baseline="0" noProof="0">
              <a:ln>
                <a:noFill/>
              </a:ln>
              <a:effectLst/>
              <a:uLnTx/>
              <a:uFillTx/>
            </a:endParaRPr>
          </a:p>
        </p:txBody>
      </p:sp>
      <p:pic>
        <p:nvPicPr>
          <p:cNvPr id="6" name="Picture 5">
            <a:extLst>
              <a:ext uri="{FF2B5EF4-FFF2-40B4-BE49-F238E27FC236}">
                <a16:creationId xmlns:a16="http://schemas.microsoft.com/office/drawing/2014/main" id="{A3E8DCEF-107B-3403-1F61-45BDC3A4630B}"/>
              </a:ext>
            </a:extLst>
          </p:cNvPr>
          <p:cNvPicPr>
            <a:picLocks noChangeAspect="1"/>
          </p:cNvPicPr>
          <p:nvPr/>
        </p:nvPicPr>
        <p:blipFill>
          <a:blip r:embed="rId3"/>
          <a:stretch>
            <a:fillRect/>
          </a:stretch>
        </p:blipFill>
        <p:spPr>
          <a:xfrm>
            <a:off x="1817301" y="1127036"/>
            <a:ext cx="8557398" cy="5424620"/>
          </a:xfrm>
          <a:prstGeom prst="rect">
            <a:avLst/>
          </a:prstGeom>
        </p:spPr>
      </p:pic>
    </p:spTree>
    <p:extLst>
      <p:ext uri="{BB962C8B-B14F-4D97-AF65-F5344CB8AC3E}">
        <p14:creationId xmlns:p14="http://schemas.microsoft.com/office/powerpoint/2010/main" val="1935636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2.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1577</Words>
  <Application>Microsoft Office PowerPoint</Application>
  <PresentationFormat>Widescreen</PresentationFormat>
  <Paragraphs>202</Paragraphs>
  <Slides>21</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Arial,Sans-Serif</vt:lpstr>
      <vt:lpstr>Calibri</vt:lpstr>
      <vt:lpstr>Montserrat</vt:lpstr>
      <vt:lpstr>Montserrat Light</vt:lpstr>
      <vt:lpstr>Office Theme</vt:lpstr>
      <vt:lpstr>Core Slides</vt:lpstr>
      <vt:lpstr>Work Experience</vt:lpstr>
      <vt:lpstr>Contents</vt:lpstr>
      <vt:lpstr>PowerPoint Presentation</vt:lpstr>
      <vt:lpstr>Who are we?</vt:lpstr>
      <vt:lpstr>Who are we?</vt:lpstr>
      <vt:lpstr>Who are you?</vt:lpstr>
      <vt:lpstr>PowerPoint Presentation</vt:lpstr>
      <vt:lpstr>General Schedule</vt:lpstr>
      <vt:lpstr>Timetable</vt:lpstr>
      <vt:lpstr>PowerPoint Presentation</vt:lpstr>
      <vt:lpstr>What are we going to build?</vt:lpstr>
      <vt:lpstr>What is Tetris?</vt:lpstr>
      <vt:lpstr>Let’s play some Tetris!</vt:lpstr>
      <vt:lpstr>PowerPoint Presentation</vt:lpstr>
      <vt:lpstr>What technology are we going to use?</vt:lpstr>
      <vt:lpstr>What technology are we going to use?</vt:lpstr>
      <vt:lpstr>What technology are we going to use?</vt:lpstr>
      <vt:lpstr>Agile/Scrum/Sprints</vt:lpstr>
      <vt:lpstr>Pairing</vt:lpstr>
      <vt:lpstr>GitHub Repository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Xak Sen</cp:lastModifiedBy>
  <cp:revision>1</cp:revision>
  <dcterms:created xsi:type="dcterms:W3CDTF">2021-11-04T13:51:55Z</dcterms:created>
  <dcterms:modified xsi:type="dcterms:W3CDTF">2025-02-16T13:54:04Z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