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62AA-2101-7740-96BE-B83C42848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F94CC-C7EF-FD43-BC0A-92163F237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BFD9-6428-634E-8861-151E3A21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AC43-4C23-EB47-89E1-2725FD94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6DCF-6853-FE46-ADF0-77AF809F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23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4EB2-3689-3F49-BA50-9716D071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EA589-8D9A-B145-A80D-5A38EB16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1B00-F660-F74C-AE4F-7D6E4CB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2514-DCE3-7D4B-AD97-C1E82EBC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3372-BD2A-6D49-929F-6D39AF4B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D5037-39F5-DD4B-A6FF-54309B072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C6D5-ADC3-A24A-8B09-63F0FFBB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7E23-8E01-FF4B-A133-8971CA50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4558-872F-B34B-84D6-A4271B88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1F37-5A21-6948-AC45-5981B093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9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7C2E-A9A0-CD43-9FB5-4CDCDDF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4A10-B40B-3840-B194-FCF1A0AD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50A9-3602-014C-9FD5-393EDAE3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67446-F48B-F840-8AF4-2BC0BD98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DEC4-46CE-6B4D-8609-3531F105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A1D-EA28-BC46-A4A3-D6141450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B5D7-3EB2-194E-B6EA-EB89CD60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88C9-9CD4-114C-9038-8A3A6CF4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46244-35E6-2B41-A028-F3615FB0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69FF-55B0-F641-A2F8-F116F395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1A39-86B2-EE41-987E-DD0F4FCD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4953-E3DB-7944-B40C-877E5D670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9FF07-1CBA-CE41-9359-B050CB08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D5E7-5DFA-0848-BD07-2BEA055A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B3A80-8E35-5D43-8F74-8E8FA72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5FE7E-AA1C-4549-B2FE-71F54BEC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8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AAF-E0CC-2E45-88B9-0032DF9D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CEB62-0526-364E-8DCA-A9832A96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192D-EBF9-0D47-9641-B3A225223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03DDD-AF94-3447-A51D-45179E73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C95C-F68D-6747-B34A-2023DE390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E9EE6-3915-6A47-9E81-51287073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43D0C-5C97-1B4C-A831-609378C0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2BF2E-1765-B647-992D-D066A5F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9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E70E-AEBE-7D4F-8E87-1E1B9238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5319B-32CC-B345-8B0D-7295F32B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B5CA-61DD-2E42-84B9-C8CBAE82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5CF2E-FCBC-254B-8222-3DF576B5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1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0525A-7BCD-4448-B273-EEFB9837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3C4A0-62C2-B145-B7A5-E63E6F75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09298-DFD7-3F41-9022-ABA0EF1F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7C20-749D-A944-AA37-FFCB1AD8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0CF9-EBC1-3646-8E3D-4BFBF8E1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90291-8BA5-1E47-AC09-A3419893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00338-A40F-CF41-AAB9-293CAD08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5D77-BDFD-C640-B126-A68888CC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AC542-4E26-8242-95D9-34658115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F3D6-F2DD-9247-82F5-739BB366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2AE52-E726-4B41-8CBA-D034395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B313A-E98C-3249-9F6A-63E68ADE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4EFC-923F-6142-AC21-3BDA17DE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9F64-4722-004B-95BD-FE49A565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7DF43-B3C7-6B4A-AAB9-1D31A242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72996-3752-DD41-9529-A73FA26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C4E4-6DB5-764C-B723-6315293B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D6DC-CF9E-4641-B9B6-475580563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E1D-C29C-A049-9396-ED950C6BB1FF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119C-D118-8841-AC32-4AF4DC56A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0C54-DC01-2048-B891-C2B616D22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3D249-E2AE-9C44-863D-86363E296F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5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DD870E8-DE69-6D43-A29B-FFC51CBB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79" y="249091"/>
            <a:ext cx="2805948" cy="27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968207-46FC-3744-95A9-17B8D1FC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82" y="294303"/>
            <a:ext cx="4167883" cy="27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D8104B-6356-CB4E-B000-47AD4E23AA42}"/>
              </a:ext>
            </a:extLst>
          </p:cNvPr>
          <p:cNvSpPr/>
          <p:nvPr/>
        </p:nvSpPr>
        <p:spPr>
          <a:xfrm>
            <a:off x="2188397" y="249091"/>
            <a:ext cx="904126" cy="57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921EA7-7586-BD48-8BBC-0C8E52261D89}"/>
              </a:ext>
            </a:extLst>
          </p:cNvPr>
          <p:cNvSpPr/>
          <p:nvPr/>
        </p:nvSpPr>
        <p:spPr>
          <a:xfrm>
            <a:off x="5773527" y="300462"/>
            <a:ext cx="904126" cy="57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9B8B4-9FFD-E440-9B6A-D0F26D4ECD6D}"/>
              </a:ext>
            </a:extLst>
          </p:cNvPr>
          <p:cNvSpPr txBox="1"/>
          <p:nvPr/>
        </p:nvSpPr>
        <p:spPr>
          <a:xfrm>
            <a:off x="10034427" y="1156986"/>
            <a:ext cx="1787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Original </a:t>
            </a:r>
            <a:r>
              <a:rPr lang="fr-FR" sz="3200" dirty="0" err="1"/>
              <a:t>Space</a:t>
            </a:r>
            <a:endParaRPr lang="fr-FR" sz="3200" dirty="0"/>
          </a:p>
          <a:p>
            <a:pPr algn="ctr"/>
            <a:r>
              <a:rPr lang="fr-FR" sz="3200" dirty="0"/>
              <a:t>(3D)</a:t>
            </a:r>
          </a:p>
        </p:txBody>
      </p:sp>
      <p:sp>
        <p:nvSpPr>
          <p:cNvPr id="9" name="Doughnut 8">
            <a:extLst>
              <a:ext uri="{FF2B5EF4-FFF2-40B4-BE49-F238E27FC236}">
                <a16:creationId xmlns:a16="http://schemas.microsoft.com/office/drawing/2014/main" id="{3311C061-177F-2546-AC3C-55C02C3BC771}"/>
              </a:ext>
            </a:extLst>
          </p:cNvPr>
          <p:cNvSpPr/>
          <p:nvPr/>
        </p:nvSpPr>
        <p:spPr>
          <a:xfrm>
            <a:off x="2928135" y="3644250"/>
            <a:ext cx="2013735" cy="1797978"/>
          </a:xfrm>
          <a:prstGeom prst="donut">
            <a:avLst>
              <a:gd name="adj" fmla="val 1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CAB6B128-B9F4-7C45-BA6C-6E733B3F3598}"/>
              </a:ext>
            </a:extLst>
          </p:cNvPr>
          <p:cNvSpPr/>
          <p:nvPr/>
        </p:nvSpPr>
        <p:spPr>
          <a:xfrm>
            <a:off x="6440184" y="3326261"/>
            <a:ext cx="1419547" cy="1174688"/>
          </a:xfrm>
          <a:prstGeom prst="donut">
            <a:avLst>
              <a:gd name="adj" fmla="val 1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Doughnut 13">
            <a:extLst>
              <a:ext uri="{FF2B5EF4-FFF2-40B4-BE49-F238E27FC236}">
                <a16:creationId xmlns:a16="http://schemas.microsoft.com/office/drawing/2014/main" id="{78CCBBC5-477C-7641-B93F-693A16790358}"/>
              </a:ext>
            </a:extLst>
          </p:cNvPr>
          <p:cNvSpPr/>
          <p:nvPr/>
        </p:nvSpPr>
        <p:spPr>
          <a:xfrm>
            <a:off x="7670517" y="4231592"/>
            <a:ext cx="1555677" cy="1347277"/>
          </a:xfrm>
          <a:prstGeom prst="donut">
            <a:avLst>
              <a:gd name="adj" fmla="val 1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4728C-1FD5-1F4B-A0E8-38738B7F93F9}"/>
              </a:ext>
            </a:extLst>
          </p:cNvPr>
          <p:cNvSpPr txBox="1"/>
          <p:nvPr/>
        </p:nvSpPr>
        <p:spPr>
          <a:xfrm>
            <a:off x="10034426" y="3758409"/>
            <a:ext cx="1787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Low-dim</a:t>
            </a:r>
            <a:r>
              <a:rPr lang="fr-FR" sz="3200" dirty="0"/>
              <a:t> </a:t>
            </a:r>
            <a:r>
              <a:rPr lang="fr-FR" sz="3200" dirty="0" err="1"/>
              <a:t>Space</a:t>
            </a:r>
            <a:endParaRPr lang="fr-FR" sz="3200" dirty="0"/>
          </a:p>
          <a:p>
            <a:pPr algn="ctr"/>
            <a:r>
              <a:rPr lang="fr-FR" sz="3200" dirty="0"/>
              <a:t>(2D)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23F14-A0AE-024E-8F40-26B6EB8DE0E3}"/>
              </a:ext>
            </a:extLst>
          </p:cNvPr>
          <p:cNvSpPr txBox="1"/>
          <p:nvPr/>
        </p:nvSpPr>
        <p:spPr>
          <a:xfrm>
            <a:off x="3041150" y="5823738"/>
            <a:ext cx="178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03C5C-C3C5-B54E-9CF2-F456886B75C1}"/>
              </a:ext>
            </a:extLst>
          </p:cNvPr>
          <p:cNvSpPr txBox="1"/>
          <p:nvPr/>
        </p:nvSpPr>
        <p:spPr>
          <a:xfrm>
            <a:off x="6965879" y="5823738"/>
            <a:ext cx="178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 Classes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BAA807B5-83D1-6944-8A32-E4331AE905FF}"/>
              </a:ext>
            </a:extLst>
          </p:cNvPr>
          <p:cNvSpPr/>
          <p:nvPr/>
        </p:nvSpPr>
        <p:spPr>
          <a:xfrm>
            <a:off x="1715784" y="1941816"/>
            <a:ext cx="678095" cy="28253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5F5E5-7CA9-144A-B37F-DDFDE8E89C0B}"/>
              </a:ext>
            </a:extLst>
          </p:cNvPr>
          <p:cNvSpPr txBox="1"/>
          <p:nvPr/>
        </p:nvSpPr>
        <p:spPr>
          <a:xfrm>
            <a:off x="125003" y="2941540"/>
            <a:ext cx="1541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/>
              <a:t>t</a:t>
            </a:r>
            <a:r>
              <a:rPr lang="fr-FR" sz="4400" dirty="0"/>
              <a:t>-SNE</a:t>
            </a:r>
          </a:p>
        </p:txBody>
      </p:sp>
    </p:spTree>
    <p:extLst>
      <p:ext uri="{BB962C8B-B14F-4D97-AF65-F5344CB8AC3E}">
        <p14:creationId xmlns:p14="http://schemas.microsoft.com/office/powerpoint/2010/main" val="422336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Bernet</dc:creator>
  <cp:lastModifiedBy>Colin Bernet</cp:lastModifiedBy>
  <cp:revision>2</cp:revision>
  <dcterms:created xsi:type="dcterms:W3CDTF">2020-03-05T07:02:46Z</dcterms:created>
  <dcterms:modified xsi:type="dcterms:W3CDTF">2020-03-05T07:09:59Z</dcterms:modified>
</cp:coreProperties>
</file>