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6" r:id="rId5"/>
    <p:sldId id="257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41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5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86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9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2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3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2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0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6152-7EB4-4F36-AD00-DA792B3B74F5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1296-886C-4A08-BF0C-33F7D0510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79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FR" sz="8000" b="1" dirty="0" err="1" smtClean="0"/>
              <a:t>Capstone</a:t>
            </a:r>
            <a:r>
              <a:rPr lang="fr-FR" sz="8000" b="1" dirty="0" smtClean="0"/>
              <a:t> Project</a:t>
            </a:r>
            <a:br>
              <a:rPr lang="fr-FR" sz="8000" b="1" dirty="0" smtClean="0"/>
            </a:br>
            <a:r>
              <a:rPr lang="fr-FR" sz="8000" b="1" dirty="0" smtClean="0"/>
              <a:t>Date-A-</a:t>
            </a:r>
            <a:r>
              <a:rPr lang="fr-FR" sz="8000" b="1" dirty="0" err="1" smtClean="0"/>
              <a:t>Scientist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6912768" cy="1656184"/>
          </a:xfrm>
        </p:spPr>
        <p:txBody>
          <a:bodyPr>
            <a:normAutofit lnSpcReduction="10000"/>
          </a:bodyPr>
          <a:lstStyle/>
          <a:p>
            <a:pPr algn="l"/>
            <a:r>
              <a:rPr lang="fr-FR" b="1" dirty="0" smtClean="0"/>
              <a:t>Machine Learning Fundamentals</a:t>
            </a:r>
          </a:p>
          <a:p>
            <a:pPr algn="l"/>
            <a:r>
              <a:rPr lang="fr-FR" b="1" dirty="0" smtClean="0"/>
              <a:t>Claire Morel</a:t>
            </a:r>
          </a:p>
          <a:p>
            <a:pPr algn="l"/>
            <a:r>
              <a:rPr lang="fr-FR" b="1" dirty="0" smtClean="0"/>
              <a:t>27 May 2019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99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# Q1 - </a:t>
            </a:r>
            <a:r>
              <a:rPr lang="fr-FR" dirty="0" err="1" smtClean="0"/>
              <a:t>Predicting</a:t>
            </a:r>
            <a:r>
              <a:rPr lang="fr-FR" dirty="0" smtClean="0"/>
              <a:t> « </a:t>
            </a:r>
            <a:r>
              <a:rPr lang="fr-FR" dirty="0" err="1" smtClean="0"/>
              <a:t>veg_code</a:t>
            </a:r>
            <a:r>
              <a:rPr lang="fr-FR" dirty="0" smtClean="0"/>
              <a:t> »</a:t>
            </a:r>
            <a:r>
              <a:rPr lang="fr-FR" dirty="0" err="1" smtClean="0"/>
              <a:t>requires</a:t>
            </a:r>
            <a:r>
              <a:rPr lang="fr-FR" dirty="0" smtClean="0"/>
              <a:t> a classification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Features</a:t>
            </a:r>
            <a:r>
              <a:rPr lang="fr-FR" dirty="0" smtClean="0"/>
              <a:t> : </a:t>
            </a:r>
            <a:r>
              <a:rPr lang="fr-FR" dirty="0" err="1" smtClean="0"/>
              <a:t>Gender</a:t>
            </a:r>
            <a:r>
              <a:rPr lang="fr-FR" dirty="0" smtClean="0"/>
              <a:t>, Age, Education</a:t>
            </a:r>
          </a:p>
          <a:p>
            <a:r>
              <a:rPr lang="fr-FR" dirty="0" smtClean="0"/>
              <a:t>Labels: « </a:t>
            </a:r>
            <a:r>
              <a:rPr lang="fr-FR" dirty="0" err="1" smtClean="0"/>
              <a:t>Veg_code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err="1" smtClean="0"/>
              <a:t>Step</a:t>
            </a:r>
            <a:r>
              <a:rPr lang="fr-FR" dirty="0" smtClean="0"/>
              <a:t> 1: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2:  </a:t>
            </a:r>
            <a:r>
              <a:rPr lang="fr-FR" dirty="0" err="1" smtClean="0"/>
              <a:t>Normalization</a:t>
            </a:r>
            <a:endParaRPr lang="fr-FR" dirty="0" smtClean="0"/>
          </a:p>
          <a:p>
            <a:r>
              <a:rPr lang="fr-FR" dirty="0" err="1" smtClean="0"/>
              <a:t>Step</a:t>
            </a:r>
            <a:r>
              <a:rPr lang="fr-FR" dirty="0" smtClean="0"/>
              <a:t> 3.  Model training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4:  Evaluation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225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/>
              <a:t># Q1Classification </a:t>
            </a:r>
            <a:r>
              <a:rPr lang="fr-FR" dirty="0" smtClean="0"/>
              <a:t>model </a:t>
            </a:r>
            <a:r>
              <a:rPr lang="fr-FR" dirty="0" err="1" smtClean="0"/>
              <a:t>evaluation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1594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Model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err="1" smtClean="0"/>
                        <a:t>Naive</a:t>
                      </a:r>
                      <a:r>
                        <a:rPr lang="fr-FR" dirty="0" smtClean="0"/>
                        <a:t> Bayes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SVM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0.56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0.22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Running Time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14s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95536" y="385667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Naive</a:t>
            </a:r>
            <a:r>
              <a:rPr lang="fr-FR" dirty="0" smtClean="0"/>
              <a:t> Bayes Multinomial </a:t>
            </a:r>
            <a:r>
              <a:rPr lang="fr-FR" dirty="0" err="1" smtClean="0"/>
              <a:t>is</a:t>
            </a:r>
            <a:r>
              <a:rPr lang="fr-FR" dirty="0" smtClean="0"/>
              <a:t> not a good model for </a:t>
            </a:r>
            <a:r>
              <a:rPr lang="fr-FR" dirty="0" err="1" smtClean="0"/>
              <a:t>binary</a:t>
            </a:r>
            <a:r>
              <a:rPr lang="fr-FR" dirty="0" smtClean="0"/>
              <a:t> variables</a:t>
            </a:r>
          </a:p>
          <a:p>
            <a:r>
              <a:rPr lang="fr-FR" dirty="0" smtClean="0"/>
              <a:t>There are not </a:t>
            </a:r>
            <a:r>
              <a:rPr lang="fr-FR" dirty="0" err="1" smtClean="0"/>
              <a:t>enough</a:t>
            </a:r>
            <a:r>
              <a:rPr lang="fr-FR" dirty="0" smtClean="0"/>
              <a:t>  « </a:t>
            </a:r>
            <a:r>
              <a:rPr lang="fr-FR" dirty="0" err="1" smtClean="0"/>
              <a:t>veg</a:t>
            </a:r>
            <a:r>
              <a:rPr lang="fr-FR" dirty="0" smtClean="0"/>
              <a:t> » in the training set. The </a:t>
            </a:r>
            <a:r>
              <a:rPr lang="fr-FR" dirty="0" err="1" smtClean="0"/>
              <a:t>true</a:t>
            </a:r>
            <a:r>
              <a:rPr lang="fr-FR" dirty="0" smtClean="0"/>
              <a:t> positives in </a:t>
            </a:r>
            <a:r>
              <a:rPr lang="fr-FR" dirty="0" err="1" smtClean="0"/>
              <a:t>y_predict</a:t>
            </a:r>
            <a:r>
              <a:rPr lang="fr-FR" dirty="0" smtClean="0"/>
              <a:t> are </a:t>
            </a:r>
            <a:r>
              <a:rPr lang="fr-FR" dirty="0" err="1" smtClean="0"/>
              <a:t>zero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precision</a:t>
            </a:r>
            <a:r>
              <a:rPr lang="fr-FR" dirty="0" smtClean="0"/>
              <a:t> as </a:t>
            </a:r>
            <a:r>
              <a:rPr lang="fr-FR" dirty="0" err="1" smtClean="0"/>
              <a:t>defined</a:t>
            </a:r>
            <a:r>
              <a:rPr lang="fr-FR" dirty="0" smtClean="0"/>
              <a:t> by TP/(FP+TP)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SVM model </a:t>
            </a:r>
            <a:r>
              <a:rPr lang="fr-FR" dirty="0" err="1" smtClean="0"/>
              <a:t>works</a:t>
            </a:r>
            <a:r>
              <a:rPr lang="fr-FR" dirty="0" smtClean="0"/>
              <a:t>, </a:t>
            </a:r>
            <a:r>
              <a:rPr lang="fr-FR" dirty="0" err="1" smtClean="0"/>
              <a:t>using</a:t>
            </a:r>
            <a:r>
              <a:rPr lang="fr-FR" dirty="0" smtClean="0"/>
              <a:t> a class </a:t>
            </a:r>
            <a:r>
              <a:rPr lang="fr-FR" dirty="0" err="1" smtClean="0"/>
              <a:t>weight</a:t>
            </a:r>
            <a:r>
              <a:rPr lang="fr-FR" dirty="0" smtClean="0"/>
              <a:t> ,to </a:t>
            </a:r>
            <a:r>
              <a:rPr lang="fr-FR" dirty="0" err="1" smtClean="0"/>
              <a:t>make</a:t>
            </a:r>
            <a:r>
              <a:rPr lang="fr-FR" dirty="0" smtClean="0"/>
              <a:t> out for a high </a:t>
            </a:r>
            <a:r>
              <a:rPr lang="fr-FR" dirty="0" err="1" smtClean="0"/>
              <a:t>imbalance</a:t>
            </a:r>
            <a:r>
              <a:rPr lang="fr-FR" dirty="0" smtClean="0"/>
              <a:t> in the training set. The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. There are </a:t>
            </a:r>
            <a:r>
              <a:rPr lang="fr-FR" dirty="0" err="1" smtClean="0"/>
              <a:t>many</a:t>
            </a:r>
            <a:r>
              <a:rPr lang="fr-FR" dirty="0" smtClean="0"/>
              <a:t> false positives. Running time </a:t>
            </a:r>
            <a:r>
              <a:rPr lang="fr-FR" dirty="0" err="1" smtClean="0"/>
              <a:t>is</a:t>
            </a:r>
            <a:r>
              <a:rPr lang="fr-FR" dirty="0" smtClean="0"/>
              <a:t> slow (14s).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not </a:t>
            </a:r>
            <a:r>
              <a:rPr lang="fr-FR" dirty="0" err="1" smtClean="0"/>
              <a:t>seen</a:t>
            </a:r>
            <a:r>
              <a:rPr lang="fr-FR" dirty="0" smtClean="0"/>
              <a:t> the </a:t>
            </a:r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model in </a:t>
            </a:r>
            <a:r>
              <a:rPr lang="fr-FR" dirty="0" err="1" smtClean="0"/>
              <a:t>this</a:t>
            </a:r>
            <a:r>
              <a:rPr lang="fr-FR" dirty="0" smtClean="0"/>
              <a:t> course but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seems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appropriate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# Question 2 – Age </a:t>
            </a:r>
            <a:r>
              <a:rPr lang="fr-FR" dirty="0" err="1" smtClean="0"/>
              <a:t>guessing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Dates </a:t>
            </a:r>
            <a:r>
              <a:rPr lang="fr-FR" dirty="0" err="1" smtClean="0"/>
              <a:t>often</a:t>
            </a:r>
            <a:r>
              <a:rPr lang="fr-FR" dirty="0" smtClean="0"/>
              <a:t> lie on </a:t>
            </a:r>
            <a:r>
              <a:rPr lang="fr-FR" dirty="0" err="1" smtClean="0"/>
              <a:t>their</a:t>
            </a:r>
            <a:r>
              <a:rPr lang="fr-FR" dirty="0" smtClean="0"/>
              <a:t> </a:t>
            </a:r>
            <a:r>
              <a:rPr lang="fr-FR" dirty="0" err="1" smtClean="0"/>
              <a:t>age</a:t>
            </a:r>
            <a:r>
              <a:rPr lang="fr-FR" dirty="0" smtClean="0"/>
              <a:t> </a:t>
            </a:r>
          </a:p>
          <a:p>
            <a:r>
              <a:rPr lang="fr-FR" dirty="0" smtClean="0"/>
              <a:t>Can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accurately</a:t>
            </a:r>
            <a:r>
              <a:rPr lang="fr-FR" dirty="0" smtClean="0"/>
              <a:t> </a:t>
            </a:r>
            <a:r>
              <a:rPr lang="fr-FR" dirty="0" err="1" smtClean="0"/>
              <a:t>guess</a:t>
            </a:r>
            <a:r>
              <a:rPr lang="fr-FR" dirty="0" smtClean="0"/>
              <a:t> </a:t>
            </a:r>
            <a:r>
              <a:rPr lang="fr-FR" dirty="0" err="1" smtClean="0"/>
              <a:t>age</a:t>
            </a:r>
            <a:r>
              <a:rPr lang="fr-FR" dirty="0" smtClean="0"/>
              <a:t> base on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charateristics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3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/>
              <a:t># Q2 - A </a:t>
            </a:r>
            <a:r>
              <a:rPr lang="fr-FR" dirty="0" err="1" smtClean="0"/>
              <a:t>regression</a:t>
            </a:r>
            <a:r>
              <a:rPr lang="fr-FR" dirty="0" smtClean="0"/>
              <a:t> 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Age </a:t>
            </a:r>
            <a:r>
              <a:rPr lang="fr-FR" dirty="0" err="1" smtClean="0"/>
              <a:t>is</a:t>
            </a:r>
            <a:r>
              <a:rPr lang="fr-FR" dirty="0" smtClean="0"/>
              <a:t> the variable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predict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suppose the </a:t>
            </a:r>
            <a:r>
              <a:rPr lang="fr-FR" dirty="0" err="1" smtClean="0"/>
              <a:t>age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in the </a:t>
            </a:r>
            <a:r>
              <a:rPr lang="fr-FR" dirty="0" err="1" smtClean="0"/>
              <a:t>dating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correct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model to </a:t>
            </a:r>
            <a:r>
              <a:rPr lang="fr-FR" dirty="0" err="1" smtClean="0"/>
              <a:t>guess</a:t>
            </a:r>
            <a:r>
              <a:rPr lang="fr-FR" dirty="0" smtClean="0"/>
              <a:t> </a:t>
            </a:r>
            <a:r>
              <a:rPr lang="fr-FR" dirty="0" err="1" smtClean="0"/>
              <a:t>age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gender</a:t>
            </a:r>
            <a:r>
              <a:rPr lang="fr-FR" dirty="0" smtClean="0"/>
              <a:t>, </a:t>
            </a:r>
            <a:r>
              <a:rPr lang="fr-FR" dirty="0" err="1" smtClean="0"/>
              <a:t>diet</a:t>
            </a:r>
            <a:r>
              <a:rPr lang="fr-FR" dirty="0" smtClean="0"/>
              <a:t> and </a:t>
            </a:r>
            <a:r>
              <a:rPr lang="fr-FR" dirty="0" err="1" smtClean="0"/>
              <a:t>bodytype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1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897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#Q2 - </a:t>
            </a:r>
            <a:r>
              <a:rPr lang="fr-FR" dirty="0" err="1" smtClean="0"/>
              <a:t>Regression</a:t>
            </a:r>
            <a:r>
              <a:rPr lang="fr-FR" dirty="0" smtClean="0"/>
              <a:t> Model </a:t>
            </a:r>
            <a:r>
              <a:rPr lang="fr-FR" dirty="0" err="1" smtClean="0"/>
              <a:t>evaluation</a:t>
            </a:r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246094"/>
              </p:ext>
            </p:extLst>
          </p:nvPr>
        </p:nvGraphicFramePr>
        <p:xfrm>
          <a:off x="676378" y="1700808"/>
          <a:ext cx="7976172" cy="187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24"/>
                <a:gridCol w="2658724"/>
                <a:gridCol w="2658724"/>
              </a:tblGrid>
              <a:tr h="8680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Multivariable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Linear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Regression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KNN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Regressor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-0.0018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0.88s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88828" y="3775680"/>
            <a:ext cx="8187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It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</a:t>
            </a:r>
            <a:r>
              <a:rPr lang="fr-FR" sz="2400" dirty="0" err="1" smtClean="0"/>
              <a:t>make</a:t>
            </a:r>
            <a:r>
              <a:rPr lang="fr-FR" sz="2400" dirty="0" smtClean="0"/>
              <a:t> </a:t>
            </a:r>
            <a:r>
              <a:rPr lang="fr-FR" sz="2400" dirty="0" err="1" smtClean="0"/>
              <a:t>sense</a:t>
            </a:r>
            <a:r>
              <a:rPr lang="fr-FR" sz="2400" dirty="0" smtClean="0"/>
              <a:t> to </a:t>
            </a:r>
            <a:r>
              <a:rPr lang="fr-FR" sz="2400" dirty="0" err="1" smtClean="0"/>
              <a:t>calculate</a:t>
            </a:r>
            <a:r>
              <a:rPr lang="fr-FR" sz="2400" dirty="0" smtClean="0"/>
              <a:t>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,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, </a:t>
            </a:r>
            <a:r>
              <a:rPr lang="fr-FR" sz="2400" dirty="0" err="1" smtClean="0"/>
              <a:t>Recall</a:t>
            </a:r>
            <a:r>
              <a:rPr lang="fr-FR" sz="2400" dirty="0" smtClean="0"/>
              <a:t>  for  </a:t>
            </a:r>
            <a:r>
              <a:rPr lang="fr-FR" sz="2400" dirty="0" err="1" smtClean="0"/>
              <a:t>Regression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Instead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use .score to </a:t>
            </a:r>
            <a:r>
              <a:rPr lang="fr-FR" sz="2400" dirty="0" err="1" smtClean="0"/>
              <a:t>calculate</a:t>
            </a:r>
            <a:r>
              <a:rPr lang="fr-FR" sz="2400" dirty="0" smtClean="0"/>
              <a:t> R</a:t>
            </a:r>
            <a:r>
              <a:rPr lang="fr-FR" sz="2400" baseline="30000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</a:t>
            </a:r>
            <a:r>
              <a:rPr lang="fr-FR" sz="2400" baseline="30000" dirty="0" smtClean="0"/>
              <a:t>2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above</a:t>
            </a:r>
            <a:r>
              <a:rPr lang="fr-FR" sz="2400" dirty="0" smtClean="0"/>
              <a:t> 0 for the </a:t>
            </a:r>
            <a:r>
              <a:rPr lang="fr-FR" sz="2400" dirty="0" err="1" smtClean="0"/>
              <a:t>Linar</a:t>
            </a:r>
            <a:r>
              <a:rPr lang="fr-FR" sz="2400" dirty="0" smtClean="0"/>
              <a:t> </a:t>
            </a:r>
            <a:r>
              <a:rPr lang="fr-FR" sz="2400" dirty="0" err="1" smtClean="0"/>
              <a:t>Regression</a:t>
            </a:r>
            <a:r>
              <a:rPr lang="fr-FR" sz="2400" dirty="0" smtClean="0"/>
              <a:t> </a:t>
            </a:r>
            <a:r>
              <a:rPr lang="fr-FR" sz="2400" dirty="0" smtClean="0"/>
              <a:t>model </a:t>
            </a:r>
            <a:r>
              <a:rPr lang="fr-FR" sz="2400" dirty="0" smtClean="0"/>
              <a:t>and </a:t>
            </a:r>
            <a:r>
              <a:rPr lang="fr-FR" sz="2400" dirty="0" err="1" smtClean="0"/>
              <a:t>negative</a:t>
            </a:r>
            <a:r>
              <a:rPr lang="fr-FR" sz="2400" dirty="0" smtClean="0"/>
              <a:t> for the KNN </a:t>
            </a:r>
            <a:r>
              <a:rPr lang="fr-FR" sz="2400" dirty="0" err="1" smtClean="0"/>
              <a:t>Regressor</a:t>
            </a:r>
            <a:r>
              <a:rPr lang="fr-FR" sz="2400" dirty="0" smtClean="0"/>
              <a:t> (</a:t>
            </a:r>
            <a:r>
              <a:rPr lang="fr-FR" sz="2400" dirty="0" err="1" smtClean="0"/>
              <a:t>worth</a:t>
            </a:r>
            <a:r>
              <a:rPr lang="fr-FR" sz="2400" dirty="0" smtClean="0"/>
              <a:t> </a:t>
            </a:r>
            <a:r>
              <a:rPr lang="fr-FR" sz="2400" dirty="0" err="1" smtClean="0"/>
              <a:t>than</a:t>
            </a:r>
            <a:r>
              <a:rPr lang="fr-FR" sz="2400" dirty="0" smtClean="0"/>
              <a:t> </a:t>
            </a:r>
            <a:r>
              <a:rPr lang="fr-FR" sz="2400" dirty="0" err="1" smtClean="0"/>
              <a:t>using</a:t>
            </a:r>
            <a:r>
              <a:rPr lang="fr-FR" sz="2400" dirty="0" smtClean="0"/>
              <a:t> a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approach</a:t>
            </a:r>
            <a:r>
              <a:rPr lang="fr-FR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It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probably</a:t>
            </a:r>
            <a:r>
              <a:rPr lang="fr-FR" sz="2400" dirty="0" smtClean="0"/>
              <a:t> not a model issue, but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really</a:t>
            </a:r>
            <a:r>
              <a:rPr lang="fr-FR" sz="2400" dirty="0" smtClean="0"/>
              <a:t> </a:t>
            </a:r>
            <a:r>
              <a:rPr lang="fr-FR" sz="2400" dirty="0" smtClean="0"/>
              <a:t>hard to </a:t>
            </a:r>
            <a:r>
              <a:rPr lang="fr-FR" sz="2400" dirty="0" err="1" smtClean="0"/>
              <a:t>guess</a:t>
            </a:r>
            <a:r>
              <a:rPr lang="fr-FR" sz="2400" dirty="0" smtClean="0"/>
              <a:t> </a:t>
            </a:r>
            <a:r>
              <a:rPr lang="fr-FR" sz="2400" dirty="0" err="1" smtClean="0"/>
              <a:t>age</a:t>
            </a:r>
            <a:r>
              <a:rPr lang="fr-FR" sz="2400" dirty="0" smtClean="0"/>
              <a:t> </a:t>
            </a:r>
            <a:r>
              <a:rPr lang="fr-FR" sz="2400" dirty="0" err="1" smtClean="0"/>
              <a:t>based</a:t>
            </a:r>
            <a:r>
              <a:rPr lang="fr-FR" sz="2400" dirty="0" smtClean="0"/>
              <a:t> on </a:t>
            </a:r>
            <a:r>
              <a:rPr lang="fr-FR" sz="2400" dirty="0" err="1" smtClean="0"/>
              <a:t>gender</a:t>
            </a:r>
            <a:r>
              <a:rPr lang="fr-FR" sz="2400" dirty="0" smtClean="0"/>
              <a:t>, </a:t>
            </a:r>
            <a:r>
              <a:rPr lang="fr-FR" sz="2400" dirty="0" err="1" smtClean="0"/>
              <a:t>bodytype</a:t>
            </a:r>
            <a:r>
              <a:rPr lang="fr-FR" sz="2400" dirty="0" smtClean="0"/>
              <a:t> and </a:t>
            </a:r>
            <a:r>
              <a:rPr lang="fr-FR" sz="2400" dirty="0" err="1" smtClean="0"/>
              <a:t>diet</a:t>
            </a:r>
            <a:r>
              <a:rPr lang="fr-FR" sz="2400" dirty="0" smtClean="0"/>
              <a:t> 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121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600" dirty="0" smtClean="0"/>
              <a:t>Warning </a:t>
            </a:r>
            <a:r>
              <a:rPr lang="fr-FR" sz="2600" dirty="0" err="1" smtClean="0"/>
              <a:t>from</a:t>
            </a:r>
            <a:r>
              <a:rPr lang="fr-FR" sz="2600" dirty="0" smtClean="0"/>
              <a:t> data investigation</a:t>
            </a:r>
          </a:p>
          <a:p>
            <a:pPr marL="400050" lvl="1" indent="0">
              <a:buNone/>
            </a:pPr>
            <a:r>
              <a:rPr lang="fr-FR" sz="1900" dirty="0" err="1" smtClean="0"/>
              <a:t>Dating</a:t>
            </a:r>
            <a:r>
              <a:rPr lang="fr-FR" sz="1900" dirty="0" smtClean="0"/>
              <a:t> </a:t>
            </a:r>
            <a:r>
              <a:rPr lang="fr-FR" sz="1900" dirty="0" err="1" smtClean="0"/>
              <a:t>websites</a:t>
            </a:r>
            <a:r>
              <a:rPr lang="fr-FR" sz="1900" dirty="0" smtClean="0"/>
              <a:t> </a:t>
            </a:r>
            <a:r>
              <a:rPr lang="fr-FR" sz="1900" dirty="0" err="1" smtClean="0"/>
              <a:t>offer</a:t>
            </a:r>
            <a:r>
              <a:rPr lang="fr-FR" sz="1900" dirty="0" smtClean="0"/>
              <a:t>  large sets of data, but not </a:t>
            </a:r>
            <a:r>
              <a:rPr lang="fr-FR" sz="1900" dirty="0" err="1" smtClean="0"/>
              <a:t>representative</a:t>
            </a:r>
            <a:r>
              <a:rPr lang="fr-FR" sz="1900" dirty="0" smtClean="0"/>
              <a:t> of the </a:t>
            </a:r>
            <a:r>
              <a:rPr lang="fr-FR" sz="1900" dirty="0" err="1" smtClean="0"/>
              <a:t>general</a:t>
            </a:r>
            <a:r>
              <a:rPr lang="fr-FR" sz="1900" dirty="0" smtClean="0"/>
              <a:t> population (male++), and replies </a:t>
            </a:r>
            <a:r>
              <a:rPr lang="fr-FR" sz="1900" dirty="0" err="1" smtClean="0"/>
              <a:t>could</a:t>
            </a:r>
            <a:r>
              <a:rPr lang="fr-FR" sz="1900" dirty="0" smtClean="0"/>
              <a:t> </a:t>
            </a:r>
            <a:r>
              <a:rPr lang="fr-FR" sz="1900" dirty="0" err="1" smtClean="0"/>
              <a:t>be</a:t>
            </a:r>
            <a:r>
              <a:rPr lang="fr-FR" sz="1900" dirty="0" smtClean="0"/>
              <a:t> </a:t>
            </a:r>
            <a:r>
              <a:rPr lang="fr-FR" sz="1900" dirty="0" err="1" smtClean="0"/>
              <a:t>biased</a:t>
            </a:r>
            <a:r>
              <a:rPr lang="fr-FR" sz="1900" dirty="0"/>
              <a:t> </a:t>
            </a:r>
            <a:r>
              <a:rPr lang="fr-FR" sz="1900" dirty="0" smtClean="0"/>
              <a:t>(« fit bodies »)</a:t>
            </a:r>
          </a:p>
          <a:p>
            <a:pPr marL="400050" lvl="1" indent="0">
              <a:buNone/>
            </a:pPr>
            <a:endParaRPr lang="fr-FR" sz="1900" dirty="0" smtClean="0"/>
          </a:p>
          <a:p>
            <a:r>
              <a:rPr lang="fr-FR" sz="2600" dirty="0" smtClean="0"/>
              <a:t>Classification question</a:t>
            </a:r>
          </a:p>
          <a:p>
            <a:pPr marL="0" indent="0">
              <a:buNone/>
            </a:pPr>
            <a:r>
              <a:rPr lang="fr-FR" sz="1100" dirty="0" smtClean="0"/>
              <a:t>            </a:t>
            </a:r>
            <a:r>
              <a:rPr lang="fr-FR" sz="1900" dirty="0" err="1"/>
              <a:t>G</a:t>
            </a:r>
            <a:r>
              <a:rPr lang="fr-FR" sz="1900" dirty="0" err="1" smtClean="0"/>
              <a:t>ender</a:t>
            </a:r>
            <a:r>
              <a:rPr lang="fr-FR" sz="1900" dirty="0" smtClean="0"/>
              <a:t>/</a:t>
            </a:r>
            <a:r>
              <a:rPr lang="fr-FR" sz="1900" dirty="0" err="1" smtClean="0"/>
              <a:t>education</a:t>
            </a:r>
            <a:r>
              <a:rPr lang="fr-FR" sz="1900" dirty="0" smtClean="0"/>
              <a:t>/</a:t>
            </a:r>
            <a:r>
              <a:rPr lang="fr-FR" sz="1900" dirty="0" err="1" smtClean="0"/>
              <a:t>age</a:t>
            </a:r>
            <a:r>
              <a:rPr lang="fr-FR" sz="1900" dirty="0" smtClean="0"/>
              <a:t> </a:t>
            </a:r>
            <a:r>
              <a:rPr lang="fr-FR" sz="1900" dirty="0" err="1" smtClean="0"/>
              <a:t>combined</a:t>
            </a:r>
            <a:r>
              <a:rPr lang="fr-FR" sz="1900" dirty="0" smtClean="0"/>
              <a:t>  </a:t>
            </a:r>
            <a:r>
              <a:rPr lang="fr-FR" sz="1900" dirty="0" err="1" smtClean="0"/>
              <a:t>seem</a:t>
            </a:r>
            <a:r>
              <a:rPr lang="fr-FR" sz="1900" dirty="0" smtClean="0"/>
              <a:t> to have </a:t>
            </a:r>
            <a:r>
              <a:rPr lang="fr-FR" sz="1900" dirty="0" smtClean="0"/>
              <a:t>a </a:t>
            </a:r>
            <a:r>
              <a:rPr lang="fr-FR" sz="1900" dirty="0" err="1" smtClean="0"/>
              <a:t>weight</a:t>
            </a:r>
            <a:r>
              <a:rPr lang="fr-FR" sz="1900" dirty="0" smtClean="0"/>
              <a:t> on adoption of «</a:t>
            </a:r>
            <a:r>
              <a:rPr lang="fr-FR" sz="1900" dirty="0"/>
              <a:t> </a:t>
            </a:r>
            <a:r>
              <a:rPr lang="fr-FR" sz="1900" dirty="0" err="1"/>
              <a:t>veg</a:t>
            </a:r>
            <a:r>
              <a:rPr lang="fr-FR" sz="1900" dirty="0"/>
              <a:t> » </a:t>
            </a:r>
            <a:r>
              <a:rPr lang="fr-FR" sz="1900" dirty="0" err="1" smtClean="0"/>
              <a:t>diets</a:t>
            </a:r>
            <a:r>
              <a:rPr lang="fr-FR" sz="1900" dirty="0" smtClean="0"/>
              <a:t>,</a:t>
            </a:r>
          </a:p>
          <a:p>
            <a:pPr marL="0" indent="0">
              <a:buNone/>
            </a:pPr>
            <a:r>
              <a:rPr lang="fr-FR" sz="1900" dirty="0"/>
              <a:t> </a:t>
            </a:r>
            <a:r>
              <a:rPr lang="fr-FR" sz="1900" dirty="0" smtClean="0"/>
              <a:t>      but  </a:t>
            </a:r>
            <a:r>
              <a:rPr lang="fr-FR" sz="1900" dirty="0" err="1" smtClean="0"/>
              <a:t>chosen</a:t>
            </a:r>
            <a:r>
              <a:rPr lang="fr-FR" sz="1900" dirty="0" smtClean="0"/>
              <a:t> </a:t>
            </a:r>
            <a:r>
              <a:rPr lang="fr-FR" sz="1900" dirty="0" err="1" smtClean="0"/>
              <a:t>models</a:t>
            </a:r>
            <a:r>
              <a:rPr lang="fr-FR" sz="1900" dirty="0" smtClean="0"/>
              <a:t> have </a:t>
            </a:r>
            <a:r>
              <a:rPr lang="fr-FR" sz="1900" dirty="0" err="1" smtClean="0"/>
              <a:t>poor</a:t>
            </a:r>
            <a:r>
              <a:rPr lang="fr-FR" sz="1900" dirty="0" smtClean="0"/>
              <a:t> performance</a:t>
            </a:r>
          </a:p>
          <a:p>
            <a:pPr marL="0" indent="0">
              <a:buNone/>
            </a:pPr>
            <a:endParaRPr lang="fr-FR" sz="2600" dirty="0" smtClean="0"/>
          </a:p>
          <a:p>
            <a:r>
              <a:rPr lang="fr-FR" sz="2600" dirty="0" err="1" smtClean="0"/>
              <a:t>Regression</a:t>
            </a:r>
            <a:r>
              <a:rPr lang="fr-FR" sz="2600" dirty="0" smtClean="0"/>
              <a:t> </a:t>
            </a:r>
            <a:r>
              <a:rPr lang="fr-FR" sz="2600" dirty="0"/>
              <a:t>question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smtClean="0"/>
              <a:t>chose </a:t>
            </a:r>
            <a:r>
              <a:rPr lang="fr-FR" sz="1900" dirty="0" err="1"/>
              <a:t>poor</a:t>
            </a:r>
            <a:r>
              <a:rPr lang="fr-FR" sz="1900" dirty="0"/>
              <a:t> variables to </a:t>
            </a:r>
            <a:r>
              <a:rPr lang="fr-FR" sz="1900" dirty="0" err="1"/>
              <a:t>guess</a:t>
            </a:r>
            <a:r>
              <a:rPr lang="fr-FR" sz="1900" dirty="0"/>
              <a:t> </a:t>
            </a:r>
            <a:r>
              <a:rPr lang="fr-FR" sz="1900" dirty="0" smtClean="0"/>
              <a:t>the </a:t>
            </a:r>
            <a:r>
              <a:rPr lang="fr-FR" sz="1900" dirty="0" err="1" smtClean="0"/>
              <a:t>age</a:t>
            </a:r>
            <a:r>
              <a:rPr lang="fr-FR" sz="1900" dirty="0" smtClean="0"/>
              <a:t> of the </a:t>
            </a:r>
            <a:r>
              <a:rPr lang="fr-FR" sz="1900" dirty="0" err="1" smtClean="0"/>
              <a:t>potential</a:t>
            </a:r>
            <a:r>
              <a:rPr lang="fr-FR" sz="1900" dirty="0" smtClean="0"/>
              <a:t> dates.</a:t>
            </a:r>
            <a:endParaRPr lang="fr-FR" sz="1900" dirty="0"/>
          </a:p>
          <a:p>
            <a:endParaRPr lang="fr-FR" dirty="0" smtClean="0"/>
          </a:p>
          <a:p>
            <a:r>
              <a:rPr lang="fr-FR" sz="2600" dirty="0" err="1" smtClean="0"/>
              <a:t>Next</a:t>
            </a:r>
            <a:r>
              <a:rPr lang="fr-FR" sz="2600" dirty="0" smtClean="0"/>
              <a:t> </a:t>
            </a:r>
            <a:r>
              <a:rPr lang="fr-FR" sz="2600" dirty="0" err="1" smtClean="0"/>
              <a:t>steps</a:t>
            </a:r>
            <a:endParaRPr lang="fr-FR" sz="2600" dirty="0" smtClean="0"/>
          </a:p>
          <a:p>
            <a:pPr marL="0" indent="0">
              <a:buNone/>
            </a:pPr>
            <a:r>
              <a:rPr lang="fr-FR" sz="2200" dirty="0" smtClean="0"/>
              <a:t>       </a:t>
            </a:r>
            <a:r>
              <a:rPr lang="fr-FR" sz="2200" dirty="0" smtClean="0"/>
              <a:t>Classification: test </a:t>
            </a:r>
            <a:r>
              <a:rPr lang="fr-FR" sz="2200" dirty="0" err="1" smtClean="0"/>
              <a:t>logistic</a:t>
            </a:r>
            <a:r>
              <a:rPr lang="fr-FR" sz="2200" dirty="0" smtClean="0"/>
              <a:t> </a:t>
            </a:r>
            <a:r>
              <a:rPr lang="fr-FR" sz="2200" dirty="0" err="1" smtClean="0"/>
              <a:t>regression</a:t>
            </a:r>
            <a:r>
              <a:rPr lang="fr-FR" sz="2200" dirty="0" smtClean="0"/>
              <a:t>. Change </a:t>
            </a:r>
            <a:r>
              <a:rPr lang="fr-FR" sz="2200" dirty="0" err="1" smtClean="0"/>
              <a:t>sampling</a:t>
            </a:r>
            <a:r>
              <a:rPr lang="fr-FR" sz="2200" dirty="0" smtClean="0"/>
              <a:t> </a:t>
            </a:r>
            <a:r>
              <a:rPr lang="fr-FR" sz="2200" dirty="0" err="1" smtClean="0"/>
              <a:t>method</a:t>
            </a:r>
            <a:r>
              <a:rPr lang="fr-FR" sz="2200" dirty="0" smtClean="0"/>
              <a:t>.</a:t>
            </a:r>
          </a:p>
          <a:p>
            <a:pPr marL="0" indent="0">
              <a:buNone/>
            </a:pPr>
            <a:r>
              <a:rPr lang="fr-FR" sz="2200" dirty="0" smtClean="0"/>
              <a:t>       </a:t>
            </a:r>
            <a:r>
              <a:rPr lang="fr-FR" sz="2200" dirty="0" err="1" smtClean="0"/>
              <a:t>Regression</a:t>
            </a:r>
            <a:r>
              <a:rPr lang="fr-FR" sz="2200" dirty="0" smtClean="0"/>
              <a:t>: </a:t>
            </a:r>
            <a:r>
              <a:rPr lang="fr-FR" sz="2200" dirty="0" err="1" smtClean="0"/>
              <a:t>Try</a:t>
            </a:r>
            <a:r>
              <a:rPr lang="fr-FR" sz="2200" dirty="0" smtClean="0"/>
              <a:t> </a:t>
            </a:r>
            <a:r>
              <a:rPr lang="fr-FR" sz="2200" dirty="0" err="1" smtClean="0"/>
              <a:t>using</a:t>
            </a:r>
            <a:r>
              <a:rPr lang="fr-FR" sz="2200" dirty="0" smtClean="0"/>
              <a:t> </a:t>
            </a:r>
            <a:r>
              <a:rPr lang="fr-FR" sz="2200" dirty="0" err="1" smtClean="0"/>
              <a:t>different</a:t>
            </a:r>
            <a:r>
              <a:rPr lang="fr-FR" sz="2200" dirty="0" smtClean="0"/>
              <a:t> </a:t>
            </a:r>
            <a:r>
              <a:rPr lang="fr-FR" sz="2200" dirty="0" err="1" smtClean="0"/>
              <a:t>features</a:t>
            </a:r>
            <a:r>
              <a:rPr lang="fr-FR" sz="2200" dirty="0" smtClean="0"/>
              <a:t>, </a:t>
            </a:r>
            <a:r>
              <a:rPr lang="fr-FR" sz="2200" dirty="0" err="1" smtClean="0"/>
              <a:t>such</a:t>
            </a:r>
            <a:r>
              <a:rPr lang="fr-FR" sz="2200" dirty="0" smtClean="0"/>
              <a:t> </a:t>
            </a:r>
            <a:r>
              <a:rPr lang="fr-FR" sz="2200" dirty="0" smtClean="0"/>
              <a:t>as </a:t>
            </a:r>
            <a:r>
              <a:rPr lang="fr-FR" sz="2200" dirty="0" err="1" smtClean="0"/>
              <a:t>preferred</a:t>
            </a:r>
            <a:r>
              <a:rPr lang="fr-FR" sz="2200" dirty="0" smtClean="0"/>
              <a:t> </a:t>
            </a:r>
            <a:r>
              <a:rPr lang="fr-FR" sz="2200" dirty="0" smtClean="0"/>
              <a:t>music/books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4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Capstone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# </a:t>
            </a:r>
            <a:r>
              <a:rPr lang="fr-FR" dirty="0" err="1" smtClean="0"/>
              <a:t>Exploring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data source</a:t>
            </a:r>
          </a:p>
          <a:p>
            <a:pPr marL="0" indent="0">
              <a:buNone/>
            </a:pPr>
            <a:r>
              <a:rPr lang="fr-FR" dirty="0" smtClean="0"/>
              <a:t># Q1 (classification)</a:t>
            </a:r>
          </a:p>
          <a:p>
            <a:pPr marL="0" indent="0">
              <a:buNone/>
            </a:pPr>
            <a:r>
              <a:rPr lang="fr-FR" dirty="0" smtClean="0"/>
              <a:t># Q2 (</a:t>
            </a:r>
            <a:r>
              <a:rPr lang="fr-FR" dirty="0" err="1" smtClean="0"/>
              <a:t>regression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# 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0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# Exploration </a:t>
            </a:r>
            <a:r>
              <a:rPr lang="fr-FR" dirty="0" smtClean="0"/>
              <a:t>of </a:t>
            </a:r>
            <a:r>
              <a:rPr lang="fr-FR" dirty="0" err="1" smtClean="0"/>
              <a:t>dating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Advantages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dirty="0" err="1" smtClean="0"/>
              <a:t>Dating</a:t>
            </a:r>
            <a:r>
              <a:rPr lang="fr-FR" dirty="0" smtClean="0"/>
              <a:t> </a:t>
            </a:r>
            <a:r>
              <a:rPr lang="fr-FR" dirty="0" err="1" smtClean="0"/>
              <a:t>websites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a </a:t>
            </a:r>
            <a:r>
              <a:rPr lang="fr-FR" dirty="0" err="1" smtClean="0"/>
              <a:t>wealth</a:t>
            </a:r>
            <a:r>
              <a:rPr lang="fr-FR" dirty="0" smtClean="0"/>
              <a:t> of information!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Limits</a:t>
            </a:r>
            <a:endParaRPr lang="fr-FR" dirty="0"/>
          </a:p>
          <a:p>
            <a:pPr lvl="1"/>
            <a:r>
              <a:rPr lang="fr-FR" dirty="0" smtClean="0"/>
              <a:t>    </a:t>
            </a:r>
            <a:r>
              <a:rPr lang="fr-FR" dirty="0" smtClean="0"/>
              <a:t>Population </a:t>
            </a:r>
            <a:r>
              <a:rPr lang="fr-FR" dirty="0" err="1" smtClean="0"/>
              <a:t>bias</a:t>
            </a:r>
            <a:r>
              <a:rPr lang="fr-FR" dirty="0" smtClean="0"/>
              <a:t> - single males </a:t>
            </a:r>
            <a:r>
              <a:rPr lang="fr-FR" dirty="0" err="1" smtClean="0"/>
              <a:t>overepresented</a:t>
            </a:r>
            <a:endParaRPr lang="fr-FR" dirty="0" smtClean="0"/>
          </a:p>
          <a:p>
            <a:pPr lvl="1"/>
            <a:r>
              <a:rPr lang="fr-FR" dirty="0"/>
              <a:t> </a:t>
            </a:r>
            <a:r>
              <a:rPr lang="fr-FR" dirty="0" smtClean="0"/>
              <a:t>   Possible « </a:t>
            </a:r>
            <a:r>
              <a:rPr lang="fr-FR" dirty="0" err="1" smtClean="0"/>
              <a:t>fake</a:t>
            </a:r>
            <a:r>
              <a:rPr lang="fr-FR" dirty="0" smtClean="0"/>
              <a:t> » profiles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32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#Exploration </a:t>
            </a:r>
            <a:r>
              <a:rPr lang="fr-FR" sz="3600" dirty="0"/>
              <a:t>of </a:t>
            </a:r>
            <a:r>
              <a:rPr lang="fr-FR" sz="3600" dirty="0" err="1"/>
              <a:t>dating</a:t>
            </a:r>
            <a:r>
              <a:rPr lang="fr-FR" sz="3600" dirty="0"/>
              <a:t> </a:t>
            </a:r>
            <a:r>
              <a:rPr lang="fr-FR" sz="3600" dirty="0" err="1"/>
              <a:t>website</a:t>
            </a:r>
            <a:r>
              <a:rPr lang="fr-FR" sz="3600" dirty="0"/>
              <a:t> </a:t>
            </a:r>
            <a:r>
              <a:rPr lang="fr-FR" sz="3600" dirty="0" smtClean="0"/>
              <a:t>data</a:t>
            </a:r>
            <a:br>
              <a:rPr lang="fr-FR" sz="3600" dirty="0" smtClean="0"/>
            </a:br>
            <a:r>
              <a:rPr lang="fr-FR" sz="3600" dirty="0" smtClean="0"/>
              <a:t> 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err="1" smtClean="0"/>
              <a:t>S</a:t>
            </a:r>
            <a:r>
              <a:rPr lang="fr-FR" sz="3600" dirty="0" err="1" smtClean="0"/>
              <a:t>tatus</a:t>
            </a:r>
            <a:r>
              <a:rPr lang="fr-FR" sz="3600" dirty="0" smtClean="0"/>
              <a:t> </a:t>
            </a:r>
            <a:r>
              <a:rPr lang="fr-FR" sz="3600" dirty="0" smtClean="0"/>
              <a:t>variable</a:t>
            </a:r>
            <a:endParaRPr lang="fr-FR" sz="3600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343631"/>
              </p:ext>
            </p:extLst>
          </p:nvPr>
        </p:nvGraphicFramePr>
        <p:xfrm>
          <a:off x="473905" y="2060848"/>
          <a:ext cx="60590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08"/>
                <a:gridCol w="3029508"/>
              </a:tblGrid>
              <a:tr h="22174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Status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Observations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80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55597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804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seeing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someone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2064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804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available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1865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804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married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310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804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67544" y="4354049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 </a:t>
            </a:r>
            <a:r>
              <a:rPr lang="fr-FR" sz="2400" dirty="0" err="1" smtClean="0"/>
              <a:t>big</a:t>
            </a:r>
            <a:r>
              <a:rPr lang="fr-FR" sz="2400" dirty="0" smtClean="0"/>
              <a:t> </a:t>
            </a:r>
            <a:r>
              <a:rPr lang="fr-FR" sz="2400" dirty="0" err="1" smtClean="0"/>
              <a:t>database</a:t>
            </a:r>
            <a:r>
              <a:rPr lang="fr-FR" sz="2400" dirty="0"/>
              <a:t> </a:t>
            </a:r>
            <a:r>
              <a:rPr lang="fr-FR" sz="2400" dirty="0" smtClean="0"/>
              <a:t>of </a:t>
            </a:r>
            <a:r>
              <a:rPr lang="fr-FR" sz="2400" dirty="0" smtClean="0"/>
              <a:t>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 60K observations  </a:t>
            </a:r>
            <a:endParaRPr lang="fr-FR" sz="2400" dirty="0" smtClean="0"/>
          </a:p>
          <a:p>
            <a:r>
              <a:rPr lang="fr-FR" sz="2400" dirty="0" smtClean="0"/>
              <a:t>Of course, </a:t>
            </a:r>
            <a:r>
              <a:rPr lang="fr-FR" sz="2400" dirty="0" err="1" smtClean="0"/>
              <a:t>dating</a:t>
            </a:r>
            <a:r>
              <a:rPr lang="fr-FR" sz="2400" dirty="0" smtClean="0"/>
              <a:t> data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representative</a:t>
            </a:r>
            <a:r>
              <a:rPr lang="fr-FR" sz="2400" dirty="0" smtClean="0"/>
              <a:t> of </a:t>
            </a:r>
            <a:r>
              <a:rPr lang="fr-FR" sz="2400" dirty="0" err="1" smtClean="0"/>
              <a:t>general</a:t>
            </a:r>
            <a:r>
              <a:rPr lang="fr-FR" sz="2400" dirty="0" smtClean="0"/>
              <a:t> population (93% of single)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3339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3600" dirty="0"/>
              <a:t># Exploration of </a:t>
            </a:r>
            <a:r>
              <a:rPr lang="fr-FR" sz="3600" dirty="0" err="1"/>
              <a:t>dating</a:t>
            </a:r>
            <a:r>
              <a:rPr lang="fr-FR" sz="3600" dirty="0"/>
              <a:t> </a:t>
            </a:r>
            <a:r>
              <a:rPr lang="fr-FR" sz="3600" dirty="0" err="1"/>
              <a:t>website</a:t>
            </a:r>
            <a:r>
              <a:rPr lang="fr-FR" sz="3600" dirty="0"/>
              <a:t> data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/>
              <a:t> </a:t>
            </a:r>
            <a:r>
              <a:rPr lang="fr-FR" sz="3600" dirty="0" smtClean="0"/>
              <a:t>  </a:t>
            </a:r>
            <a:r>
              <a:rPr lang="fr-FR" sz="3600" dirty="0"/>
              <a:t>B</a:t>
            </a:r>
            <a:r>
              <a:rPr lang="fr-FR" sz="3600" dirty="0" smtClean="0"/>
              <a:t>ody </a:t>
            </a:r>
            <a:r>
              <a:rPr lang="fr-FR" sz="3600" dirty="0" smtClean="0"/>
              <a:t>type variable</a:t>
            </a:r>
            <a:endParaRPr lang="fr-FR" sz="3600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23499"/>
              </p:ext>
            </p:extLst>
          </p:nvPr>
        </p:nvGraphicFramePr>
        <p:xfrm>
          <a:off x="827584" y="1673518"/>
          <a:ext cx="718317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12"/>
                <a:gridCol w="4064461"/>
              </a:tblGrid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body_type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of o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bservations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14652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fit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12711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athletic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11819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thin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4711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curvy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3924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little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extra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2629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skinny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1777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figured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1009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overweight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jacked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421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up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355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29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rather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say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198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755576" y="5877272"/>
            <a:ext cx="735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 lot of fit and </a:t>
            </a:r>
            <a:r>
              <a:rPr lang="fr-FR" sz="2400" dirty="0" err="1" smtClean="0"/>
              <a:t>athletic</a:t>
            </a:r>
            <a:r>
              <a:rPr lang="fr-FR" sz="2400" dirty="0" smtClean="0"/>
              <a:t> people</a:t>
            </a:r>
          </a:p>
          <a:p>
            <a:r>
              <a:rPr lang="fr-FR" sz="2400" dirty="0" smtClean="0"/>
              <a:t>Is profile data 100</a:t>
            </a:r>
            <a:r>
              <a:rPr lang="fr-FR" sz="2400" dirty="0" smtClean="0"/>
              <a:t>% </a:t>
            </a:r>
            <a:r>
              <a:rPr lang="fr-FR" sz="2400" dirty="0" err="1" smtClean="0"/>
              <a:t>reliable</a:t>
            </a:r>
            <a:r>
              <a:rPr lang="fr-FR" sz="2400" dirty="0" smtClean="0"/>
              <a:t> </a:t>
            </a:r>
            <a:r>
              <a:rPr lang="fr-FR" sz="2400" dirty="0" smtClean="0"/>
              <a:t>?</a:t>
            </a:r>
            <a:r>
              <a:rPr lang="fr-FR" sz="2400" dirty="0" smtClean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3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# Question 1 -   </a:t>
            </a:r>
            <a:r>
              <a:rPr lang="fr-FR" dirty="0" err="1" smtClean="0">
                <a:solidFill>
                  <a:srgbClr val="00B050"/>
                </a:solidFill>
              </a:rPr>
              <a:t>Vegeterians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advantage</a:t>
            </a:r>
            <a:r>
              <a:rPr lang="fr-FR" dirty="0" smtClean="0"/>
              <a:t> of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data to </a:t>
            </a:r>
            <a:r>
              <a:rPr lang="fr-FR" dirty="0" err="1" smtClean="0"/>
              <a:t>study</a:t>
            </a:r>
            <a:r>
              <a:rPr lang="fr-FR" dirty="0" smtClean="0"/>
              <a:t> a </a:t>
            </a:r>
            <a:r>
              <a:rPr lang="fr-FR" dirty="0" err="1" smtClean="0"/>
              <a:t>growing</a:t>
            </a:r>
            <a:r>
              <a:rPr lang="fr-FR" dirty="0" smtClean="0"/>
              <a:t> trend: </a:t>
            </a:r>
            <a:r>
              <a:rPr lang="fr-FR" dirty="0" err="1" smtClean="0"/>
              <a:t>vegetarian</a:t>
            </a:r>
            <a:r>
              <a:rPr lang="fr-FR" dirty="0" smtClean="0"/>
              <a:t>/</a:t>
            </a:r>
            <a:r>
              <a:rPr lang="fr-FR" dirty="0" err="1" smtClean="0"/>
              <a:t>vegan</a:t>
            </a:r>
            <a:r>
              <a:rPr lang="fr-FR" dirty="0" smtClean="0"/>
              <a:t> </a:t>
            </a:r>
            <a:r>
              <a:rPr lang="fr-FR" dirty="0" err="1" smtClean="0"/>
              <a:t>diet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an </a:t>
            </a:r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or </a:t>
            </a:r>
            <a:r>
              <a:rPr lang="fr-FR" dirty="0" err="1" smtClean="0"/>
              <a:t>sociologically</a:t>
            </a:r>
            <a:r>
              <a:rPr lang="fr-FR" dirty="0" smtClean="0"/>
              <a:t> </a:t>
            </a:r>
            <a:r>
              <a:rPr lang="fr-FR" dirty="0" err="1" smtClean="0"/>
              <a:t>determined</a:t>
            </a:r>
            <a:r>
              <a:rPr lang="fr-FR" dirty="0" smtClean="0"/>
              <a:t> </a:t>
            </a:r>
            <a:r>
              <a:rPr lang="fr-FR" dirty="0" err="1" smtClean="0"/>
              <a:t>i.e</a:t>
            </a:r>
            <a:r>
              <a:rPr lang="fr-FR" dirty="0" smtClean="0"/>
              <a:t>   « 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predict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likely</a:t>
            </a:r>
            <a:r>
              <a:rPr lang="fr-FR" dirty="0" smtClean="0"/>
              <a:t> </a:t>
            </a:r>
            <a:r>
              <a:rPr lang="fr-FR" dirty="0" err="1" smtClean="0"/>
              <a:t>hood</a:t>
            </a:r>
            <a:r>
              <a:rPr lang="fr-FR" dirty="0" smtClean="0"/>
              <a:t> of </a:t>
            </a:r>
            <a:r>
              <a:rPr lang="fr-FR" dirty="0" err="1" smtClean="0"/>
              <a:t>being</a:t>
            </a:r>
            <a:r>
              <a:rPr lang="fr-FR" dirty="0" smtClean="0"/>
              <a:t>  </a:t>
            </a:r>
            <a:r>
              <a:rPr lang="fr-FR" dirty="0" err="1" smtClean="0"/>
              <a:t>vegeterian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socio </a:t>
            </a:r>
            <a:r>
              <a:rPr lang="fr-FR" dirty="0" err="1" smtClean="0"/>
              <a:t>charateristics</a:t>
            </a:r>
            <a:r>
              <a:rPr lang="fr-FR" dirty="0" smtClean="0"/>
              <a:t>? »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16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/>
              <a:t># Q1 – </a:t>
            </a:r>
            <a:r>
              <a:rPr lang="fr-FR" sz="3600" dirty="0" err="1" smtClean="0"/>
              <a:t>Veg_code</a:t>
            </a:r>
            <a:r>
              <a:rPr lang="fr-FR" sz="3600" dirty="0" smtClean="0"/>
              <a:t>, a new variable</a:t>
            </a:r>
            <a:endParaRPr lang="fr-FR" sz="3600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36168"/>
              </p:ext>
            </p:extLst>
          </p:nvPr>
        </p:nvGraphicFramePr>
        <p:xfrm>
          <a:off x="387330" y="134076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Diet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veg_code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Observations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mostly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vegatarian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3444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strictly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vegetarian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875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vegetarian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667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mostly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vegan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338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strictly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vegan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228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vegan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5249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95536" y="4509120"/>
            <a:ext cx="8528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Are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dirty="0" err="1" smtClean="0"/>
              <a:t>many</a:t>
            </a:r>
            <a:r>
              <a:rPr lang="fr-FR" sz="2400" dirty="0" smtClean="0"/>
              <a:t> </a:t>
            </a:r>
            <a:r>
              <a:rPr lang="fr-FR" sz="2400" dirty="0" err="1" smtClean="0"/>
              <a:t>vegeterians</a:t>
            </a:r>
            <a:r>
              <a:rPr lang="fr-FR" sz="2400" dirty="0" smtClean="0"/>
              <a:t> </a:t>
            </a:r>
            <a:r>
              <a:rPr lang="fr-FR" sz="2400" dirty="0"/>
              <a:t>in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 smtClean="0"/>
              <a:t>?</a:t>
            </a:r>
          </a:p>
          <a:p>
            <a:r>
              <a:rPr lang="fr-FR" sz="2400" dirty="0" err="1" smtClean="0"/>
              <a:t>Yes</a:t>
            </a:r>
            <a:r>
              <a:rPr lang="fr-FR" sz="2400" dirty="0" smtClean="0"/>
              <a:t> , but </a:t>
            </a:r>
            <a:r>
              <a:rPr lang="fr-FR" sz="2400" dirty="0" err="1" smtClean="0"/>
              <a:t>let’s</a:t>
            </a:r>
            <a:r>
              <a:rPr lang="fr-FR" sz="2400" dirty="0" smtClean="0"/>
              <a:t> </a:t>
            </a:r>
            <a:r>
              <a:rPr lang="fr-FR" sz="2400" dirty="0" err="1" smtClean="0"/>
              <a:t>also</a:t>
            </a:r>
            <a:r>
              <a:rPr lang="fr-FR" sz="2400" dirty="0" smtClean="0"/>
              <a:t> </a:t>
            </a:r>
            <a:r>
              <a:rPr lang="fr-FR" sz="2400" dirty="0" err="1" smtClean="0"/>
              <a:t>include</a:t>
            </a:r>
            <a:r>
              <a:rPr lang="fr-FR" sz="2400" dirty="0" smtClean="0"/>
              <a:t> </a:t>
            </a:r>
            <a:r>
              <a:rPr lang="fr-FR" sz="2400" dirty="0" err="1" smtClean="0"/>
              <a:t>vegans</a:t>
            </a:r>
            <a:r>
              <a:rPr lang="fr-FR" sz="2400" dirty="0" smtClean="0"/>
              <a:t> to have a </a:t>
            </a:r>
            <a:r>
              <a:rPr lang="fr-FR" sz="2400" dirty="0" err="1" smtClean="0"/>
              <a:t>bigger</a:t>
            </a:r>
            <a:r>
              <a:rPr lang="fr-FR" sz="2400" dirty="0" smtClean="0"/>
              <a:t> </a:t>
            </a:r>
            <a:r>
              <a:rPr lang="fr-FR" sz="2400" dirty="0" err="1" smtClean="0"/>
              <a:t>sample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</a:t>
            </a:r>
            <a:r>
              <a:rPr lang="fr-FR" sz="2400" dirty="0" err="1" smtClean="0"/>
              <a:t>construct</a:t>
            </a:r>
            <a:r>
              <a:rPr lang="fr-FR" sz="2400" dirty="0" smtClean="0"/>
              <a:t> a new  </a:t>
            </a:r>
            <a:r>
              <a:rPr lang="fr-FR" sz="2400" dirty="0" err="1" smtClean="0"/>
              <a:t>binary</a:t>
            </a:r>
            <a:r>
              <a:rPr lang="fr-FR" sz="2400" dirty="0" smtClean="0"/>
              <a:t> </a:t>
            </a:r>
            <a:r>
              <a:rPr lang="fr-FR" sz="2400" dirty="0" smtClean="0"/>
              <a:t>variable  </a:t>
            </a:r>
            <a:r>
              <a:rPr lang="fr-FR" sz="2400" dirty="0" smtClean="0"/>
              <a:t>for « </a:t>
            </a:r>
            <a:r>
              <a:rPr lang="fr-FR" sz="2400" dirty="0" err="1" smtClean="0"/>
              <a:t>veg</a:t>
            </a:r>
            <a:r>
              <a:rPr lang="fr-FR" sz="2400" dirty="0" smtClean="0"/>
              <a:t> </a:t>
            </a:r>
            <a:r>
              <a:rPr lang="fr-FR" sz="2400" dirty="0" err="1" smtClean="0"/>
              <a:t>diet</a:t>
            </a:r>
            <a:r>
              <a:rPr lang="fr-FR" sz="2400" dirty="0" smtClean="0"/>
              <a:t> »</a:t>
            </a:r>
          </a:p>
          <a:p>
            <a:r>
              <a:rPr lang="fr-FR" sz="2400" dirty="0" err="1" smtClean="0"/>
              <a:t>Veg_code</a:t>
            </a:r>
            <a:r>
              <a:rPr lang="fr-FR" sz="2400" dirty="0" smtClean="0"/>
              <a:t> </a:t>
            </a:r>
            <a:r>
              <a:rPr lang="fr-FR" sz="2400" dirty="0" smtClean="0"/>
              <a:t>= 1 if </a:t>
            </a:r>
            <a:r>
              <a:rPr lang="fr-FR" sz="2400" dirty="0" err="1" smtClean="0"/>
              <a:t>diet</a:t>
            </a:r>
            <a:r>
              <a:rPr lang="fr-FR" sz="2400" dirty="0" smtClean="0"/>
              <a:t> </a:t>
            </a:r>
            <a:r>
              <a:rPr lang="fr-FR" sz="2400" dirty="0" err="1" smtClean="0"/>
              <a:t>include</a:t>
            </a:r>
            <a:r>
              <a:rPr lang="fr-FR" sz="2400" dirty="0" err="1"/>
              <a:t>s</a:t>
            </a:r>
            <a:r>
              <a:rPr lang="fr-FR" sz="2400" dirty="0" smtClean="0"/>
              <a:t>  the string « </a:t>
            </a:r>
            <a:r>
              <a:rPr lang="fr-FR" sz="2400" dirty="0" err="1" smtClean="0"/>
              <a:t>veg</a:t>
            </a:r>
            <a:r>
              <a:rPr lang="fr-FR" sz="2400" dirty="0" smtClean="0"/>
              <a:t> </a:t>
            </a:r>
            <a:r>
              <a:rPr lang="fr-FR" sz="2400" dirty="0" smtClean="0"/>
              <a:t>» </a:t>
            </a:r>
          </a:p>
          <a:p>
            <a:r>
              <a:rPr lang="fr-FR" sz="2400" dirty="0" smtClean="0"/>
              <a:t>This </a:t>
            </a:r>
            <a:r>
              <a:rPr lang="fr-FR" sz="2400" dirty="0" err="1" smtClean="0"/>
              <a:t>concerns</a:t>
            </a:r>
            <a:r>
              <a:rPr lang="fr-FR" sz="2400" dirty="0" smtClean="0"/>
              <a:t> 19% of people in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database</a:t>
            </a:r>
            <a:endParaRPr lang="fr-FR" sz="2400" dirty="0" smtClean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03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50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3600" dirty="0" smtClean="0"/>
              <a:t>Q1 Graph #  More girls have </a:t>
            </a:r>
            <a:r>
              <a:rPr lang="fr-FR" sz="3600" dirty="0" err="1" smtClean="0"/>
              <a:t>veg</a:t>
            </a:r>
            <a:r>
              <a:rPr lang="fr-FR" sz="3600" dirty="0" smtClean="0"/>
              <a:t> </a:t>
            </a:r>
            <a:r>
              <a:rPr lang="fr-FR" sz="3600" dirty="0" err="1" smtClean="0"/>
              <a:t>diets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5661248"/>
            <a:ext cx="867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There </a:t>
            </a:r>
            <a:r>
              <a:rPr lang="fr-FR" sz="2400" dirty="0" smtClean="0"/>
              <a:t>are </a:t>
            </a:r>
            <a:r>
              <a:rPr lang="fr-FR" sz="2400" dirty="0" err="1" smtClean="0"/>
              <a:t>less</a:t>
            </a:r>
            <a:r>
              <a:rPr lang="fr-FR" sz="2400" dirty="0" smtClean="0"/>
              <a:t> girls in the </a:t>
            </a:r>
            <a:r>
              <a:rPr lang="fr-FR" sz="2400" dirty="0" err="1" smtClean="0"/>
              <a:t>sample</a:t>
            </a:r>
            <a:r>
              <a:rPr lang="fr-FR" sz="2400" dirty="0" smtClean="0"/>
              <a:t>, but more of </a:t>
            </a:r>
            <a:r>
              <a:rPr lang="fr-FR" sz="2400" dirty="0" err="1" smtClean="0"/>
              <a:t>them</a:t>
            </a:r>
            <a:r>
              <a:rPr lang="fr-FR" sz="2400" dirty="0" smtClean="0"/>
              <a:t> are « </a:t>
            </a:r>
            <a:r>
              <a:rPr lang="fr-FR" sz="2400" dirty="0" err="1" smtClean="0"/>
              <a:t>veg</a:t>
            </a:r>
            <a:r>
              <a:rPr lang="fr-FR" sz="2400" dirty="0" smtClean="0"/>
              <a:t> ».</a:t>
            </a:r>
          </a:p>
          <a:p>
            <a:r>
              <a:rPr lang="fr-FR" sz="2400" dirty="0" err="1" smtClean="0"/>
              <a:t>Gender</a:t>
            </a:r>
            <a:r>
              <a:rPr lang="fr-FR" sz="2400" dirty="0" smtClean="0"/>
              <a:t> </a:t>
            </a:r>
            <a:r>
              <a:rPr lang="fr-FR" sz="2400" dirty="0" err="1" smtClean="0"/>
              <a:t>could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a good </a:t>
            </a:r>
            <a:r>
              <a:rPr lang="fr-FR" sz="2400" dirty="0" smtClean="0"/>
              <a:t>variable </a:t>
            </a:r>
            <a:r>
              <a:rPr lang="fr-FR" sz="2400" dirty="0" smtClean="0"/>
              <a:t>to </a:t>
            </a:r>
            <a:r>
              <a:rPr lang="fr-FR" sz="2400" dirty="0" err="1" smtClean="0"/>
              <a:t>predict</a:t>
            </a:r>
            <a:r>
              <a:rPr lang="fr-FR" sz="2400" dirty="0" smtClean="0"/>
              <a:t> a « </a:t>
            </a:r>
            <a:r>
              <a:rPr lang="fr-FR" sz="2400" dirty="0" err="1" smtClean="0"/>
              <a:t>veg</a:t>
            </a:r>
            <a:r>
              <a:rPr lang="fr-FR" sz="2400" dirty="0" smtClean="0"/>
              <a:t> » </a:t>
            </a:r>
            <a:r>
              <a:rPr lang="fr-FR" sz="2400" dirty="0" err="1" smtClean="0"/>
              <a:t>diet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pic>
        <p:nvPicPr>
          <p:cNvPr id="2050" name="Picture 2" descr="C:\Users\xavier\Desktop\Claire - job search\Codeacademy\Capstone_project\Gender and di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851525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dirty="0" smtClean="0"/>
              <a:t>#Q1 </a:t>
            </a:r>
            <a:r>
              <a:rPr lang="fr-FR" sz="2800" dirty="0" smtClean="0"/>
              <a:t>Graph -  Are «</a:t>
            </a:r>
            <a:r>
              <a:rPr lang="fr-FR" sz="2800" dirty="0" err="1" smtClean="0"/>
              <a:t>vegs</a:t>
            </a:r>
            <a:r>
              <a:rPr lang="fr-FR" sz="2800" dirty="0" smtClean="0"/>
              <a:t> » </a:t>
            </a:r>
            <a:r>
              <a:rPr lang="fr-FR" sz="2800" dirty="0" err="1" smtClean="0"/>
              <a:t>younger</a:t>
            </a:r>
            <a:r>
              <a:rPr lang="fr-FR" sz="2800" dirty="0" smtClean="0"/>
              <a:t> </a:t>
            </a:r>
            <a:r>
              <a:rPr lang="fr-FR" sz="2800" dirty="0" err="1" smtClean="0"/>
              <a:t>than</a:t>
            </a:r>
            <a:r>
              <a:rPr lang="fr-FR" sz="2800" dirty="0" smtClean="0"/>
              <a:t> </a:t>
            </a:r>
            <a:r>
              <a:rPr lang="fr-FR" sz="2800" dirty="0" err="1" smtClean="0"/>
              <a:t>average</a:t>
            </a:r>
            <a:r>
              <a:rPr lang="fr-FR" sz="2800" dirty="0" smtClean="0"/>
              <a:t>?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59881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not a </a:t>
            </a:r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in </a:t>
            </a:r>
            <a:r>
              <a:rPr lang="fr-FR" dirty="0" err="1" smtClean="0"/>
              <a:t>age</a:t>
            </a:r>
            <a:r>
              <a:rPr lang="fr-FR" dirty="0" smtClean="0"/>
              <a:t> distribution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smtClean="0"/>
              <a:t>«</a:t>
            </a:r>
            <a:r>
              <a:rPr lang="fr-FR" dirty="0" smtClean="0"/>
              <a:t> </a:t>
            </a:r>
            <a:r>
              <a:rPr lang="fr-FR" dirty="0" err="1" smtClean="0"/>
              <a:t>veg</a:t>
            </a:r>
            <a:r>
              <a:rPr lang="fr-FR" dirty="0" smtClean="0"/>
              <a:t> » and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diets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1026" name="Picture 2" descr="C:\Users\xavier\Desktop\Claire - job search\Codeacademy\Capstone_project\Figure_2_Age_vs_being_veget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851525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508</Words>
  <Application>Microsoft Office PowerPoint</Application>
  <PresentationFormat>Affichage à l'écran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Capstone Project Date-A-Scientist  </vt:lpstr>
      <vt:lpstr>Capstone Project</vt:lpstr>
      <vt:lpstr># Exploration of dating website data</vt:lpstr>
      <vt:lpstr>#Exploration of dating website data   Status variable</vt:lpstr>
      <vt:lpstr># Exploration of dating website data     Body type variable</vt:lpstr>
      <vt:lpstr># Question 1 -   Vegeterians </vt:lpstr>
      <vt:lpstr># Q1 – Veg_code, a new variable</vt:lpstr>
      <vt:lpstr>Q1 Graph #  More girls have veg diets</vt:lpstr>
      <vt:lpstr>#Q1 Graph -  Are «vegs » younger than average?</vt:lpstr>
      <vt:lpstr># Q1 - Predicting « veg_code »requires a classification model</vt:lpstr>
      <vt:lpstr># Q1Classification model evaluation</vt:lpstr>
      <vt:lpstr># Question 2 – Age guessing</vt:lpstr>
      <vt:lpstr># Q2 - A regression question</vt:lpstr>
      <vt:lpstr>#Q2 - Regression Model evaluation</vt:lpstr>
      <vt:lpstr>Conclusions and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</cp:lastModifiedBy>
  <cp:revision>105</cp:revision>
  <dcterms:created xsi:type="dcterms:W3CDTF">2019-05-17T10:27:00Z</dcterms:created>
  <dcterms:modified xsi:type="dcterms:W3CDTF">2019-05-27T20:41:48Z</dcterms:modified>
</cp:coreProperties>
</file>