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Layouts/slideLayout23.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20.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7.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21.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6.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_rels/presentation.xml.rels" ContentType="application/vnd.openxmlformats-package.relationships+xml"/>
  <Override PartName="/ppt/media/image5.png" ContentType="image/png"/>
  <Override PartName="/ppt/media/image4.jpeg" ContentType="image/jpeg"/>
  <Override PartName="/ppt/media/image6.png" ContentType="image/png"/>
  <Override PartName="/ppt/media/image1.png" ContentType="image/png"/>
  <Override PartName="/ppt/media/image7.jpeg" ContentType="image/jpeg"/>
  <Override PartName="/ppt/media/image2.png" ContentType="image/png"/>
  <Override PartName="/ppt/media/image3.png" ContentType="image/png"/>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5.xml" ContentType="application/vnd.openxmlformats-officedocument.presentationml.notes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_rels/slide1.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7.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sldImg"/>
          </p:nvPr>
        </p:nvSpPr>
        <p:spPr>
          <a:xfrm>
            <a:off x="1107000" y="812520"/>
            <a:ext cx="5345280" cy="4008960"/>
          </a:xfrm>
          <a:prstGeom prst="rect">
            <a:avLst/>
          </a:prstGeom>
        </p:spPr>
        <p:txBody>
          <a:bodyPr lIns="0" rIns="0" tIns="0" bIns="0" anchor="b">
            <a:noAutofit/>
          </a:bodyPr>
          <a:p>
            <a:r>
              <a:rPr b="1" lang="en-US" sz="3200" spc="-1" strike="noStrike">
                <a:solidFill>
                  <a:srgbClr val="ffffff"/>
                </a:solidFill>
                <a:latin typeface="Noto Sans Black"/>
              </a:rPr>
              <a:t>Click to move the slide</a:t>
            </a:r>
            <a:endParaRPr b="1" lang="en-US" sz="3200" spc="-1" strike="noStrike">
              <a:solidFill>
                <a:srgbClr val="ffffff"/>
              </a:solidFill>
              <a:latin typeface="Noto Sans Black"/>
            </a:endParaRPr>
          </a:p>
        </p:txBody>
      </p:sp>
      <p:sp>
        <p:nvSpPr>
          <p:cNvPr id="88" name="PlaceHolder 2"/>
          <p:cNvSpPr>
            <a:spLocks noGrp="1"/>
          </p:cNvSpPr>
          <p:nvPr>
            <p:ph type="body"/>
          </p:nvPr>
        </p:nvSpPr>
        <p:spPr>
          <a:xfrm>
            <a:off x="756000" y="5078520"/>
            <a:ext cx="6047640" cy="4811040"/>
          </a:xfrm>
          <a:prstGeom prst="rect">
            <a:avLst/>
          </a:prstGeom>
        </p:spPr>
        <p:txBody>
          <a:bodyPr lIns="0" rIns="0" tIns="0" bIns="0">
            <a:noAutofit/>
          </a:bodyPr>
          <a:p>
            <a:r>
              <a:rPr b="0" lang="en-US" sz="2810" spc="-1" strike="noStrike">
                <a:latin typeface="Noto Sans"/>
              </a:rPr>
              <a:t>Click to edit the notes format</a:t>
            </a:r>
            <a:endParaRPr b="0" lang="en-US" sz="2810" spc="-1" strike="noStrike">
              <a:latin typeface="Noto Sans"/>
            </a:endParaRPr>
          </a:p>
        </p:txBody>
      </p:sp>
      <p:sp>
        <p:nvSpPr>
          <p:cNvPr id="89" name="PlaceHolder 3"/>
          <p:cNvSpPr>
            <a:spLocks noGrp="1"/>
          </p:cNvSpPr>
          <p:nvPr>
            <p:ph type="hdr"/>
          </p:nvPr>
        </p:nvSpPr>
        <p:spPr>
          <a:xfrm>
            <a:off x="0" y="0"/>
            <a:ext cx="3280680" cy="534240"/>
          </a:xfrm>
          <a:prstGeom prst="rect">
            <a:avLst/>
          </a:prstGeom>
        </p:spPr>
        <p:txBody>
          <a:bodyPr lIns="0" rIns="0" tIns="0" bIns="0">
            <a:noAutofit/>
          </a:bodyPr>
          <a:p>
            <a:r>
              <a:rPr b="1" lang="en-US" sz="1400" spc="-1" strike="noStrike">
                <a:solidFill>
                  <a:srgbClr val="e74c3c"/>
                </a:solidFill>
                <a:latin typeface="Noto Sans Black"/>
              </a:rPr>
              <a:t>&lt;header&gt;</a:t>
            </a:r>
            <a:endParaRPr b="1" lang="en-US" sz="1400" spc="-1" strike="noStrike">
              <a:solidFill>
                <a:srgbClr val="e74c3c"/>
              </a:solidFill>
              <a:latin typeface="Noto Sans Black"/>
            </a:endParaRPr>
          </a:p>
        </p:txBody>
      </p:sp>
      <p:sp>
        <p:nvSpPr>
          <p:cNvPr id="90" name="PlaceHolder 4"/>
          <p:cNvSpPr>
            <a:spLocks noGrp="1"/>
          </p:cNvSpPr>
          <p:nvPr>
            <p:ph type="dt"/>
          </p:nvPr>
        </p:nvSpPr>
        <p:spPr>
          <a:xfrm>
            <a:off x="4278960" y="0"/>
            <a:ext cx="3280680" cy="534240"/>
          </a:xfrm>
          <a:prstGeom prst="rect">
            <a:avLst/>
          </a:prstGeom>
        </p:spPr>
        <p:txBody>
          <a:bodyPr lIns="0" rIns="0" tIns="0" bIns="0">
            <a:noAutofit/>
          </a:bodyPr>
          <a:p>
            <a:pPr algn="r"/>
            <a:r>
              <a:rPr b="1" lang="en-US" sz="1400" spc="-1" strike="noStrike">
                <a:solidFill>
                  <a:srgbClr val="e74c3c"/>
                </a:solidFill>
                <a:latin typeface="Noto Sans Black"/>
              </a:rPr>
              <a:t>&lt;date/time&gt;</a:t>
            </a:r>
            <a:endParaRPr b="1" lang="en-US" sz="1400" spc="-1" strike="noStrike">
              <a:solidFill>
                <a:srgbClr val="e74c3c"/>
              </a:solidFill>
              <a:latin typeface="Noto Sans Black"/>
            </a:endParaRPr>
          </a:p>
        </p:txBody>
      </p:sp>
      <p:sp>
        <p:nvSpPr>
          <p:cNvPr id="91" name="PlaceHolder 5"/>
          <p:cNvSpPr>
            <a:spLocks noGrp="1"/>
          </p:cNvSpPr>
          <p:nvPr>
            <p:ph type="ftr"/>
          </p:nvPr>
        </p:nvSpPr>
        <p:spPr>
          <a:xfrm>
            <a:off x="0" y="10157400"/>
            <a:ext cx="3280680" cy="534240"/>
          </a:xfrm>
          <a:prstGeom prst="rect">
            <a:avLst/>
          </a:prstGeom>
        </p:spPr>
        <p:txBody>
          <a:bodyPr lIns="0" rIns="0" tIns="0" bIns="0" anchor="b">
            <a:noAutofit/>
          </a:bodyPr>
          <a:p>
            <a:r>
              <a:rPr b="1" lang="en-US" sz="1400" spc="-1" strike="noStrike">
                <a:solidFill>
                  <a:srgbClr val="e74c3c"/>
                </a:solidFill>
                <a:latin typeface="Noto Sans Black"/>
              </a:rPr>
              <a:t>&lt;footer&gt;</a:t>
            </a:r>
            <a:endParaRPr b="1" lang="en-US" sz="1400" spc="-1" strike="noStrike">
              <a:solidFill>
                <a:srgbClr val="e74c3c"/>
              </a:solidFill>
              <a:latin typeface="Noto Sans Black"/>
            </a:endParaRPr>
          </a:p>
        </p:txBody>
      </p:sp>
      <p:sp>
        <p:nvSpPr>
          <p:cNvPr id="92"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E5D0C9C6-9C81-4103-AA10-3538E0FA2FCF}" type="slidenum">
              <a:rPr b="1" lang="en-US" sz="1400" spc="-1" strike="noStrike">
                <a:solidFill>
                  <a:srgbClr val="e74c3c"/>
                </a:solidFill>
                <a:latin typeface="Noto Sans Black"/>
              </a:rPr>
              <a:t>&lt;number&gt;</a:t>
            </a:fld>
            <a:endParaRPr b="1" lang="en-US" sz="1400" spc="-1" strike="noStrike">
              <a:solidFill>
                <a:srgbClr val="e74c3c"/>
              </a:solidFill>
              <a:latin typeface="Noto Sans Black"/>
            </a:endParaRPr>
          </a:p>
        </p:txBody>
      </p:sp>
    </p:spTree>
  </p:cSld>
  <p:clrMap bg1="lt1" bg2="lt2" tx1="dk1" tx2="dk2" accent1="accent1" accent2="accent2" accent3="accent3" accent4="accent4" accent5="accent5" accent6="accent6" hlink="hlink" folHlink="folHlink"/>
</p:notesMaster>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1107000" y="812520"/>
            <a:ext cx="5345280" cy="4008960"/>
          </a:xfrm>
          <a:prstGeom prst="rect">
            <a:avLst/>
          </a:prstGeom>
        </p:spPr>
      </p:sp>
      <p:sp>
        <p:nvSpPr>
          <p:cNvPr id="124"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Noto Sans"/>
              </a:rPr>
              <a:t>STIG’s are produced by DISA, a DoD agency</a:t>
            </a:r>
            <a:endParaRPr b="0" lang="en-US" sz="2000" spc="-1" strike="noStrike">
              <a:latin typeface="Noto Sans"/>
            </a:endParaRPr>
          </a:p>
          <a:p>
            <a:endParaRPr b="0" lang="en-US" sz="2000" spc="-1" strike="noStrike">
              <a:latin typeface="Noto Sans"/>
            </a:endParaRPr>
          </a:p>
          <a:p>
            <a:r>
              <a:rPr b="0" lang="en-US" sz="2000" spc="-1" strike="noStrike">
                <a:latin typeface="Noto Sans"/>
              </a:rPr>
              <a:t>STIG is basically a guideline or framework to secure your “out of the box” operating system or application.  It covers changing default configs, among other changes, to “harden” your system or application.</a:t>
            </a:r>
            <a:endParaRPr b="0" lang="en-US" sz="2000" spc="-1" strike="noStrike">
              <a:latin typeface="Noto Sans"/>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sldImg"/>
          </p:nvPr>
        </p:nvSpPr>
        <p:spPr>
          <a:xfrm>
            <a:off x="1107000" y="812520"/>
            <a:ext cx="5345280" cy="4008960"/>
          </a:xfrm>
          <a:prstGeom prst="rect">
            <a:avLst/>
          </a:prstGeom>
        </p:spPr>
      </p:sp>
      <p:sp>
        <p:nvSpPr>
          <p:cNvPr id="126"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Noto Sans"/>
              </a:rPr>
              <a:t>- Personal Use</a:t>
            </a:r>
            <a:endParaRPr b="0" lang="en-US" sz="2000" spc="-1" strike="noStrike">
              <a:latin typeface="Noto Sans"/>
            </a:endParaRPr>
          </a:p>
          <a:p>
            <a:r>
              <a:rPr b="0" lang="en-US" sz="2000" spc="-1" strike="noStrike">
                <a:latin typeface="Noto Sans"/>
              </a:rPr>
              <a:t>Win10 laptops/workstations, ,VM’s, home network equipment (routers, NAS, etc.)</a:t>
            </a:r>
            <a:endParaRPr b="0" lang="en-US" sz="2000" spc="-1" strike="noStrike">
              <a:latin typeface="Noto Sans"/>
            </a:endParaRPr>
          </a:p>
          <a:p>
            <a:endParaRPr b="0" lang="en-US" sz="2000" spc="-1" strike="noStrike">
              <a:latin typeface="Noto Sans"/>
            </a:endParaRPr>
          </a:p>
          <a:p>
            <a:r>
              <a:rPr b="0" lang="en-US" sz="2000" spc="-1" strike="noStrike">
                <a:latin typeface="Noto Sans"/>
              </a:rPr>
              <a:t>- Professional Use</a:t>
            </a:r>
            <a:endParaRPr b="0" lang="en-US" sz="2000" spc="-1" strike="noStrike">
              <a:latin typeface="Noto Sans"/>
            </a:endParaRPr>
          </a:p>
          <a:p>
            <a:r>
              <a:rPr b="0" lang="en-US" sz="2000" spc="-1" strike="noStrike">
                <a:latin typeface="Noto Sans"/>
              </a:rPr>
              <a:t>Company workstations, web servers, VM’s, file servers, databases, Active Directory, etc</a:t>
            </a:r>
            <a:endParaRPr b="0" lang="en-US" sz="2000" spc="-1" strike="noStrike">
              <a:latin typeface="Noto Sans"/>
            </a:endParaRPr>
          </a:p>
          <a:p>
            <a:endParaRPr b="0" lang="en-US" sz="2000" spc="-1" strike="noStrike">
              <a:latin typeface="Noto Sans"/>
            </a:endParaRPr>
          </a:p>
          <a:p>
            <a:r>
              <a:rPr b="0" lang="en-US" sz="2000" spc="-1" strike="noStrike">
                <a:latin typeface="Noto Sans"/>
              </a:rPr>
              <a:t>Can you prove to an auditor or stakeholder you have taken care of configuration vulnerabilities and are deploying secure IT infrastructure.</a:t>
            </a:r>
            <a:endParaRPr b="0" lang="en-US" sz="2000" spc="-1" strike="noStrike">
              <a:latin typeface="Noto Sans"/>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sldImg"/>
          </p:nvPr>
        </p:nvSpPr>
        <p:spPr>
          <a:xfrm>
            <a:off x="1107000" y="812520"/>
            <a:ext cx="5345280" cy="4008960"/>
          </a:xfrm>
          <a:prstGeom prst="rect">
            <a:avLst/>
          </a:prstGeom>
        </p:spPr>
      </p:sp>
      <p:sp>
        <p:nvSpPr>
          <p:cNvPr id="128"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Noto Sans"/>
              </a:rPr>
              <a:t>Download the STIG Viewer, jar file, make it executable in Linux.</a:t>
            </a:r>
            <a:endParaRPr b="0" lang="en-US" sz="2000" spc="-1" strike="noStrike">
              <a:latin typeface="Noto Sans"/>
            </a:endParaRPr>
          </a:p>
          <a:p>
            <a:endParaRPr b="0" lang="en-US" sz="2000" spc="-1" strike="noStrike">
              <a:latin typeface="Noto Sans"/>
            </a:endParaRPr>
          </a:p>
          <a:p>
            <a:r>
              <a:rPr b="0" lang="en-US" sz="2000" spc="-1" strike="noStrike">
                <a:latin typeface="Noto Sans"/>
              </a:rPr>
              <a:t>Download your STIGs, unzip them, import them into the STIG Viewer, create a checklist and secure away.</a:t>
            </a:r>
            <a:endParaRPr b="0" lang="en-US" sz="2000" spc="-1" strike="noStrike">
              <a:latin typeface="Noto Sans"/>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31" name="PlaceHolder 2"/>
          <p:cNvSpPr>
            <a:spLocks noGrp="1"/>
          </p:cNvSpPr>
          <p:nvPr>
            <p:ph type="body"/>
          </p:nvPr>
        </p:nvSpPr>
        <p:spPr>
          <a:xfrm>
            <a:off x="360000" y="1980000"/>
            <a:ext cx="91800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32" name="PlaceHolder 3"/>
          <p:cNvSpPr>
            <a:spLocks noGrp="1"/>
          </p:cNvSpPr>
          <p:nvPr>
            <p:ph type="body"/>
          </p:nvPr>
        </p:nvSpPr>
        <p:spPr>
          <a:xfrm>
            <a:off x="360000" y="4424400"/>
            <a:ext cx="91800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34"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35"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36" name="PlaceHolder 4"/>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37" name="PlaceHolder 5"/>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39" name="PlaceHolder 2"/>
          <p:cNvSpPr>
            <a:spLocks noGrp="1"/>
          </p:cNvSpPr>
          <p:nvPr>
            <p:ph type="body"/>
          </p:nvPr>
        </p:nvSpPr>
        <p:spPr>
          <a:xfrm>
            <a:off x="360000" y="1980000"/>
            <a:ext cx="29556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40" name="PlaceHolder 3"/>
          <p:cNvSpPr>
            <a:spLocks noGrp="1"/>
          </p:cNvSpPr>
          <p:nvPr>
            <p:ph type="body"/>
          </p:nvPr>
        </p:nvSpPr>
        <p:spPr>
          <a:xfrm>
            <a:off x="3463920" y="1980000"/>
            <a:ext cx="29556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41" name="PlaceHolder 4"/>
          <p:cNvSpPr>
            <a:spLocks noGrp="1"/>
          </p:cNvSpPr>
          <p:nvPr>
            <p:ph type="body"/>
          </p:nvPr>
        </p:nvSpPr>
        <p:spPr>
          <a:xfrm>
            <a:off x="6567480" y="1980000"/>
            <a:ext cx="29556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42" name="PlaceHolder 5"/>
          <p:cNvSpPr>
            <a:spLocks noGrp="1"/>
          </p:cNvSpPr>
          <p:nvPr>
            <p:ph type="body"/>
          </p:nvPr>
        </p:nvSpPr>
        <p:spPr>
          <a:xfrm>
            <a:off x="360000" y="4424400"/>
            <a:ext cx="29556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43" name="PlaceHolder 6"/>
          <p:cNvSpPr>
            <a:spLocks noGrp="1"/>
          </p:cNvSpPr>
          <p:nvPr>
            <p:ph type="body"/>
          </p:nvPr>
        </p:nvSpPr>
        <p:spPr>
          <a:xfrm>
            <a:off x="3463920" y="4424400"/>
            <a:ext cx="29556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44" name="PlaceHolder 7"/>
          <p:cNvSpPr>
            <a:spLocks noGrp="1"/>
          </p:cNvSpPr>
          <p:nvPr>
            <p:ph type="body"/>
          </p:nvPr>
        </p:nvSpPr>
        <p:spPr>
          <a:xfrm>
            <a:off x="6567480" y="4424400"/>
            <a:ext cx="29556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52" name="PlaceHolder 2"/>
          <p:cNvSpPr>
            <a:spLocks noGrp="1"/>
          </p:cNvSpPr>
          <p:nvPr>
            <p:ph type="subTitle"/>
          </p:nvPr>
        </p:nvSpPr>
        <p:spPr>
          <a:xfrm>
            <a:off x="360000" y="1980000"/>
            <a:ext cx="9180000" cy="4680000"/>
          </a:xfrm>
          <a:prstGeom prst="rect">
            <a:avLst/>
          </a:prstGeom>
        </p:spPr>
        <p:txBody>
          <a:bodyPr lIns="0" rIns="0" tIns="0" bIns="0">
            <a:noAutofit/>
          </a:bodyPr>
          <a:p>
            <a:endParaRPr b="0" lang="en-US" sz="2600" spc="-1" strike="noStrike">
              <a:solidFill>
                <a:srgbClr val="1c1c1c"/>
              </a:solidFill>
              <a:latin typeface="Noto Sans Light"/>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54" name="PlaceHolder 2"/>
          <p:cNvSpPr>
            <a:spLocks noGrp="1"/>
          </p:cNvSpPr>
          <p:nvPr>
            <p:ph type="body"/>
          </p:nvPr>
        </p:nvSpPr>
        <p:spPr>
          <a:xfrm>
            <a:off x="360000" y="1980000"/>
            <a:ext cx="9180000" cy="4680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56" name="PlaceHolder 2"/>
          <p:cNvSpPr>
            <a:spLocks noGrp="1"/>
          </p:cNvSpPr>
          <p:nvPr>
            <p:ph type="body"/>
          </p:nvPr>
        </p:nvSpPr>
        <p:spPr>
          <a:xfrm>
            <a:off x="360000" y="1980000"/>
            <a:ext cx="4479480" cy="4680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57" name="PlaceHolder 3"/>
          <p:cNvSpPr>
            <a:spLocks noGrp="1"/>
          </p:cNvSpPr>
          <p:nvPr>
            <p:ph type="body"/>
          </p:nvPr>
        </p:nvSpPr>
        <p:spPr>
          <a:xfrm>
            <a:off x="5063760" y="1980000"/>
            <a:ext cx="4479480" cy="4680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60000" y="360000"/>
            <a:ext cx="9360000" cy="4173120"/>
          </a:xfrm>
          <a:prstGeom prst="rect">
            <a:avLst/>
          </a:prstGeom>
        </p:spPr>
        <p:txBody>
          <a:bodyPr lIns="0" rIns="0" tIns="0" bIns="0">
            <a:noAutofit/>
          </a:bodyPr>
          <a:p>
            <a:endParaRPr b="0" lang="en-US" sz="2600" spc="-1" strike="noStrike">
              <a:solidFill>
                <a:srgbClr val="1c1c1c"/>
              </a:solidFill>
              <a:latin typeface="Noto Sans Light"/>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61"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62" name="PlaceHolder 3"/>
          <p:cNvSpPr>
            <a:spLocks noGrp="1"/>
          </p:cNvSpPr>
          <p:nvPr>
            <p:ph type="body"/>
          </p:nvPr>
        </p:nvSpPr>
        <p:spPr>
          <a:xfrm>
            <a:off x="5063760" y="1980000"/>
            <a:ext cx="4479480" cy="4680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63" name="PlaceHolder 4"/>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10" name="PlaceHolder 2"/>
          <p:cNvSpPr>
            <a:spLocks noGrp="1"/>
          </p:cNvSpPr>
          <p:nvPr>
            <p:ph type="subTitle"/>
          </p:nvPr>
        </p:nvSpPr>
        <p:spPr>
          <a:xfrm>
            <a:off x="360000" y="1980000"/>
            <a:ext cx="9180000" cy="4680000"/>
          </a:xfrm>
          <a:prstGeom prst="rect">
            <a:avLst/>
          </a:prstGeom>
        </p:spPr>
        <p:txBody>
          <a:bodyPr lIns="0" rIns="0" tIns="0" bIns="0">
            <a:noAutofit/>
          </a:bodyPr>
          <a:p>
            <a:endParaRPr b="0" lang="en-US" sz="2600" spc="-1" strike="noStrike">
              <a:solidFill>
                <a:srgbClr val="1c1c1c"/>
              </a:solidFill>
              <a:latin typeface="Noto Sans Light"/>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65" name="PlaceHolder 2"/>
          <p:cNvSpPr>
            <a:spLocks noGrp="1"/>
          </p:cNvSpPr>
          <p:nvPr>
            <p:ph type="body"/>
          </p:nvPr>
        </p:nvSpPr>
        <p:spPr>
          <a:xfrm>
            <a:off x="360000" y="1980000"/>
            <a:ext cx="4479480" cy="4680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66"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67" name="PlaceHolder 4"/>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69"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70"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71" name="PlaceHolder 4"/>
          <p:cNvSpPr>
            <a:spLocks noGrp="1"/>
          </p:cNvSpPr>
          <p:nvPr>
            <p:ph type="body"/>
          </p:nvPr>
        </p:nvSpPr>
        <p:spPr>
          <a:xfrm>
            <a:off x="360000" y="4424400"/>
            <a:ext cx="91800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73" name="PlaceHolder 2"/>
          <p:cNvSpPr>
            <a:spLocks noGrp="1"/>
          </p:cNvSpPr>
          <p:nvPr>
            <p:ph type="body"/>
          </p:nvPr>
        </p:nvSpPr>
        <p:spPr>
          <a:xfrm>
            <a:off x="360000" y="1980000"/>
            <a:ext cx="91800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74" name="PlaceHolder 3"/>
          <p:cNvSpPr>
            <a:spLocks noGrp="1"/>
          </p:cNvSpPr>
          <p:nvPr>
            <p:ph type="body"/>
          </p:nvPr>
        </p:nvSpPr>
        <p:spPr>
          <a:xfrm>
            <a:off x="360000" y="4424400"/>
            <a:ext cx="91800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76"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77"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78" name="PlaceHolder 4"/>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79" name="PlaceHolder 5"/>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81" name="PlaceHolder 2"/>
          <p:cNvSpPr>
            <a:spLocks noGrp="1"/>
          </p:cNvSpPr>
          <p:nvPr>
            <p:ph type="body"/>
          </p:nvPr>
        </p:nvSpPr>
        <p:spPr>
          <a:xfrm>
            <a:off x="360000" y="1980000"/>
            <a:ext cx="29556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82" name="PlaceHolder 3"/>
          <p:cNvSpPr>
            <a:spLocks noGrp="1"/>
          </p:cNvSpPr>
          <p:nvPr>
            <p:ph type="body"/>
          </p:nvPr>
        </p:nvSpPr>
        <p:spPr>
          <a:xfrm>
            <a:off x="3463920" y="1980000"/>
            <a:ext cx="29556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83" name="PlaceHolder 4"/>
          <p:cNvSpPr>
            <a:spLocks noGrp="1"/>
          </p:cNvSpPr>
          <p:nvPr>
            <p:ph type="body"/>
          </p:nvPr>
        </p:nvSpPr>
        <p:spPr>
          <a:xfrm>
            <a:off x="6567480" y="1980000"/>
            <a:ext cx="29556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84" name="PlaceHolder 5"/>
          <p:cNvSpPr>
            <a:spLocks noGrp="1"/>
          </p:cNvSpPr>
          <p:nvPr>
            <p:ph type="body"/>
          </p:nvPr>
        </p:nvSpPr>
        <p:spPr>
          <a:xfrm>
            <a:off x="360000" y="4424400"/>
            <a:ext cx="29556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85" name="PlaceHolder 6"/>
          <p:cNvSpPr>
            <a:spLocks noGrp="1"/>
          </p:cNvSpPr>
          <p:nvPr>
            <p:ph type="body"/>
          </p:nvPr>
        </p:nvSpPr>
        <p:spPr>
          <a:xfrm>
            <a:off x="3463920" y="4424400"/>
            <a:ext cx="29556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86" name="PlaceHolder 7"/>
          <p:cNvSpPr>
            <a:spLocks noGrp="1"/>
          </p:cNvSpPr>
          <p:nvPr>
            <p:ph type="body"/>
          </p:nvPr>
        </p:nvSpPr>
        <p:spPr>
          <a:xfrm>
            <a:off x="6567480" y="4424400"/>
            <a:ext cx="29556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12" name="PlaceHolder 2"/>
          <p:cNvSpPr>
            <a:spLocks noGrp="1"/>
          </p:cNvSpPr>
          <p:nvPr>
            <p:ph type="body"/>
          </p:nvPr>
        </p:nvSpPr>
        <p:spPr>
          <a:xfrm>
            <a:off x="360000" y="1980000"/>
            <a:ext cx="9180000" cy="4680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14" name="PlaceHolder 2"/>
          <p:cNvSpPr>
            <a:spLocks noGrp="1"/>
          </p:cNvSpPr>
          <p:nvPr>
            <p:ph type="body"/>
          </p:nvPr>
        </p:nvSpPr>
        <p:spPr>
          <a:xfrm>
            <a:off x="360000" y="1980000"/>
            <a:ext cx="4479480" cy="4680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15" name="PlaceHolder 3"/>
          <p:cNvSpPr>
            <a:spLocks noGrp="1"/>
          </p:cNvSpPr>
          <p:nvPr>
            <p:ph type="body"/>
          </p:nvPr>
        </p:nvSpPr>
        <p:spPr>
          <a:xfrm>
            <a:off x="5063760" y="1980000"/>
            <a:ext cx="4479480" cy="4680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60000" y="360000"/>
            <a:ext cx="9360000" cy="4173120"/>
          </a:xfrm>
          <a:prstGeom prst="rect">
            <a:avLst/>
          </a:prstGeom>
        </p:spPr>
        <p:txBody>
          <a:bodyPr lIns="0" rIns="0" tIns="0" bIns="0">
            <a:noAutofit/>
          </a:bodyPr>
          <a:p>
            <a:endParaRPr b="0" lang="en-US" sz="2600" spc="-1" strike="noStrike">
              <a:solidFill>
                <a:srgbClr val="1c1c1c"/>
              </a:solidFill>
              <a:latin typeface="Noto Sans Ligh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19"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20" name="PlaceHolder 3"/>
          <p:cNvSpPr>
            <a:spLocks noGrp="1"/>
          </p:cNvSpPr>
          <p:nvPr>
            <p:ph type="body"/>
          </p:nvPr>
        </p:nvSpPr>
        <p:spPr>
          <a:xfrm>
            <a:off x="5063760" y="1980000"/>
            <a:ext cx="4479480" cy="4680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21" name="PlaceHolder 4"/>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23" name="PlaceHolder 2"/>
          <p:cNvSpPr>
            <a:spLocks noGrp="1"/>
          </p:cNvSpPr>
          <p:nvPr>
            <p:ph type="body"/>
          </p:nvPr>
        </p:nvSpPr>
        <p:spPr>
          <a:xfrm>
            <a:off x="360000" y="1980000"/>
            <a:ext cx="4479480" cy="4680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24"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25" name="PlaceHolder 4"/>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27"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28"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29" name="PlaceHolder 4"/>
          <p:cNvSpPr>
            <a:spLocks noGrp="1"/>
          </p:cNvSpPr>
          <p:nvPr>
            <p:ph type="body"/>
          </p:nvPr>
        </p:nvSpPr>
        <p:spPr>
          <a:xfrm>
            <a:off x="360000" y="4424400"/>
            <a:ext cx="91800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180000"/>
            <a:ext cx="9720000" cy="1260000"/>
          </a:xfrm>
          <a:prstGeom prst="rect">
            <a:avLst/>
          </a:prstGeom>
          <a:solidFill>
            <a:srgbClr val="e74c3c"/>
          </a:solidFill>
          <a:ln w="72000">
            <a:noFill/>
          </a:ln>
        </p:spPr>
        <p:style>
          <a:lnRef idx="0"/>
          <a:fillRef idx="0"/>
          <a:effectRef idx="0"/>
          <a:fontRef idx="minor"/>
        </p:style>
      </p:sp>
      <p:sp>
        <p:nvSpPr>
          <p:cNvPr id="1" name="CustomShape 2"/>
          <p:cNvSpPr/>
          <p:nvPr/>
        </p:nvSpPr>
        <p:spPr>
          <a:xfrm>
            <a:off x="7560000" y="6840000"/>
            <a:ext cx="2520000" cy="540000"/>
          </a:xfrm>
          <a:prstGeom prst="rect">
            <a:avLst/>
          </a:prstGeom>
          <a:solidFill>
            <a:srgbClr val="e74c3c"/>
          </a:solidFill>
          <a:ln w="72000">
            <a:noFill/>
          </a:ln>
        </p:spPr>
        <p:style>
          <a:lnRef idx="0"/>
          <a:fillRef idx="0"/>
          <a:effectRef idx="0"/>
          <a:fontRef idx="minor"/>
        </p:style>
      </p:sp>
      <p:sp>
        <p:nvSpPr>
          <p:cNvPr id="2" name="CustomShape 3"/>
          <p:cNvSpPr/>
          <p:nvPr/>
        </p:nvSpPr>
        <p:spPr>
          <a:xfrm>
            <a:off x="900000" y="6840000"/>
            <a:ext cx="6480000" cy="540000"/>
          </a:xfrm>
          <a:prstGeom prst="rect">
            <a:avLst/>
          </a:prstGeom>
          <a:solidFill>
            <a:srgbClr val="bdc3c7"/>
          </a:solidFill>
          <a:ln w="72000">
            <a:noFill/>
          </a:ln>
        </p:spPr>
        <p:style>
          <a:lnRef idx="0"/>
          <a:fillRef idx="0"/>
          <a:effectRef idx="0"/>
          <a:fontRef idx="minor"/>
        </p:style>
      </p:sp>
      <p:sp>
        <p:nvSpPr>
          <p:cNvPr id="3" name="CustomShape 4"/>
          <p:cNvSpPr/>
          <p:nvPr/>
        </p:nvSpPr>
        <p:spPr>
          <a:xfrm>
            <a:off x="180000" y="6840000"/>
            <a:ext cx="540000" cy="540000"/>
          </a:xfrm>
          <a:prstGeom prst="rect">
            <a:avLst/>
          </a:prstGeom>
          <a:noFill/>
          <a:ln w="72000">
            <a:noFill/>
          </a:ln>
        </p:spPr>
        <p:style>
          <a:lnRef idx="0"/>
          <a:fillRef idx="0"/>
          <a:effectRef idx="0"/>
          <a:fontRef idx="minor"/>
        </p:style>
      </p:sp>
      <p:sp>
        <p:nvSpPr>
          <p:cNvPr id="4" name="PlaceHolder 5"/>
          <p:cNvSpPr>
            <a:spLocks noGrp="1"/>
          </p:cNvSpPr>
          <p:nvPr>
            <p:ph type="title"/>
          </p:nvPr>
        </p:nvSpPr>
        <p:spPr>
          <a:xfrm>
            <a:off x="360000" y="360000"/>
            <a:ext cx="9360000" cy="900000"/>
          </a:xfrm>
          <a:prstGeom prst="rect">
            <a:avLst/>
          </a:prstGeom>
        </p:spPr>
        <p:txBody>
          <a:bodyPr lIns="0" rIns="0" tIns="0" bIns="0" anchor="b">
            <a:noAutofit/>
          </a:bodyPr>
          <a:p>
            <a:r>
              <a:rPr b="1" lang="en-US" sz="3200" spc="-1" strike="noStrike">
                <a:solidFill>
                  <a:srgbClr val="ffffff"/>
                </a:solidFill>
                <a:latin typeface="Noto Sans Black"/>
              </a:rPr>
              <a:t>Click to edit the title text format</a:t>
            </a:r>
            <a:endParaRPr b="1" lang="en-US" sz="3200" spc="-1" strike="noStrike">
              <a:solidFill>
                <a:srgbClr val="ffffff"/>
              </a:solidFill>
              <a:latin typeface="Noto Sans Black"/>
            </a:endParaRPr>
          </a:p>
        </p:txBody>
      </p:sp>
      <p:sp>
        <p:nvSpPr>
          <p:cNvPr id="5" name="PlaceHolder 6"/>
          <p:cNvSpPr>
            <a:spLocks noGrp="1"/>
          </p:cNvSpPr>
          <p:nvPr>
            <p:ph type="body"/>
          </p:nvPr>
        </p:nvSpPr>
        <p:spPr>
          <a:xfrm>
            <a:off x="360000" y="1980000"/>
            <a:ext cx="9180000" cy="4680000"/>
          </a:xfrm>
          <a:prstGeom prst="rect">
            <a:avLst/>
          </a:prstGeom>
        </p:spPr>
        <p:txBody>
          <a:bodyPr lIns="0" rIns="0" tIns="0" bIns="0">
            <a:normAutofit/>
          </a:bodyPr>
          <a:p>
            <a:pPr>
              <a:spcAft>
                <a:spcPts val="1142"/>
              </a:spcAft>
            </a:pPr>
            <a:r>
              <a:rPr b="1" lang="en-US" sz="2600" spc="-1" strike="noStrike">
                <a:solidFill>
                  <a:srgbClr val="1c1c1c"/>
                </a:solidFill>
                <a:latin typeface="Noto Sans SemiBold"/>
              </a:rPr>
              <a:t>Click to edit the outline text format</a:t>
            </a:r>
            <a:endParaRPr b="1" lang="en-US" sz="2600" spc="-1" strike="noStrike">
              <a:solidFill>
                <a:srgbClr val="1c1c1c"/>
              </a:solidFill>
              <a:latin typeface="Noto Sans SemiBold"/>
            </a:endParaRPr>
          </a:p>
          <a:p>
            <a:pPr lvl="1" marL="288000">
              <a:spcAft>
                <a:spcPts val="1134"/>
              </a:spcAft>
            </a:pPr>
            <a:r>
              <a:rPr b="0" lang="en-US" sz="2200" spc="-1" strike="noStrike">
                <a:solidFill>
                  <a:srgbClr val="1c1c1c"/>
                </a:solidFill>
                <a:latin typeface="Noto Sans Light"/>
              </a:rPr>
              <a:t>Second Outline Level</a:t>
            </a:r>
            <a:endParaRPr b="0" lang="en-US" sz="2200" spc="-1" strike="noStrike">
              <a:solidFill>
                <a:srgbClr val="1c1c1c"/>
              </a:solidFill>
              <a:latin typeface="Noto Sans Light"/>
            </a:endParaRPr>
          </a:p>
          <a:p>
            <a:pPr lvl="2" marL="576000">
              <a:spcAft>
                <a:spcPts val="850"/>
              </a:spcAft>
            </a:pPr>
            <a:r>
              <a:rPr b="0" lang="en-US" sz="1800" spc="-1" strike="noStrike">
                <a:solidFill>
                  <a:srgbClr val="1c1c1c"/>
                </a:solidFill>
                <a:latin typeface="Noto Sans Light"/>
              </a:rPr>
              <a:t>Third Outline Level</a:t>
            </a:r>
            <a:endParaRPr b="0" lang="en-US" sz="1800" spc="-1" strike="noStrike">
              <a:solidFill>
                <a:srgbClr val="1c1c1c"/>
              </a:solidFill>
              <a:latin typeface="Noto Sans Light"/>
            </a:endParaRPr>
          </a:p>
          <a:p>
            <a:pPr lvl="3" marL="864000">
              <a:spcAft>
                <a:spcPts val="567"/>
              </a:spcAft>
            </a:pPr>
            <a:r>
              <a:rPr b="0" lang="en-US" sz="1600" spc="-1" strike="noStrike">
                <a:solidFill>
                  <a:srgbClr val="1c1c1c"/>
                </a:solidFill>
                <a:latin typeface="Noto Sans Light"/>
              </a:rPr>
              <a:t>Fourth Outline Level</a:t>
            </a:r>
            <a:endParaRPr b="0" lang="en-US" sz="1600" spc="-1" strike="noStrike">
              <a:solidFill>
                <a:srgbClr val="1c1c1c"/>
              </a:solidFill>
              <a:latin typeface="Noto Sans Light"/>
            </a:endParaRPr>
          </a:p>
          <a:p>
            <a:pPr lvl="4" marL="1152000">
              <a:spcAft>
                <a:spcPts val="283"/>
              </a:spcAft>
            </a:pPr>
            <a:r>
              <a:rPr b="0" lang="en-US" sz="1600" spc="-1" strike="noStrike">
                <a:solidFill>
                  <a:srgbClr val="1c1c1c"/>
                </a:solidFill>
                <a:latin typeface="Noto Sans Light"/>
              </a:rPr>
              <a:t>Fifth Outline Level</a:t>
            </a:r>
            <a:endParaRPr b="0" lang="en-US" sz="1600" spc="-1" strike="noStrike">
              <a:solidFill>
                <a:srgbClr val="1c1c1c"/>
              </a:solidFill>
              <a:latin typeface="Noto Sans Light"/>
            </a:endParaRPr>
          </a:p>
          <a:p>
            <a:pPr lvl="5" marL="1440000">
              <a:spcAft>
                <a:spcPts val="283"/>
              </a:spcAft>
            </a:pPr>
            <a:r>
              <a:rPr b="0" lang="en-US" sz="1600" spc="-1" strike="noStrike">
                <a:solidFill>
                  <a:srgbClr val="1c1c1c"/>
                </a:solidFill>
                <a:latin typeface="Noto Sans Light"/>
              </a:rPr>
              <a:t>Sixth Outline Level</a:t>
            </a:r>
            <a:endParaRPr b="0" lang="en-US" sz="1600" spc="-1" strike="noStrike">
              <a:solidFill>
                <a:srgbClr val="1c1c1c"/>
              </a:solidFill>
              <a:latin typeface="Noto Sans Light"/>
            </a:endParaRPr>
          </a:p>
          <a:p>
            <a:pPr lvl="6" marL="1728000">
              <a:spcAft>
                <a:spcPts val="283"/>
              </a:spcAft>
            </a:pPr>
            <a:r>
              <a:rPr b="0" lang="en-US" sz="1600" spc="-1" strike="noStrike">
                <a:solidFill>
                  <a:srgbClr val="1c1c1c"/>
                </a:solidFill>
                <a:latin typeface="Noto Sans Light"/>
              </a:rPr>
              <a:t>Seventh Outline Level</a:t>
            </a:r>
            <a:endParaRPr b="0" lang="en-US" sz="1600" spc="-1" strike="noStrike">
              <a:solidFill>
                <a:srgbClr val="1c1c1c"/>
              </a:solidFill>
              <a:latin typeface="Noto Sans Light"/>
            </a:endParaRPr>
          </a:p>
        </p:txBody>
      </p:sp>
      <p:sp>
        <p:nvSpPr>
          <p:cNvPr id="6" name="PlaceHolder 7"/>
          <p:cNvSpPr>
            <a:spLocks noGrp="1"/>
          </p:cNvSpPr>
          <p:nvPr>
            <p:ph type="dt"/>
          </p:nvPr>
        </p:nvSpPr>
        <p:spPr>
          <a:xfrm>
            <a:off x="7560000" y="6840000"/>
            <a:ext cx="2340000" cy="521640"/>
          </a:xfrm>
          <a:prstGeom prst="rect">
            <a:avLst/>
          </a:prstGeom>
        </p:spPr>
        <p:txBody>
          <a:bodyPr lIns="0" rIns="0" tIns="0" bIns="0" anchor="ctr">
            <a:noAutofit/>
          </a:bodyPr>
          <a:p>
            <a:pPr algn="r"/>
            <a:r>
              <a:rPr b="1" lang="en-US" sz="1800" spc="-1" strike="noStrike">
                <a:solidFill>
                  <a:srgbClr val="ffffff"/>
                </a:solidFill>
                <a:latin typeface="Noto Sans Black"/>
              </a:rPr>
              <a:t>&lt;date/time&gt;</a:t>
            </a:r>
            <a:endParaRPr b="1" lang="en-US" sz="1800" spc="-1" strike="noStrike">
              <a:solidFill>
                <a:srgbClr val="ffffff"/>
              </a:solidFill>
              <a:latin typeface="Noto Sans Black"/>
            </a:endParaRPr>
          </a:p>
        </p:txBody>
      </p:sp>
      <p:sp>
        <p:nvSpPr>
          <p:cNvPr id="7" name="PlaceHolder 8"/>
          <p:cNvSpPr>
            <a:spLocks noGrp="1"/>
          </p:cNvSpPr>
          <p:nvPr>
            <p:ph type="ftr"/>
          </p:nvPr>
        </p:nvSpPr>
        <p:spPr>
          <a:xfrm>
            <a:off x="1080000" y="6840000"/>
            <a:ext cx="3240000" cy="540000"/>
          </a:xfrm>
          <a:prstGeom prst="rect">
            <a:avLst/>
          </a:prstGeom>
        </p:spPr>
        <p:txBody>
          <a:bodyPr lIns="0" rIns="0" tIns="0" bIns="0" anchor="ctr">
            <a:noAutofit/>
          </a:bodyPr>
          <a:p>
            <a:pPr algn="ctr"/>
            <a:r>
              <a:rPr b="1" lang="en-US" sz="1800" spc="-1" strike="noStrike">
                <a:solidFill>
                  <a:srgbClr val="ffffff"/>
                </a:solidFill>
                <a:latin typeface="Noto Sans Black"/>
              </a:rPr>
              <a:t>&lt;footer&gt;</a:t>
            </a:r>
            <a:endParaRPr b="1" lang="en-US" sz="1800" spc="-1" strike="noStrike">
              <a:solidFill>
                <a:srgbClr val="ffffff"/>
              </a:solidFill>
              <a:latin typeface="Noto Sans Black"/>
            </a:endParaRPr>
          </a:p>
        </p:txBody>
      </p:sp>
      <p:sp>
        <p:nvSpPr>
          <p:cNvPr id="8" name="PlaceHolder 9"/>
          <p:cNvSpPr>
            <a:spLocks noGrp="1"/>
          </p:cNvSpPr>
          <p:nvPr>
            <p:ph type="sldNum"/>
          </p:nvPr>
        </p:nvSpPr>
        <p:spPr>
          <a:xfrm>
            <a:off x="180000" y="6840000"/>
            <a:ext cx="540000" cy="540000"/>
          </a:xfrm>
          <a:prstGeom prst="rect">
            <a:avLst/>
          </a:prstGeom>
        </p:spPr>
        <p:txBody>
          <a:bodyPr lIns="0" rIns="0" tIns="0" bIns="0" anchor="ctr">
            <a:noAutofit/>
          </a:bodyPr>
          <a:p>
            <a:pPr algn="ctr"/>
            <a:fld id="{67A1FB83-7F3F-467F-8EF7-8EF03195F911}" type="slidenum">
              <a:rPr b="1" lang="en-US" sz="1800" spc="-1" strike="noStrike">
                <a:solidFill>
                  <a:srgbClr val="ffffff"/>
                </a:solidFill>
                <a:latin typeface="Noto Sans Black"/>
              </a:rPr>
              <a:t>&lt;number&gt;</a:t>
            </a:fld>
            <a:endParaRPr b="1" lang="en-US" sz="1800" spc="-1" strike="noStrike">
              <a:solidFill>
                <a:srgbClr val="ffffff"/>
              </a:solidFill>
              <a:latin typeface="Noto Sans Blac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0" y="3150000"/>
            <a:ext cx="9720000" cy="1260000"/>
          </a:xfrm>
          <a:prstGeom prst="rect">
            <a:avLst/>
          </a:prstGeom>
          <a:solidFill>
            <a:srgbClr val="e74c3c"/>
          </a:solidFill>
          <a:ln>
            <a:noFill/>
          </a:ln>
        </p:spPr>
        <p:style>
          <a:lnRef idx="0"/>
          <a:fillRef idx="0"/>
          <a:effectRef idx="0"/>
          <a:fontRef idx="minor"/>
        </p:style>
      </p:sp>
      <p:sp>
        <p:nvSpPr>
          <p:cNvPr id="46" name="PlaceHolder 2"/>
          <p:cNvSpPr>
            <a:spLocks noGrp="1"/>
          </p:cNvSpPr>
          <p:nvPr>
            <p:ph type="title"/>
          </p:nvPr>
        </p:nvSpPr>
        <p:spPr>
          <a:xfrm>
            <a:off x="360000" y="3330000"/>
            <a:ext cx="9360000" cy="900000"/>
          </a:xfrm>
          <a:prstGeom prst="rect">
            <a:avLst/>
          </a:prstGeom>
        </p:spPr>
        <p:txBody>
          <a:bodyPr lIns="0" rIns="0" tIns="0" bIns="0" anchor="b">
            <a:noAutofit/>
          </a:bodyPr>
          <a:p>
            <a:r>
              <a:rPr b="1" lang="en-US" sz="3200" spc="-1" strike="noStrike">
                <a:solidFill>
                  <a:srgbClr val="ffffff"/>
                </a:solidFill>
                <a:latin typeface="Noto Sans Black"/>
              </a:rPr>
              <a:t>Click to edit the title text format</a:t>
            </a:r>
            <a:endParaRPr b="1" lang="en-US" sz="3200" spc="-1" strike="noStrike">
              <a:solidFill>
                <a:srgbClr val="ffffff"/>
              </a:solidFill>
              <a:latin typeface="Noto Sans Black"/>
            </a:endParaRPr>
          </a:p>
        </p:txBody>
      </p:sp>
      <p:sp>
        <p:nvSpPr>
          <p:cNvPr id="47" name="PlaceHolder 3"/>
          <p:cNvSpPr>
            <a:spLocks noGrp="1"/>
          </p:cNvSpPr>
          <p:nvPr>
            <p:ph type="body"/>
          </p:nvPr>
        </p:nvSpPr>
        <p:spPr>
          <a:xfrm>
            <a:off x="540000" y="4680000"/>
            <a:ext cx="9180000" cy="2520000"/>
          </a:xfrm>
          <a:prstGeom prst="rect">
            <a:avLst/>
          </a:prstGeom>
        </p:spPr>
        <p:txBody>
          <a:bodyPr lIns="0" rIns="0" tIns="0" bIns="0">
            <a:normAutofit fontScale="88000"/>
          </a:bodyPr>
          <a:p>
            <a:pPr>
              <a:spcAft>
                <a:spcPts val="1142"/>
              </a:spcAft>
            </a:pPr>
            <a:r>
              <a:rPr b="1" lang="en-US" sz="2600" spc="-1" strike="noStrike">
                <a:solidFill>
                  <a:srgbClr val="1c1c1c"/>
                </a:solidFill>
                <a:latin typeface="Noto Sans SemiBold"/>
              </a:rPr>
              <a:t>Click to edit the outline text format</a:t>
            </a:r>
            <a:endParaRPr b="1" lang="en-US" sz="2600" spc="-1" strike="noStrike">
              <a:solidFill>
                <a:srgbClr val="1c1c1c"/>
              </a:solidFill>
              <a:latin typeface="Noto Sans SemiBold"/>
            </a:endParaRPr>
          </a:p>
          <a:p>
            <a:pPr lvl="1" marL="288000">
              <a:spcAft>
                <a:spcPts val="1131"/>
              </a:spcAft>
            </a:pPr>
            <a:r>
              <a:rPr b="0" lang="en-US" sz="2200" spc="-1" strike="noStrike">
                <a:solidFill>
                  <a:srgbClr val="1c1c1c"/>
                </a:solidFill>
                <a:latin typeface="Noto Sans Light"/>
              </a:rPr>
              <a:t>Second Outline Level</a:t>
            </a:r>
            <a:endParaRPr b="0" lang="en-US" sz="2200" spc="-1" strike="noStrike">
              <a:solidFill>
                <a:srgbClr val="1c1c1c"/>
              </a:solidFill>
              <a:latin typeface="Noto Sans Light"/>
            </a:endParaRPr>
          </a:p>
          <a:p>
            <a:pPr lvl="2" marL="576000">
              <a:spcAft>
                <a:spcPts val="850"/>
              </a:spcAft>
            </a:pPr>
            <a:r>
              <a:rPr b="0" lang="en-US" sz="1800" spc="-1" strike="noStrike">
                <a:solidFill>
                  <a:srgbClr val="1c1c1c"/>
                </a:solidFill>
                <a:latin typeface="Noto Sans Light"/>
              </a:rPr>
              <a:t>Third Outline Level</a:t>
            </a:r>
            <a:endParaRPr b="0" lang="en-US" sz="1800" spc="-1" strike="noStrike">
              <a:solidFill>
                <a:srgbClr val="1c1c1c"/>
              </a:solidFill>
              <a:latin typeface="Noto Sans Light"/>
            </a:endParaRPr>
          </a:p>
          <a:p>
            <a:pPr lvl="3" marL="864000">
              <a:spcAft>
                <a:spcPts val="567"/>
              </a:spcAft>
            </a:pPr>
            <a:r>
              <a:rPr b="0" lang="en-US" sz="1600" spc="-1" strike="noStrike">
                <a:solidFill>
                  <a:srgbClr val="1c1c1c"/>
                </a:solidFill>
                <a:latin typeface="Noto Sans Light"/>
              </a:rPr>
              <a:t>Fourth Outline Level</a:t>
            </a:r>
            <a:endParaRPr b="0" lang="en-US" sz="1600" spc="-1" strike="noStrike">
              <a:solidFill>
                <a:srgbClr val="1c1c1c"/>
              </a:solidFill>
              <a:latin typeface="Noto Sans Light"/>
            </a:endParaRPr>
          </a:p>
          <a:p>
            <a:pPr lvl="4" marL="1152000">
              <a:spcAft>
                <a:spcPts val="283"/>
              </a:spcAft>
            </a:pPr>
            <a:r>
              <a:rPr b="0" lang="en-US" sz="1600" spc="-1" strike="noStrike">
                <a:solidFill>
                  <a:srgbClr val="1c1c1c"/>
                </a:solidFill>
                <a:latin typeface="Noto Sans Light"/>
              </a:rPr>
              <a:t>Fifth Outline Level</a:t>
            </a:r>
            <a:endParaRPr b="0" lang="en-US" sz="1600" spc="-1" strike="noStrike">
              <a:solidFill>
                <a:srgbClr val="1c1c1c"/>
              </a:solidFill>
              <a:latin typeface="Noto Sans Light"/>
            </a:endParaRPr>
          </a:p>
          <a:p>
            <a:pPr lvl="5" marL="1440000">
              <a:spcAft>
                <a:spcPts val="283"/>
              </a:spcAft>
            </a:pPr>
            <a:r>
              <a:rPr b="0" lang="en-US" sz="1600" spc="-1" strike="noStrike">
                <a:solidFill>
                  <a:srgbClr val="1c1c1c"/>
                </a:solidFill>
                <a:latin typeface="Noto Sans Light"/>
              </a:rPr>
              <a:t>Sixth Outline Level</a:t>
            </a:r>
            <a:endParaRPr b="0" lang="en-US" sz="1600" spc="-1" strike="noStrike">
              <a:solidFill>
                <a:srgbClr val="1c1c1c"/>
              </a:solidFill>
              <a:latin typeface="Noto Sans Light"/>
            </a:endParaRPr>
          </a:p>
          <a:p>
            <a:pPr lvl="6" marL="1728000">
              <a:spcAft>
                <a:spcPts val="283"/>
              </a:spcAft>
            </a:pPr>
            <a:r>
              <a:rPr b="0" lang="en-US" sz="1600" spc="-1" strike="noStrike">
                <a:solidFill>
                  <a:srgbClr val="1c1c1c"/>
                </a:solidFill>
                <a:latin typeface="Noto Sans Light"/>
              </a:rPr>
              <a:t>Seventh Outline Level</a:t>
            </a:r>
            <a:endParaRPr b="0" lang="en-US" sz="1600" spc="-1" strike="noStrike">
              <a:solidFill>
                <a:srgbClr val="1c1c1c"/>
              </a:solidFill>
              <a:latin typeface="Noto Sans Light"/>
            </a:endParaRPr>
          </a:p>
        </p:txBody>
      </p:sp>
      <p:sp>
        <p:nvSpPr>
          <p:cNvPr id="48" name="PlaceHolder 4"/>
          <p:cNvSpPr>
            <a:spLocks noGrp="1"/>
          </p:cNvSpPr>
          <p:nvPr>
            <p:ph type="dt"/>
          </p:nvPr>
        </p:nvSpPr>
        <p:spPr>
          <a:xfrm>
            <a:off x="7560000" y="6840000"/>
            <a:ext cx="2340000" cy="540000"/>
          </a:xfrm>
          <a:prstGeom prst="rect">
            <a:avLst/>
          </a:prstGeom>
        </p:spPr>
        <p:txBody>
          <a:bodyPr lIns="0" rIns="0" tIns="0" bIns="0" anchor="ctr">
            <a:noAutofit/>
          </a:bodyPr>
          <a:p>
            <a:r>
              <a:rPr b="1" lang="en-US" sz="1800" spc="-1" strike="noStrike">
                <a:solidFill>
                  <a:srgbClr val="e74c3c"/>
                </a:solidFill>
                <a:latin typeface="Noto Sans Black"/>
              </a:rPr>
              <a:t>&lt;date/time&gt;</a:t>
            </a:r>
            <a:endParaRPr b="1" lang="en-US" sz="1800" spc="-1" strike="noStrike">
              <a:solidFill>
                <a:srgbClr val="e74c3c"/>
              </a:solidFill>
              <a:latin typeface="Noto Sans Black"/>
            </a:endParaRPr>
          </a:p>
        </p:txBody>
      </p:sp>
      <p:sp>
        <p:nvSpPr>
          <p:cNvPr id="49" name="PlaceHolder 5"/>
          <p:cNvSpPr>
            <a:spLocks noGrp="1"/>
          </p:cNvSpPr>
          <p:nvPr>
            <p:ph type="ftr"/>
          </p:nvPr>
        </p:nvSpPr>
        <p:spPr>
          <a:xfrm>
            <a:off x="1080000" y="6840000"/>
            <a:ext cx="3240000" cy="540000"/>
          </a:xfrm>
          <a:prstGeom prst="rect">
            <a:avLst/>
          </a:prstGeom>
        </p:spPr>
        <p:txBody>
          <a:bodyPr lIns="0" rIns="0" tIns="0" bIns="0" anchor="ctr">
            <a:noAutofit/>
          </a:bodyPr>
          <a:p>
            <a:pPr algn="ctr"/>
            <a:r>
              <a:rPr b="1" lang="en-US" sz="1800" spc="-1" strike="noStrike">
                <a:solidFill>
                  <a:srgbClr val="e74c3c"/>
                </a:solidFill>
                <a:latin typeface="Noto Sans Black"/>
              </a:rPr>
              <a:t>&lt;footer&gt;</a:t>
            </a:r>
            <a:endParaRPr b="1" lang="en-US" sz="1800" spc="-1" strike="noStrike">
              <a:solidFill>
                <a:srgbClr val="e74c3c"/>
              </a:solidFill>
              <a:latin typeface="Noto Sans Black"/>
            </a:endParaRPr>
          </a:p>
        </p:txBody>
      </p:sp>
      <p:sp>
        <p:nvSpPr>
          <p:cNvPr id="50" name="PlaceHolder 6"/>
          <p:cNvSpPr>
            <a:spLocks noGrp="1"/>
          </p:cNvSpPr>
          <p:nvPr>
            <p:ph type="sldNum"/>
          </p:nvPr>
        </p:nvSpPr>
        <p:spPr>
          <a:xfrm>
            <a:off x="180000" y="6840000"/>
            <a:ext cx="540000" cy="540000"/>
          </a:xfrm>
          <a:prstGeom prst="rect">
            <a:avLst/>
          </a:prstGeom>
        </p:spPr>
        <p:txBody>
          <a:bodyPr lIns="0" rIns="0" tIns="0" bIns="0">
            <a:noAutofit/>
          </a:bodyPr>
          <a:p>
            <a:pPr algn="r"/>
            <a:fld id="{A2C5316E-F8B5-483E-9DD8-50492474A534}" type="slidenum">
              <a:rPr b="1" lang="en-US" sz="1800" spc="-1" strike="noStrike">
                <a:solidFill>
                  <a:srgbClr val="e74c3c"/>
                </a:solidFill>
                <a:latin typeface="Noto Sans Black"/>
              </a:rPr>
              <a:t>&lt;number&gt;</a:t>
            </a:fld>
            <a:endParaRPr b="1" lang="en-US" sz="1800" spc="-1" strike="noStrike">
              <a:solidFill>
                <a:srgbClr val="e74c3c"/>
              </a:solidFill>
              <a:latin typeface="Noto Sans Blac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4.xml"/>
</Relationships>
</file>

<file path=ppt/slides/_rels/slide2.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hyperlink" Target="https://public.cyber.mil/stigs/srg-stig-tools/" TargetMode="External"/><Relationship Id="rId2" Type="http://schemas.openxmlformats.org/officeDocument/2006/relationships/hyperlink" Target="https://public.cyber.mil/stigs/downloads/" TargetMode="External"/><Relationship Id="rId3" Type="http://schemas.openxmlformats.org/officeDocument/2006/relationships/slideLayout" Target="../slideLayouts/slideLayout3.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360000" y="3330000"/>
            <a:ext cx="9360000" cy="900000"/>
          </a:xfrm>
          <a:prstGeom prst="rect">
            <a:avLst/>
          </a:prstGeom>
          <a:noFill/>
          <a:ln>
            <a:noFill/>
          </a:ln>
        </p:spPr>
        <p:txBody>
          <a:bodyPr lIns="0" rIns="0" tIns="0" bIns="0" anchor="b">
            <a:noAutofit/>
          </a:bodyPr>
          <a:p>
            <a:r>
              <a:rPr b="0" lang="en-US" sz="5400" spc="-1" strike="noStrike">
                <a:solidFill>
                  <a:srgbClr val="ebebeb"/>
                </a:solidFill>
                <a:latin typeface="Arial"/>
                <a:ea typeface="DejaVu Sans"/>
              </a:rPr>
              <a:t>Secure your IT like the DoD</a:t>
            </a:r>
            <a:endParaRPr b="1" lang="en-US" sz="5400" spc="-1" strike="noStrike">
              <a:solidFill>
                <a:srgbClr val="ffffff"/>
              </a:solidFill>
              <a:latin typeface="Noto Sans Black"/>
            </a:endParaRPr>
          </a:p>
        </p:txBody>
      </p:sp>
      <p:sp>
        <p:nvSpPr>
          <p:cNvPr id="94" name="TextShape 2"/>
          <p:cNvSpPr txBox="1"/>
          <p:nvPr/>
        </p:nvSpPr>
        <p:spPr>
          <a:xfrm>
            <a:off x="540000" y="4680000"/>
            <a:ext cx="3300480" cy="2520000"/>
          </a:xfrm>
          <a:prstGeom prst="rect">
            <a:avLst/>
          </a:prstGeom>
          <a:noFill/>
          <a:ln>
            <a:noFill/>
          </a:ln>
        </p:spPr>
        <p:txBody>
          <a:bodyPr lIns="0" rIns="0" tIns="0" bIns="0">
            <a:noAutofit/>
          </a:bodyPr>
          <a:p>
            <a:r>
              <a:rPr b="0" lang="en-US" sz="2200" spc="-1" strike="noStrike">
                <a:solidFill>
                  <a:srgbClr val="1c1c1c"/>
                </a:solidFill>
                <a:latin typeface="Noto Sans Light"/>
              </a:rPr>
              <a:t>PA Hackers</a:t>
            </a:r>
            <a:endParaRPr b="0" lang="en-US" sz="2200" spc="-1" strike="noStrike">
              <a:solidFill>
                <a:srgbClr val="1c1c1c"/>
              </a:solidFill>
              <a:latin typeface="Noto Sans Light"/>
            </a:endParaRPr>
          </a:p>
          <a:p>
            <a:r>
              <a:rPr b="0" lang="en-US" sz="2200" spc="-1" strike="noStrike">
                <a:solidFill>
                  <a:srgbClr val="1c1c1c"/>
                </a:solidFill>
                <a:latin typeface="Noto Sans Light"/>
              </a:rPr>
              <a:t>February 12</a:t>
            </a:r>
            <a:r>
              <a:rPr b="0" lang="en-US" sz="2200" spc="-1" strike="noStrike" baseline="14000000">
                <a:solidFill>
                  <a:srgbClr val="1c1c1c"/>
                </a:solidFill>
                <a:latin typeface="Noto Sans Light"/>
              </a:rPr>
              <a:t>th</a:t>
            </a:r>
            <a:r>
              <a:rPr b="0" lang="en-US" sz="2200" spc="-1" strike="noStrike">
                <a:solidFill>
                  <a:srgbClr val="1c1c1c"/>
                </a:solidFill>
                <a:latin typeface="Noto Sans Light"/>
              </a:rPr>
              <a:t> 2020</a:t>
            </a:r>
            <a:endParaRPr b="0" lang="en-US" sz="2200" spc="-1" strike="noStrike">
              <a:solidFill>
                <a:srgbClr val="1c1c1c"/>
              </a:solidFill>
              <a:latin typeface="Noto Sans Light"/>
            </a:endParaRPr>
          </a:p>
          <a:p>
            <a:endParaRPr b="0" lang="en-US" sz="2200" spc="-1" strike="noStrike">
              <a:solidFill>
                <a:srgbClr val="1c1c1c"/>
              </a:solidFill>
              <a:latin typeface="Noto Sans Light"/>
            </a:endParaRPr>
          </a:p>
          <a:p>
            <a:endParaRPr b="0" lang="en-US" sz="2200" spc="-1" strike="noStrike">
              <a:solidFill>
                <a:srgbClr val="1c1c1c"/>
              </a:solidFill>
              <a:latin typeface="Noto Sans Light"/>
            </a:endParaRPr>
          </a:p>
          <a:p>
            <a:r>
              <a:rPr b="0" lang="en-US" sz="2200" spc="-1" strike="noStrike">
                <a:solidFill>
                  <a:srgbClr val="1c1c1c"/>
                </a:solidFill>
                <a:latin typeface="Noto Sans Light"/>
              </a:rPr>
              <a:t>By Floyd Rodery</a:t>
            </a:r>
            <a:endParaRPr b="0" lang="en-US" sz="2200" spc="-1" strike="noStrike">
              <a:solidFill>
                <a:srgbClr val="1c1c1c"/>
              </a:solidFill>
              <a:latin typeface="Noto Sans Light"/>
            </a:endParaRPr>
          </a:p>
          <a:p>
            <a:r>
              <a:rPr b="0" lang="en-US" sz="2200" spc="-1" strike="noStrike">
                <a:solidFill>
                  <a:srgbClr val="1c1c1c"/>
                </a:solidFill>
                <a:latin typeface="Noto Sans Light"/>
              </a:rPr>
              <a:t>Systems Engineer</a:t>
            </a:r>
            <a:endParaRPr b="0" lang="en-US" sz="2200" spc="-1" strike="noStrike">
              <a:solidFill>
                <a:srgbClr val="1c1c1c"/>
              </a:solidFill>
              <a:latin typeface="Noto Sans Light"/>
            </a:endParaRPr>
          </a:p>
        </p:txBody>
      </p:sp>
      <p:pic>
        <p:nvPicPr>
          <p:cNvPr id="95" name="" descr=""/>
          <p:cNvPicPr/>
          <p:nvPr/>
        </p:nvPicPr>
        <p:blipFill>
          <a:blip r:embed="rId1"/>
          <a:stretch/>
        </p:blipFill>
        <p:spPr>
          <a:xfrm>
            <a:off x="4205880" y="5304240"/>
            <a:ext cx="1371960" cy="1370880"/>
          </a:xfrm>
          <a:prstGeom prst="rect">
            <a:avLst/>
          </a:prstGeom>
          <a:ln>
            <a:noFill/>
          </a:ln>
        </p:spPr>
      </p:pic>
      <p:pic>
        <p:nvPicPr>
          <p:cNvPr id="96" name="" descr=""/>
          <p:cNvPicPr/>
          <p:nvPr/>
        </p:nvPicPr>
        <p:blipFill>
          <a:blip r:embed="rId2"/>
          <a:stretch/>
        </p:blipFill>
        <p:spPr>
          <a:xfrm>
            <a:off x="7587360" y="5669280"/>
            <a:ext cx="2379600" cy="855720"/>
          </a:xfrm>
          <a:prstGeom prst="rect">
            <a:avLst/>
          </a:prstGeom>
          <a:ln>
            <a:noFill/>
          </a:ln>
        </p:spPr>
      </p:pic>
      <p:pic>
        <p:nvPicPr>
          <p:cNvPr id="97" name="" descr=""/>
          <p:cNvPicPr/>
          <p:nvPr/>
        </p:nvPicPr>
        <p:blipFill>
          <a:blip r:embed="rId3"/>
          <a:stretch/>
        </p:blipFill>
        <p:spPr>
          <a:xfrm>
            <a:off x="5943600" y="5317920"/>
            <a:ext cx="1448640" cy="144864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Noto Sans Black"/>
              </a:rPr>
              <a:t>WHO AM I?</a:t>
            </a:r>
            <a:endParaRPr b="1" lang="en-US" sz="3200" spc="-1" strike="noStrike">
              <a:solidFill>
                <a:srgbClr val="ffffff"/>
              </a:solidFill>
              <a:latin typeface="Noto Sans Black"/>
            </a:endParaRPr>
          </a:p>
        </p:txBody>
      </p:sp>
      <p:sp>
        <p:nvSpPr>
          <p:cNvPr id="99" name="TextShape 2"/>
          <p:cNvSpPr txBox="1"/>
          <p:nvPr/>
        </p:nvSpPr>
        <p:spPr>
          <a:xfrm>
            <a:off x="360000" y="1980000"/>
            <a:ext cx="6040800" cy="4680000"/>
          </a:xfrm>
          <a:prstGeom prst="rect">
            <a:avLst/>
          </a:prstGeom>
          <a:noFill/>
          <a:ln>
            <a:noFill/>
          </a:ln>
        </p:spPr>
        <p:txBody>
          <a:bodyPr lIns="0" rIns="0" tIns="0" bIns="0">
            <a:normAutofit/>
          </a:bodyPr>
          <a:p>
            <a:pPr>
              <a:spcAft>
                <a:spcPts val="1142"/>
              </a:spcAft>
            </a:pPr>
            <a:r>
              <a:rPr b="1" lang="en-US" sz="2600" spc="-1" strike="noStrike">
                <a:solidFill>
                  <a:srgbClr val="1c1c1c"/>
                </a:solidFill>
                <a:latin typeface="Noto Sans SemiBold"/>
              </a:rPr>
              <a:t>Floyd Rodery</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 </a:t>
            </a:r>
            <a:endParaRPr b="1" lang="en-US" sz="2600" spc="-1" strike="noStrike">
              <a:solidFill>
                <a:srgbClr val="1c1c1c"/>
              </a:solidFill>
              <a:latin typeface="Noto Sans SemiBold"/>
            </a:endParaRPr>
          </a:p>
          <a:p>
            <a:pPr>
              <a:lnSpc>
                <a:spcPct val="100000"/>
              </a:lnSpc>
            </a:pP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Current role: Systems Engineer</a:t>
            </a:r>
            <a:endParaRPr b="1" lang="en-US" sz="1800" spc="-1" strike="noStrike">
              <a:solidFill>
                <a:srgbClr val="1c1c1c"/>
              </a:solidFill>
              <a:latin typeface="Noto Sans SemiBold"/>
            </a:endParaRPr>
          </a:p>
          <a:p>
            <a:pPr>
              <a:lnSpc>
                <a:spcPct val="100000"/>
              </a:lnSpc>
            </a:pPr>
            <a:r>
              <a:rPr b="0" lang="en-US" sz="1800" spc="-1" strike="noStrike">
                <a:solidFill>
                  <a:srgbClr val="000000"/>
                </a:solidFill>
                <a:latin typeface="Arial"/>
                <a:ea typeface="DejaVu Sans"/>
              </a:rPr>
              <a:t> </a:t>
            </a:r>
            <a:endParaRPr b="1" lang="en-US" sz="1800" spc="-1" strike="noStrike">
              <a:solidFill>
                <a:srgbClr val="1c1c1c"/>
              </a:solidFill>
              <a:latin typeface="Noto Sans SemiBold"/>
            </a:endParaRPr>
          </a:p>
          <a:p>
            <a:pPr>
              <a:lnSpc>
                <a:spcPct val="100000"/>
              </a:lnSpc>
            </a:pP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15+ years as an “IT Specialist” for “Alphabet Agencies”</a:t>
            </a:r>
            <a:endParaRPr b="1" lang="en-US" sz="1800" spc="-1" strike="noStrike">
              <a:solidFill>
                <a:srgbClr val="1c1c1c"/>
              </a:solidFill>
              <a:latin typeface="Noto Sans SemiBold"/>
            </a:endParaRPr>
          </a:p>
          <a:p>
            <a:pPr>
              <a:lnSpc>
                <a:spcPct val="100000"/>
              </a:lnSpc>
            </a:pPr>
            <a:r>
              <a:rPr b="0" lang="en-US" sz="1800" spc="-1" strike="noStrike">
                <a:solidFill>
                  <a:srgbClr val="000000"/>
                </a:solidFill>
                <a:latin typeface="Arial"/>
                <a:ea typeface="DejaVu Sans"/>
              </a:rPr>
              <a:t> </a:t>
            </a:r>
            <a:endParaRPr b="1" lang="en-US" sz="1800" spc="-1" strike="noStrike">
              <a:solidFill>
                <a:srgbClr val="1c1c1c"/>
              </a:solidFill>
              <a:latin typeface="Noto Sans SemiBold"/>
            </a:endParaRPr>
          </a:p>
          <a:p>
            <a:pPr>
              <a:spcAft>
                <a:spcPts val="1142"/>
              </a:spcAft>
            </a:pPr>
            <a:r>
              <a:rPr b="1" lang="en-US" sz="1800" spc="-1" strike="noStrike">
                <a:solidFill>
                  <a:srgbClr val="000000"/>
                </a:solidFill>
                <a:latin typeface="Arial"/>
                <a:ea typeface="DejaVu Sans"/>
              </a:rPr>
              <a:t>*</a:t>
            </a:r>
            <a:r>
              <a:rPr b="0" lang="en-US" sz="1800" spc="-1" strike="noStrike">
                <a:solidFill>
                  <a:srgbClr val="000000"/>
                </a:solidFill>
                <a:latin typeface="Arial"/>
                <a:ea typeface="DejaVu Sans"/>
              </a:rPr>
              <a:t> Security+, CEH, CHFI, blah blah blah..</a:t>
            </a:r>
            <a:endParaRPr b="1" lang="en-US" sz="1800" spc="-1" strike="noStrike">
              <a:solidFill>
                <a:srgbClr val="1c1c1c"/>
              </a:solidFill>
              <a:latin typeface="Noto Sans SemiBold"/>
            </a:endParaRPr>
          </a:p>
        </p:txBody>
      </p:sp>
      <p:pic>
        <p:nvPicPr>
          <p:cNvPr id="100" name="" descr=""/>
          <p:cNvPicPr/>
          <p:nvPr/>
        </p:nvPicPr>
        <p:blipFill>
          <a:blip r:embed="rId1"/>
          <a:stretch/>
        </p:blipFill>
        <p:spPr>
          <a:xfrm>
            <a:off x="6420960" y="3148200"/>
            <a:ext cx="3180240" cy="178956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Noto Sans Black"/>
              </a:rPr>
              <a:t>DISCLAIMER</a:t>
            </a:r>
            <a:r>
              <a:rPr b="1" lang="en-US" sz="3200" spc="-1" strike="noStrike">
                <a:solidFill>
                  <a:srgbClr val="ffffff"/>
                </a:solidFill>
                <a:latin typeface="Noto Sans Black"/>
              </a:rPr>
              <a:t>	</a:t>
            </a:r>
            <a:endParaRPr b="1" lang="en-US" sz="3200" spc="-1" strike="noStrike">
              <a:solidFill>
                <a:srgbClr val="ffffff"/>
              </a:solidFill>
              <a:latin typeface="Noto Sans Black"/>
            </a:endParaRPr>
          </a:p>
        </p:txBody>
      </p:sp>
      <p:sp>
        <p:nvSpPr>
          <p:cNvPr id="102" name="TextShape 2"/>
          <p:cNvSpPr txBox="1"/>
          <p:nvPr/>
        </p:nvSpPr>
        <p:spPr>
          <a:xfrm>
            <a:off x="360000" y="1980000"/>
            <a:ext cx="9180000" cy="2043360"/>
          </a:xfrm>
          <a:prstGeom prst="rect">
            <a:avLst/>
          </a:prstGeom>
          <a:noFill/>
          <a:ln>
            <a:noFill/>
          </a:ln>
        </p:spPr>
        <p:txBody>
          <a:bodyPr lIns="0" rIns="0" tIns="0" bIns="0">
            <a:normAutofit/>
          </a:bodyPr>
          <a:p>
            <a:pPr>
              <a:lnSpc>
                <a:spcPct val="100000"/>
              </a:lnSpc>
            </a:pPr>
            <a:r>
              <a:rPr b="0" lang="en-US" sz="2200" spc="-1" strike="noStrike">
                <a:solidFill>
                  <a:srgbClr val="000000"/>
                </a:solidFill>
                <a:latin typeface="DejaVu Sans Condensed"/>
                <a:ea typeface="DejaVu Sans"/>
              </a:rPr>
              <a:t>This presentation was prepared or accomplished by Floyd Rodery in his personal capacity.  The opinions and information expressed in this presentation are the author's own and are not to be construed as official or reflecting the views of the Department of Defense, the Defense Information Systems Agency, or the United States government.</a:t>
            </a:r>
            <a:endParaRPr b="1" lang="en-US" sz="2200" spc="-1" strike="noStrike">
              <a:solidFill>
                <a:srgbClr val="1c1c1c"/>
              </a:solidFill>
              <a:latin typeface="Noto Sans SemiBold"/>
            </a:endParaRPr>
          </a:p>
        </p:txBody>
      </p:sp>
      <p:pic>
        <p:nvPicPr>
          <p:cNvPr id="103" name="" descr=""/>
          <p:cNvPicPr/>
          <p:nvPr/>
        </p:nvPicPr>
        <p:blipFill>
          <a:blip r:embed="rId1"/>
          <a:stretch/>
        </p:blipFill>
        <p:spPr>
          <a:xfrm>
            <a:off x="4114800" y="4200840"/>
            <a:ext cx="1559880" cy="155988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Noto Sans Black"/>
              </a:rPr>
              <a:t>AGENDA</a:t>
            </a:r>
            <a:endParaRPr b="1" lang="en-US" sz="3200" spc="-1" strike="noStrike">
              <a:solidFill>
                <a:srgbClr val="ffffff"/>
              </a:solidFill>
              <a:latin typeface="Noto Sans Black"/>
            </a:endParaRPr>
          </a:p>
        </p:txBody>
      </p:sp>
      <p:sp>
        <p:nvSpPr>
          <p:cNvPr id="105"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buClr>
                <a:srgbClr val="000000"/>
              </a:buClr>
              <a:buSzPct val="45000"/>
              <a:buFont typeface="Wingdings" charset="2"/>
              <a:buChar char=""/>
            </a:pPr>
            <a:r>
              <a:rPr b="1" lang="en-US" sz="2600" spc="-1" strike="noStrike">
                <a:solidFill>
                  <a:srgbClr val="1c1c1c"/>
                </a:solidFill>
                <a:latin typeface="Noto Sans SemiBold"/>
              </a:rPr>
              <a:t> </a:t>
            </a:r>
            <a:r>
              <a:rPr b="1" lang="en-US" sz="2600" spc="-1" strike="noStrike">
                <a:solidFill>
                  <a:srgbClr val="1c1c1c"/>
                </a:solidFill>
                <a:latin typeface="Noto Sans SemiBold"/>
              </a:rPr>
              <a:t>What is a STIG?</a:t>
            </a:r>
            <a:endParaRPr b="1" lang="en-US" sz="2600" spc="-1" strike="noStrike">
              <a:solidFill>
                <a:srgbClr val="1c1c1c"/>
              </a:solidFill>
              <a:latin typeface="Noto Sans SemiBold"/>
            </a:endParaRPr>
          </a:p>
          <a:p>
            <a:pPr>
              <a:spcAft>
                <a:spcPts val="1142"/>
              </a:spcAft>
              <a:buClr>
                <a:srgbClr val="000000"/>
              </a:buClr>
              <a:buSzPct val="45000"/>
              <a:buFont typeface="Wingdings" charset="2"/>
              <a:buChar char=""/>
            </a:pPr>
            <a:endParaRPr b="1" lang="en-US" sz="2600" spc="-1" strike="noStrike">
              <a:solidFill>
                <a:srgbClr val="1c1c1c"/>
              </a:solidFill>
              <a:latin typeface="Noto Sans SemiBold"/>
            </a:endParaRPr>
          </a:p>
          <a:p>
            <a:pPr marL="216000" indent="-216000">
              <a:spcAft>
                <a:spcPts val="1142"/>
              </a:spcAft>
              <a:buClr>
                <a:srgbClr val="000000"/>
              </a:buClr>
              <a:buSzPct val="45000"/>
              <a:buFont typeface="Wingdings" charset="2"/>
              <a:buChar char=""/>
            </a:pPr>
            <a:r>
              <a:rPr b="1" lang="en-US" sz="2600" spc="-1" strike="noStrike">
                <a:solidFill>
                  <a:srgbClr val="1c1c1c"/>
                </a:solidFill>
                <a:latin typeface="Noto Sans SemiBold"/>
              </a:rPr>
              <a:t>Why should I use it?</a:t>
            </a:r>
            <a:endParaRPr b="1" lang="en-US" sz="2600" spc="-1" strike="noStrike">
              <a:solidFill>
                <a:srgbClr val="1c1c1c"/>
              </a:solidFill>
              <a:latin typeface="Noto Sans SemiBold"/>
            </a:endParaRPr>
          </a:p>
          <a:p>
            <a:pPr marL="216000" indent="-216000">
              <a:spcAft>
                <a:spcPts val="1142"/>
              </a:spcAft>
              <a:buClr>
                <a:srgbClr val="000000"/>
              </a:buClr>
              <a:buSzPct val="45000"/>
              <a:buFont typeface="Wingdings" charset="2"/>
              <a:buChar char=""/>
            </a:pPr>
            <a:endParaRPr b="1" lang="en-US" sz="2600" spc="-1" strike="noStrike">
              <a:solidFill>
                <a:srgbClr val="1c1c1c"/>
              </a:solidFill>
              <a:latin typeface="Noto Sans SemiBold"/>
            </a:endParaRPr>
          </a:p>
          <a:p>
            <a:pPr marL="216000" indent="-216000">
              <a:spcAft>
                <a:spcPts val="1142"/>
              </a:spcAft>
              <a:buClr>
                <a:srgbClr val="000000"/>
              </a:buClr>
              <a:buSzPct val="45000"/>
              <a:buFont typeface="Wingdings" charset="2"/>
              <a:buChar char=""/>
            </a:pPr>
            <a:r>
              <a:rPr b="1" lang="en-US" sz="2600" spc="-1" strike="noStrike">
                <a:solidFill>
                  <a:srgbClr val="1c1c1c"/>
                </a:solidFill>
                <a:latin typeface="Noto Sans SemiBold"/>
              </a:rPr>
              <a:t>How do I use it?</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 </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All in 15 minutes…..maybe</a:t>
            </a:r>
            <a:endParaRPr b="1" lang="en-US" sz="2600" spc="-1" strike="noStrike">
              <a:solidFill>
                <a:srgbClr val="1c1c1c"/>
              </a:solidFill>
              <a:latin typeface="Noto Sans SemiBold"/>
            </a:endParaRPr>
          </a:p>
        </p:txBody>
      </p:sp>
      <p:sp>
        <p:nvSpPr>
          <p:cNvPr id="106" name="CustomShape 3"/>
          <p:cNvSpPr/>
          <p:nvPr/>
        </p:nvSpPr>
        <p:spPr>
          <a:xfrm>
            <a:off x="4846320" y="5486400"/>
            <a:ext cx="548640" cy="548640"/>
          </a:xfrm>
          <a:prstGeom prst="smileyFace">
            <a:avLst>
              <a:gd name="adj" fmla="val 9282"/>
            </a:avLst>
          </a:prstGeom>
          <a:solidFill>
            <a:srgbClr val="ffff00"/>
          </a:solidFill>
          <a:ln>
            <a:solidFill>
              <a:srgbClr val="3465a4"/>
            </a:solidFill>
          </a:ln>
        </p:spPr>
        <p:style>
          <a:lnRef idx="0"/>
          <a:fillRef idx="0"/>
          <a:effectRef idx="0"/>
          <a:fontRef idx="minor"/>
        </p:style>
      </p:sp>
      <p:pic>
        <p:nvPicPr>
          <p:cNvPr id="107" name="" descr=""/>
          <p:cNvPicPr/>
          <p:nvPr/>
        </p:nvPicPr>
        <p:blipFill>
          <a:blip r:embed="rId1"/>
          <a:stretch/>
        </p:blipFill>
        <p:spPr>
          <a:xfrm>
            <a:off x="4414320" y="1972800"/>
            <a:ext cx="4846320" cy="283752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Noto Sans Black"/>
              </a:rPr>
              <a:t>WHAT IS A STIG?</a:t>
            </a:r>
            <a:r>
              <a:rPr b="1" lang="en-US" sz="3200" spc="-1" strike="noStrike">
                <a:solidFill>
                  <a:srgbClr val="ffffff"/>
                </a:solidFill>
                <a:latin typeface="Noto Sans Black"/>
              </a:rPr>
              <a:t>	</a:t>
            </a:r>
            <a:endParaRPr b="1" lang="en-US" sz="3200" spc="-1" strike="noStrike">
              <a:solidFill>
                <a:srgbClr val="ffffff"/>
              </a:solidFill>
              <a:latin typeface="Noto Sans Black"/>
            </a:endParaRPr>
          </a:p>
        </p:txBody>
      </p:sp>
      <p:sp>
        <p:nvSpPr>
          <p:cNvPr id="109" name="TextShape 2"/>
          <p:cNvSpPr txBox="1"/>
          <p:nvPr/>
        </p:nvSpPr>
        <p:spPr>
          <a:xfrm>
            <a:off x="360000" y="1980000"/>
            <a:ext cx="9180000" cy="671760"/>
          </a:xfrm>
          <a:prstGeom prst="rect">
            <a:avLst/>
          </a:prstGeom>
          <a:noFill/>
          <a:ln>
            <a:noFill/>
          </a:ln>
        </p:spPr>
        <p:txBody>
          <a:bodyPr lIns="0" rIns="0" tIns="0" bIns="0">
            <a:normAutofit/>
          </a:bodyPr>
          <a:p>
            <a:pPr>
              <a:spcAft>
                <a:spcPts val="1142"/>
              </a:spcAft>
            </a:pPr>
            <a:r>
              <a:rPr b="1" lang="en-US" sz="2600" spc="-1" strike="noStrike">
                <a:solidFill>
                  <a:srgbClr val="1c1c1c"/>
                </a:solidFill>
                <a:latin typeface="Noto Sans SemiBold"/>
              </a:rPr>
              <a:t>STIG = Secure Technical Information Guide</a:t>
            </a:r>
            <a:endParaRPr b="1" lang="en-US" sz="2600" spc="-1" strike="noStrike">
              <a:solidFill>
                <a:srgbClr val="1c1c1c"/>
              </a:solidFill>
              <a:latin typeface="Noto Sans SemiBold"/>
            </a:endParaRPr>
          </a:p>
        </p:txBody>
      </p:sp>
      <p:sp>
        <p:nvSpPr>
          <p:cNvPr id="110" name="TextShape 3"/>
          <p:cNvSpPr txBox="1"/>
          <p:nvPr/>
        </p:nvSpPr>
        <p:spPr>
          <a:xfrm>
            <a:off x="360000" y="2651760"/>
            <a:ext cx="9424080" cy="2779200"/>
          </a:xfrm>
          <a:prstGeom prst="rect">
            <a:avLst/>
          </a:prstGeom>
          <a:noFill/>
          <a:ln>
            <a:noFill/>
          </a:ln>
        </p:spPr>
        <p:txBody>
          <a:bodyPr lIns="90000" rIns="90000" tIns="45000" bIns="45000">
            <a:noAutofit/>
          </a:bodyPr>
          <a:p>
            <a:pPr>
              <a:lnSpc>
                <a:spcPct val="100000"/>
              </a:lnSpc>
            </a:pPr>
            <a:r>
              <a:rPr b="0" lang="en-US" sz="2600" spc="-1" strike="noStrike">
                <a:solidFill>
                  <a:srgbClr val="000000"/>
                </a:solidFill>
                <a:latin typeface="DejaVu Sans Condensed"/>
                <a:ea typeface="DejaVu Sans"/>
              </a:rPr>
              <a:t>A Security Technical Implementation Guide (STIG) is a Cybersecurity methodology for standardizing security protocols within networks, servers, computers, and logical designs to enhance overall security. These guides, when implemented, enhance security for software, hardware, physical and logical architectures to further reduce vulnerabilities.</a:t>
            </a:r>
            <a:endParaRPr b="0" lang="en-US" sz="2600" spc="-1" strike="noStrike">
              <a:latin typeface="Noto Sans"/>
            </a:endParaRPr>
          </a:p>
        </p:txBody>
      </p:sp>
      <p:sp>
        <p:nvSpPr>
          <p:cNvPr id="111" name="TextShape 4"/>
          <p:cNvSpPr txBox="1"/>
          <p:nvPr/>
        </p:nvSpPr>
        <p:spPr>
          <a:xfrm>
            <a:off x="457200" y="5760720"/>
            <a:ext cx="9235440" cy="602280"/>
          </a:xfrm>
          <a:prstGeom prst="rect">
            <a:avLst/>
          </a:prstGeom>
          <a:noFill/>
          <a:ln>
            <a:noFill/>
          </a:ln>
        </p:spPr>
        <p:txBody>
          <a:bodyPr lIns="90000" rIns="90000" tIns="45000" bIns="45000">
            <a:noAutofit/>
          </a:bodyPr>
          <a:p>
            <a:pPr>
              <a:lnSpc>
                <a:spcPct val="100000"/>
              </a:lnSpc>
            </a:pPr>
            <a:r>
              <a:rPr b="1" lang="en-US" sz="1800" spc="-1" strike="noStrike">
                <a:solidFill>
                  <a:srgbClr val="000000"/>
                </a:solidFill>
                <a:latin typeface="Arial"/>
                <a:ea typeface="DejaVu Sans"/>
              </a:rPr>
              <a:t>Technical guidance to “lock down” information systems/software that might otherwise be vulnerable to a malicious attacks.</a:t>
            </a:r>
            <a:endParaRPr b="0" lang="en-US" sz="1800" spc="-1" strike="noStrike">
              <a:latin typeface="Noto San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Noto Sans Black"/>
              </a:rPr>
              <a:t>WHY SHOULD I USE IT?</a:t>
            </a:r>
            <a:endParaRPr b="1" lang="en-US" sz="3200" spc="-1" strike="noStrike">
              <a:solidFill>
                <a:srgbClr val="ffffff"/>
              </a:solidFill>
              <a:latin typeface="Noto Sans Black"/>
            </a:endParaRPr>
          </a:p>
        </p:txBody>
      </p:sp>
      <p:sp>
        <p:nvSpPr>
          <p:cNvPr id="113" name="TextShape 2"/>
          <p:cNvSpPr txBox="1"/>
          <p:nvPr/>
        </p:nvSpPr>
        <p:spPr>
          <a:xfrm>
            <a:off x="360000" y="1980000"/>
            <a:ext cx="9180000" cy="2317680"/>
          </a:xfrm>
          <a:prstGeom prst="rect">
            <a:avLst/>
          </a:prstGeom>
          <a:noFill/>
          <a:ln>
            <a:noFill/>
          </a:ln>
        </p:spPr>
        <p:txBody>
          <a:bodyPr lIns="0" rIns="0" tIns="0" bIns="0">
            <a:normAutofit/>
          </a:bodyPr>
          <a:p>
            <a:pPr>
              <a:lnSpc>
                <a:spcPct val="100000"/>
              </a:lnSpc>
              <a:buClr>
                <a:srgbClr val="000000"/>
              </a:buClr>
              <a:buSzPct val="45000"/>
              <a:buFont typeface="Wingdings" charset="2"/>
              <a:buChar char=""/>
            </a:pPr>
            <a:r>
              <a:rPr b="0" lang="en-US" sz="2800" spc="-1" strike="noStrike">
                <a:solidFill>
                  <a:srgbClr val="000000"/>
                </a:solidFill>
                <a:latin typeface="DejaVu Sans Condensed"/>
                <a:ea typeface="DejaVu Sans"/>
              </a:rPr>
              <a:t> </a:t>
            </a:r>
            <a:r>
              <a:rPr b="0" lang="en-US" sz="2800" spc="-1" strike="noStrike">
                <a:solidFill>
                  <a:srgbClr val="000000"/>
                </a:solidFill>
                <a:latin typeface="DejaVu Sans Condensed"/>
                <a:ea typeface="DejaVu Sans"/>
              </a:rPr>
              <a:t>Do you even Security bro?</a:t>
            </a:r>
            <a:endParaRPr b="1" lang="en-US" sz="2800" spc="-1" strike="noStrike">
              <a:solidFill>
                <a:srgbClr val="1c1c1c"/>
              </a:solidFill>
              <a:latin typeface="Noto Sans SemiBold"/>
            </a:endParaRPr>
          </a:p>
          <a:p>
            <a:pPr>
              <a:lnSpc>
                <a:spcPct val="100000"/>
              </a:lnSpc>
              <a:buClr>
                <a:srgbClr val="000000"/>
              </a:buClr>
              <a:buSzPct val="45000"/>
              <a:buFont typeface="Wingdings" charset="2"/>
              <a:buChar char=""/>
            </a:pPr>
            <a:endParaRPr b="1" lang="en-US" sz="2800" spc="-1" strike="noStrike">
              <a:solidFill>
                <a:srgbClr val="1c1c1c"/>
              </a:solidFill>
              <a:latin typeface="Noto Sans SemiBold"/>
            </a:endParaRPr>
          </a:p>
          <a:p>
            <a:pPr>
              <a:lnSpc>
                <a:spcPct val="100000"/>
              </a:lnSpc>
              <a:buClr>
                <a:srgbClr val="000000"/>
              </a:buClr>
              <a:buSzPct val="45000"/>
              <a:buFont typeface="Wingdings" charset="2"/>
              <a:buChar char=""/>
            </a:pPr>
            <a:r>
              <a:rPr b="0" lang="en-US" sz="2800" spc="-1" strike="noStrike">
                <a:solidFill>
                  <a:srgbClr val="000000"/>
                </a:solidFill>
                <a:latin typeface="DejaVu Sans Condensed"/>
                <a:ea typeface="DejaVu Sans"/>
              </a:rPr>
              <a:t> </a:t>
            </a:r>
            <a:r>
              <a:rPr b="0" lang="en-US" sz="2800" spc="-1" strike="noStrike">
                <a:solidFill>
                  <a:srgbClr val="000000"/>
                </a:solidFill>
                <a:latin typeface="DejaVu Sans Condensed"/>
                <a:ea typeface="DejaVu Sans"/>
              </a:rPr>
              <a:t>Lock your sh*t down! (aka Uses Cases)</a:t>
            </a:r>
            <a:endParaRPr b="1" lang="en-US" sz="2800" spc="-1" strike="noStrike">
              <a:solidFill>
                <a:srgbClr val="1c1c1c"/>
              </a:solidFill>
              <a:latin typeface="Noto Sans SemiBold"/>
            </a:endParaRPr>
          </a:p>
          <a:p>
            <a:pPr>
              <a:lnSpc>
                <a:spcPct val="100000"/>
              </a:lnSpc>
              <a:buClr>
                <a:srgbClr val="000000"/>
              </a:buClr>
              <a:buSzPct val="45000"/>
              <a:buFont typeface="Wingdings" charset="2"/>
              <a:buChar char=""/>
            </a:pPr>
            <a:endParaRPr b="1" lang="en-US" sz="2800" spc="-1" strike="noStrike">
              <a:solidFill>
                <a:srgbClr val="1c1c1c"/>
              </a:solidFill>
              <a:latin typeface="Noto Sans SemiBold"/>
            </a:endParaRPr>
          </a:p>
          <a:p>
            <a:pPr>
              <a:lnSpc>
                <a:spcPct val="100000"/>
              </a:lnSpc>
              <a:buClr>
                <a:srgbClr val="000000"/>
              </a:buClr>
              <a:buSzPct val="45000"/>
              <a:buFont typeface="Wingdings" charset="2"/>
              <a:buChar char=""/>
            </a:pPr>
            <a:r>
              <a:rPr b="0" lang="en-US" sz="2800" spc="-1" strike="noStrike">
                <a:solidFill>
                  <a:srgbClr val="000000"/>
                </a:solidFill>
                <a:latin typeface="DejaVu Sans Condensed"/>
                <a:ea typeface="DejaVu Sans"/>
              </a:rPr>
              <a:t> </a:t>
            </a:r>
            <a:r>
              <a:rPr b="0" lang="en-US" sz="2800" spc="-1" strike="noStrike">
                <a:solidFill>
                  <a:srgbClr val="000000"/>
                </a:solidFill>
                <a:latin typeface="DejaVu Sans Condensed"/>
                <a:ea typeface="DejaVu Sans"/>
              </a:rPr>
              <a:t>Do you have a secure system </a:t>
            </a:r>
            <a:r>
              <a:rPr b="1" i="1" lang="en-US" sz="2800" spc="-1" strike="noStrike">
                <a:solidFill>
                  <a:srgbClr val="000000"/>
                </a:solidFill>
                <a:latin typeface="DejaVu Sans Condensed"/>
                <a:ea typeface="DejaVu Sans"/>
              </a:rPr>
              <a:t>and</a:t>
            </a:r>
            <a:r>
              <a:rPr b="0" lang="en-US" sz="2800" spc="-1" strike="noStrike">
                <a:solidFill>
                  <a:srgbClr val="000000"/>
                </a:solidFill>
                <a:latin typeface="DejaVu Sans Condensed"/>
                <a:ea typeface="DejaVu Sans"/>
              </a:rPr>
              <a:t> can you prove it?</a:t>
            </a:r>
            <a:endParaRPr b="1" lang="en-US" sz="2800" spc="-1" strike="noStrike">
              <a:solidFill>
                <a:srgbClr val="1c1c1c"/>
              </a:solidFill>
              <a:latin typeface="Noto Sans SemiBold"/>
            </a:endParaRPr>
          </a:p>
        </p:txBody>
      </p:sp>
      <p:sp>
        <p:nvSpPr>
          <p:cNvPr id="114" name="TextShape 3"/>
          <p:cNvSpPr txBox="1"/>
          <p:nvPr/>
        </p:nvSpPr>
        <p:spPr>
          <a:xfrm>
            <a:off x="350280" y="4536000"/>
            <a:ext cx="9326160" cy="506520"/>
          </a:xfrm>
          <a:prstGeom prst="rect">
            <a:avLst/>
          </a:prstGeom>
          <a:noFill/>
          <a:ln>
            <a:noFill/>
          </a:ln>
        </p:spPr>
        <p:txBody>
          <a:bodyPr lIns="90000" rIns="90000" tIns="45000" bIns="45000">
            <a:noAutofit/>
          </a:bodyPr>
          <a:p>
            <a:r>
              <a:rPr b="0" lang="en-US" sz="2400" spc="-1" strike="noStrike">
                <a:solidFill>
                  <a:srgbClr val="c9211e"/>
                </a:solidFill>
                <a:latin typeface="Noto Sans"/>
              </a:rPr>
              <a:t>Give yourself a secure baseline image to build defense in depth!</a:t>
            </a:r>
            <a:endParaRPr b="0" lang="en-US" sz="2400" spc="-1" strike="noStrike">
              <a:latin typeface="Noto Sans"/>
            </a:endParaRPr>
          </a:p>
        </p:txBody>
      </p:sp>
      <p:sp>
        <p:nvSpPr>
          <p:cNvPr id="115" name="TextShape 4"/>
          <p:cNvSpPr txBox="1"/>
          <p:nvPr/>
        </p:nvSpPr>
        <p:spPr>
          <a:xfrm>
            <a:off x="1097280" y="5577840"/>
            <a:ext cx="7538760" cy="681840"/>
          </a:xfrm>
          <a:prstGeom prst="rect">
            <a:avLst/>
          </a:prstGeom>
          <a:noFill/>
          <a:ln>
            <a:noFill/>
          </a:ln>
        </p:spPr>
        <p:txBody>
          <a:bodyPr lIns="90000" rIns="90000" tIns="45000" bIns="45000">
            <a:noAutofit/>
          </a:bodyPr>
          <a:p>
            <a:r>
              <a:rPr b="0" lang="en-US" sz="2000" spc="-1" strike="noStrike">
                <a:solidFill>
                  <a:srgbClr val="000000"/>
                </a:solidFill>
                <a:latin typeface="DejaVu Sans Condensed"/>
                <a:ea typeface="DejaVu Sans"/>
              </a:rPr>
              <a:t>Windows, Linux, iOS, Android, IIS, Apache, SQL, Active Directory</a:t>
            </a:r>
            <a:endParaRPr b="0" lang="en-US" sz="2000" spc="-1" strike="noStrike">
              <a:latin typeface="Noto Sans"/>
            </a:endParaRPr>
          </a:p>
          <a:p>
            <a:r>
              <a:rPr b="0" lang="en-US" sz="2000" spc="-1" strike="noStrike">
                <a:solidFill>
                  <a:srgbClr val="000000"/>
                </a:solidFill>
                <a:latin typeface="DejaVu Sans Condensed"/>
                <a:ea typeface="DejaVu Sans"/>
              </a:rPr>
              <a:t>Docker, Cisco, etc.  – 469 available STIG’s!</a:t>
            </a:r>
            <a:endParaRPr b="0" lang="en-US" sz="2000" spc="-1" strike="noStrike">
              <a:latin typeface="Noto Sans"/>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Noto Sans Black"/>
              </a:rPr>
              <a:t>HOW DO I USE IT?</a:t>
            </a:r>
            <a:endParaRPr b="1" lang="en-US" sz="3200" spc="-1" strike="noStrike">
              <a:solidFill>
                <a:srgbClr val="ffffff"/>
              </a:solidFill>
              <a:latin typeface="Noto Sans Black"/>
            </a:endParaRPr>
          </a:p>
        </p:txBody>
      </p:sp>
      <p:sp>
        <p:nvSpPr>
          <p:cNvPr id="117" name="TextShape 2"/>
          <p:cNvSpPr txBox="1"/>
          <p:nvPr/>
        </p:nvSpPr>
        <p:spPr>
          <a:xfrm>
            <a:off x="360000" y="1980000"/>
            <a:ext cx="9180000" cy="4680000"/>
          </a:xfrm>
          <a:prstGeom prst="rect">
            <a:avLst/>
          </a:prstGeom>
          <a:noFill/>
          <a:ln>
            <a:noFill/>
          </a:ln>
        </p:spPr>
        <p:txBody>
          <a:bodyPr lIns="0" rIns="0" tIns="0" bIns="0">
            <a:normAutofit/>
          </a:bodyPr>
          <a:p>
            <a:pPr algn="ctr">
              <a:spcAft>
                <a:spcPts val="1142"/>
              </a:spcAft>
            </a:pPr>
            <a:r>
              <a:rPr b="1" lang="en-US" sz="2600" spc="-1" strike="noStrike">
                <a:solidFill>
                  <a:srgbClr val="1c1c1c"/>
                </a:solidFill>
                <a:latin typeface="Noto Sans SemiBold"/>
              </a:rPr>
              <a:t>What do I need to get </a:t>
            </a:r>
            <a:r>
              <a:rPr b="1" lang="en-US" sz="2600" spc="-1" strike="noStrike">
                <a:solidFill>
                  <a:srgbClr val="1c1c1c"/>
                </a:solidFill>
                <a:latin typeface="Noto Sans SemiBold"/>
              </a:rPr>
              <a:t>STIG'gy</a:t>
            </a:r>
            <a:r>
              <a:rPr b="1" lang="en-US" sz="2600" spc="-1" strike="noStrike">
                <a:solidFill>
                  <a:srgbClr val="1c1c1c"/>
                </a:solidFill>
                <a:latin typeface="Noto Sans SemiBold"/>
              </a:rPr>
              <a:t> with it?</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1. STIG Viewer </a:t>
            </a:r>
            <a:r>
              <a:rPr b="0" lang="en-US" sz="1800" spc="-1" strike="noStrike">
                <a:solidFill>
                  <a:srgbClr val="1c1c1c"/>
                </a:solidFill>
                <a:latin typeface="Noto Sans SemiBold"/>
              </a:rPr>
              <a:t>(JAR file, cross OS compatible)</a:t>
            </a:r>
            <a:endParaRPr b="1" lang="en-US" sz="18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hlinkClick r:id="rId1"/>
              </a:rPr>
              <a:t>https://public.cyber.mil/stigs/srg-stig-tools/</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2. Download a STIG (469+ to chose from!)</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hlinkClick r:id="rId2"/>
              </a:rPr>
              <a:t>https://public.cyber.mil/stigs/downloads/</a:t>
            </a:r>
            <a:endParaRPr b="1" lang="en-US" sz="2600" spc="-1" strike="noStrike">
              <a:solidFill>
                <a:srgbClr val="1c1c1c"/>
              </a:solidFill>
              <a:latin typeface="Noto Sans SemiBold"/>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Noto Sans Black"/>
              </a:rPr>
              <a:t>QUICK, SHOW ME BEFORE TIME RUNS OUT!</a:t>
            </a:r>
            <a:endParaRPr b="1" lang="en-US" sz="3200" spc="-1" strike="noStrike">
              <a:solidFill>
                <a:srgbClr val="ffffff"/>
              </a:solidFill>
              <a:latin typeface="Noto Sans Black"/>
            </a:endParaRPr>
          </a:p>
        </p:txBody>
      </p:sp>
      <p:sp>
        <p:nvSpPr>
          <p:cNvPr id="119" name="TextShape 2"/>
          <p:cNvSpPr txBox="1"/>
          <p:nvPr/>
        </p:nvSpPr>
        <p:spPr>
          <a:xfrm>
            <a:off x="360000" y="1872000"/>
            <a:ext cx="9180000" cy="671760"/>
          </a:xfrm>
          <a:prstGeom prst="rect">
            <a:avLst/>
          </a:prstGeom>
          <a:noFill/>
          <a:ln>
            <a:noFill/>
          </a:ln>
        </p:spPr>
        <p:txBody>
          <a:bodyPr lIns="0" rIns="0" tIns="0" bIns="0">
            <a:normAutofit/>
          </a:bodyPr>
          <a:p>
            <a:pPr algn="ctr">
              <a:spcAft>
                <a:spcPts val="1142"/>
              </a:spcAft>
            </a:pPr>
            <a:r>
              <a:rPr b="1" lang="en-US" sz="2600" spc="-1" strike="noStrike">
                <a:solidFill>
                  <a:srgbClr val="1c1c1c"/>
                </a:solidFill>
                <a:latin typeface="Noto Sans SemiBold"/>
              </a:rPr>
              <a:t>WATCH MY LIVE DEMO NOT FAIL!</a:t>
            </a:r>
            <a:endParaRPr b="1" lang="en-US" sz="2600" spc="-1" strike="noStrike">
              <a:solidFill>
                <a:srgbClr val="1c1c1c"/>
              </a:solidFill>
              <a:latin typeface="Noto Sans SemiBold"/>
            </a:endParaRPr>
          </a:p>
        </p:txBody>
      </p:sp>
      <p:pic>
        <p:nvPicPr>
          <p:cNvPr id="120" name="" descr=""/>
          <p:cNvPicPr/>
          <p:nvPr/>
        </p:nvPicPr>
        <p:blipFill>
          <a:blip r:embed="rId1"/>
          <a:stretch/>
        </p:blipFill>
        <p:spPr>
          <a:xfrm>
            <a:off x="2263320" y="2651760"/>
            <a:ext cx="5326200" cy="393192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Noto Sans Black"/>
              </a:rPr>
              <a:t>IF YOU SEE SOMETHING, SAY SOMETHING</a:t>
            </a:r>
            <a:r>
              <a:rPr b="1" lang="en-US" sz="3200" spc="-1" strike="noStrike">
                <a:solidFill>
                  <a:srgbClr val="ffffff"/>
                </a:solidFill>
                <a:latin typeface="Noto Sans Black"/>
              </a:rPr>
              <a:t>	</a:t>
            </a:r>
            <a:endParaRPr b="1" lang="en-US" sz="3200" spc="-1" strike="noStrike">
              <a:solidFill>
                <a:srgbClr val="ffffff"/>
              </a:solidFill>
              <a:latin typeface="Noto Sans Black"/>
            </a:endParaRPr>
          </a:p>
        </p:txBody>
      </p:sp>
      <p:sp>
        <p:nvSpPr>
          <p:cNvPr id="122" name="TextShape 2"/>
          <p:cNvSpPr txBox="1"/>
          <p:nvPr/>
        </p:nvSpPr>
        <p:spPr>
          <a:xfrm>
            <a:off x="3474720" y="3534480"/>
            <a:ext cx="2560320" cy="763200"/>
          </a:xfrm>
          <a:prstGeom prst="rect">
            <a:avLst/>
          </a:prstGeom>
          <a:noFill/>
          <a:ln>
            <a:noFill/>
          </a:ln>
        </p:spPr>
        <p:txBody>
          <a:bodyPr lIns="0" rIns="0" tIns="0" bIns="0">
            <a:normAutofit/>
          </a:bodyPr>
          <a:p>
            <a:pPr>
              <a:spcAft>
                <a:spcPts val="1142"/>
              </a:spcAft>
            </a:pPr>
            <a:r>
              <a:rPr b="1" lang="en-US" sz="2600" spc="-1" strike="noStrike">
                <a:solidFill>
                  <a:srgbClr val="1c1c1c"/>
                </a:solidFill>
                <a:latin typeface="Noto Sans SemiBold"/>
              </a:rPr>
              <a:t>Got Questions?</a:t>
            </a:r>
            <a:endParaRPr b="1" lang="en-US" sz="2600" spc="-1" strike="noStrike">
              <a:solidFill>
                <a:srgbClr val="1c1c1c"/>
              </a:solidFill>
              <a:latin typeface="Noto Sans SemiBold"/>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224</TotalTime>
  <Application>LibreOffice/6.4.0.3$Linux_X86_64 LibreOffice_project/40$Build-3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2020-01-24T11:48:08Z</dcterms:created>
  <dc:creator/>
  <dc:description/>
  <dc:language>en-US</dc:language>
  <cp:lastModifiedBy/>
  <dcterms:modified xsi:type="dcterms:W3CDTF">2020-02-07T13:16:28Z</dcterms:modified>
  <cp:revision>25</cp:revision>
  <dc:subject/>
  <dc:title>Alizarin</dc:title>
</cp:coreProperties>
</file>