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3"/>
  </p:sldMasterIdLst>
  <p:notesMasterIdLst>
    <p:notesMasterId r:id="rId7"/>
  </p:notesMasterIdLst>
  <p:sldIdLst>
    <p:sldId id="273" r:id="rId4"/>
    <p:sldId id="258" r:id="rId5"/>
    <p:sldId id="265" r:id="rId6"/>
    <p:sldId id="267" r:id="rId8"/>
    <p:sldId id="268" r:id="rId9"/>
    <p:sldId id="269" r:id="rId10"/>
    <p:sldId id="270" r:id="rId11"/>
    <p:sldId id="271" r:id="rId12"/>
    <p:sldId id="276" r:id="rId13"/>
    <p:sldId id="27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6" d="100"/>
          <a:sy n="116" d="100"/>
        </p:scale>
        <p:origin x="336" y="108"/>
      </p:cViewPr>
      <p:guideLst>
        <p:guide orient="horz" pos="2302"/>
        <p:guide pos="361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cap="flat" cmpd="sng">
            <a:solidFill>
              <a:srgbClr val="000000">
                <a:alpha val="100000"/>
              </a:srgbClr>
            </a:solidFill>
            <a:prstDash val="solid"/>
            <a:miter lim="800000"/>
            <a:headEnd type="none" w="med" len="med"/>
            <a:tailEnd type="none" w="med" len="med"/>
          </a:ln>
        </p:spPr>
        <p:txBody>
          <a:bodyPr/>
          <a:p>
            <a:endParaRPr lang="zh-CN" altLang="en-US"/>
          </a:p>
        </p:txBody>
      </p:sp>
      <p:sp>
        <p:nvSpPr>
          <p:cNvPr id="6147" name="备注占位符 2"/>
          <p:cNvSpPr>
            <a:spLocks noGrp="1"/>
          </p:cNvSpPr>
          <p:nvPr>
            <p:ph type="body" idx="1"/>
          </p:nvPr>
        </p:nvSpPr>
        <p:spPr>
          <a:noFill/>
          <a:ln w="9525">
            <a:miter/>
          </a:ln>
        </p:spPr>
        <p:txBody>
          <a:bodyPr wrap="square" lIns="91440" tIns="45720" rIns="91440" bIns="45720" anchor="t"/>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p>
            <a:pPr lvl="0" algn="r" eaLnBrk="1" hangingPunct="1"/>
            <a:fld id="{9A0DB2DC-4C9A-4742-B13C-FB6460FD3503}" type="slidenum">
              <a:rPr lang="zh-CN" altLang="en-US" sz="1200" dirty="0"/>
            </a:fld>
            <a:endParaRPr lang="en-US" altLang="zh-CN"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cap="flat" cmpd="sng">
            <a:solidFill>
              <a:srgbClr val="000000">
                <a:alpha val="100000"/>
              </a:srgbClr>
            </a:solidFill>
            <a:prstDash val="solid"/>
            <a:miter lim="800000"/>
            <a:headEnd type="none" w="med" len="med"/>
            <a:tailEnd type="none" w="med" len="med"/>
          </a:ln>
        </p:spPr>
        <p:txBody>
          <a:bodyPr/>
          <a:p>
            <a:endParaRPr lang="zh-CN" altLang="en-US"/>
          </a:p>
        </p:txBody>
      </p:sp>
      <p:sp>
        <p:nvSpPr>
          <p:cNvPr id="6147" name="备注占位符 2"/>
          <p:cNvSpPr>
            <a:spLocks noGrp="1"/>
          </p:cNvSpPr>
          <p:nvPr>
            <p:ph type="body" idx="1"/>
          </p:nvPr>
        </p:nvSpPr>
        <p:spPr>
          <a:noFill/>
          <a:ln w="9525">
            <a:miter/>
          </a:ln>
        </p:spPr>
        <p:txBody>
          <a:bodyPr wrap="square" lIns="91440" tIns="45720" rIns="91440" bIns="45720" anchor="t"/>
          <a:p>
            <a:pPr lvl="0" eaLnBrk="1" hangingPunct="1">
              <a:spcBef>
                <a:spcPct val="0"/>
              </a:spcBef>
            </a:pPr>
            <a:r>
              <a:rPr lang="zh-CN" altLang="en-US" dirty="0"/>
              <a:t>模板来自于 </a:t>
            </a:r>
            <a:r>
              <a:rPr lang="en-US" altLang="zh-CN" dirty="0"/>
              <a:t>http://docer.wps.cn</a:t>
            </a: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p>
            <a:pPr lvl="0" algn="r" eaLnBrk="1" hangingPunct="1"/>
            <a:fld id="{9A0DB2DC-4C9A-4742-B13C-FB6460FD3503}" type="slidenum">
              <a:rPr lang="zh-CN" altLang="en-US" sz="1200" dirty="0">
                <a:latin typeface="Calibri" pitchFamily="34" charset="0"/>
                <a:ea typeface="宋体" pitchFamily="2" charset="-122"/>
              </a:rPr>
            </a:fld>
            <a:endParaRPr lang="zh-CN" altLang="en-US" sz="1200" dirty="0">
              <a:latin typeface="Calibri" pitchFamily="34" charset="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cap="flat" cmpd="sng">
            <a:solidFill>
              <a:srgbClr val="000000">
                <a:alpha val="100000"/>
              </a:srgbClr>
            </a:solidFill>
            <a:prstDash val="solid"/>
            <a:miter lim="800000"/>
            <a:headEnd type="none" w="med" len="med"/>
            <a:tailEnd type="none" w="med" len="med"/>
          </a:ln>
        </p:spPr>
        <p:txBody>
          <a:bodyPr/>
          <a:p>
            <a:endParaRPr lang="zh-CN" altLang="en-US"/>
          </a:p>
        </p:txBody>
      </p:sp>
      <p:sp>
        <p:nvSpPr>
          <p:cNvPr id="6147" name="备注占位符 2"/>
          <p:cNvSpPr>
            <a:spLocks noGrp="1"/>
          </p:cNvSpPr>
          <p:nvPr>
            <p:ph type="body" idx="1"/>
          </p:nvPr>
        </p:nvSpPr>
        <p:spPr>
          <a:noFill/>
          <a:ln w="9525">
            <a:miter/>
          </a:ln>
        </p:spPr>
        <p:txBody>
          <a:bodyPr wrap="square" lIns="91440" tIns="45720" rIns="91440" bIns="45720" anchor="t"/>
          <a:p>
            <a:pPr lvl="0" eaLnBrk="1" hangingPunct="1">
              <a:spcBef>
                <a:spcPct val="0"/>
              </a:spcBef>
            </a:pPr>
            <a:r>
              <a:rPr lang="zh-CN" altLang="en-US" dirty="0"/>
              <a:t>模板来自于 </a:t>
            </a:r>
            <a:r>
              <a:rPr lang="en-US" altLang="zh-CN" dirty="0"/>
              <a:t>http://docer.wps.cn</a:t>
            </a:r>
            <a:endParaRPr lang="zh-CN" altLang="en-US" dirty="0"/>
          </a:p>
        </p:txBody>
      </p:sp>
      <p:sp>
        <p:nvSpPr>
          <p:cNvPr id="6148" name="灯片编号占位符 3"/>
          <p:cNvSpPr txBox="1">
            <a:spLocks noGrp="1"/>
          </p:cNvSpPr>
          <p:nvPr>
            <p:ph type="sldNum" sz="quarter"/>
          </p:nvPr>
        </p:nvSpPr>
        <p:spPr>
          <a:xfrm>
            <a:off x="3884613" y="8685213"/>
            <a:ext cx="2971800" cy="457200"/>
          </a:xfrm>
          <a:prstGeom prst="rect">
            <a:avLst/>
          </a:prstGeom>
          <a:noFill/>
          <a:ln w="9525">
            <a:noFill/>
            <a:miter/>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spTree>
      <p:nvGrpSpPr>
        <p:cNvPr id="1" name=""/>
        <p:cNvGrpSpPr/>
        <p:nvPr/>
      </p:nvGrpSpPr>
      <p:grpSpPr/>
      <p:pic>
        <p:nvPicPr>
          <p:cNvPr id="9225" name="图片 8"/>
          <p:cNvPicPr>
            <a:picLocks noChangeAspect="1"/>
          </p:cNvPicPr>
          <p:nvPr/>
        </p:nvPicPr>
        <p:blipFill>
          <a:blip r:embed="rId2"/>
          <a:srcRect t="-139" b="-2"/>
          <a:stretch>
            <a:fillRect/>
          </a:stretch>
        </p:blipFill>
        <p:spPr>
          <a:xfrm>
            <a:off x="0" y="-9525"/>
            <a:ext cx="12192000" cy="6867525"/>
          </a:xfrm>
          <a:prstGeom prst="rect">
            <a:avLst/>
          </a:prstGeom>
          <a:noFill/>
          <a:ln w="9525">
            <a:noFill/>
            <a:miter/>
          </a:ln>
        </p:spPr>
      </p:pic>
      <p:sp>
        <p:nvSpPr>
          <p:cNvPr id="9220" name="KSO_BT1"/>
          <p:cNvSpPr>
            <a:spLocks noGrp="1"/>
          </p:cNvSpPr>
          <p:nvPr>
            <p:ph type="ctrTitle"/>
          </p:nvPr>
        </p:nvSpPr>
        <p:spPr>
          <a:xfrm>
            <a:off x="1337733" y="2308225"/>
            <a:ext cx="9635067" cy="1050925"/>
          </a:xfrm>
          <a:prstGeom prst="rect">
            <a:avLst/>
          </a:prstGeom>
          <a:noFill/>
          <a:ln w="9525">
            <a:noFill/>
            <a:miter/>
          </a:ln>
        </p:spPr>
        <p:txBody>
          <a:bodyPr anchor="b"/>
          <a:lstStyle>
            <a:lvl1pPr lvl="0" algn="ctr">
              <a:defRPr sz="4000" kern="1200"/>
            </a:lvl1pPr>
          </a:lstStyle>
          <a:p>
            <a:pPr lvl="0"/>
            <a:r>
              <a:rPr lang="zh-CN" altLang="en-US" dirty="0"/>
              <a:t>单击此处编辑母版标题样式</a:t>
            </a:r>
            <a:endParaRPr lang="zh-CN" altLang="en-US" dirty="0"/>
          </a:p>
        </p:txBody>
      </p:sp>
      <p:sp>
        <p:nvSpPr>
          <p:cNvPr id="4" name="KSO_FD"/>
          <p:cNvSpPr>
            <a:spLocks noGrp="1"/>
          </p:cNvSpPr>
          <p:nvPr>
            <p:ph type="dt" sz="half" idx="2"/>
          </p:nvPr>
        </p:nvSpPr>
        <p:spPr>
          <a:xfrm>
            <a:off x="609600" y="6245225"/>
            <a:ext cx="2844800" cy="476250"/>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KSO_FT"/>
          <p:cNvSpPr>
            <a:spLocks noGrp="1"/>
          </p:cNvSpPr>
          <p:nvPr>
            <p:ph type="ftr" sz="quarter" idx="3"/>
          </p:nvPr>
        </p:nvSpPr>
        <p:spPr>
          <a:xfrm>
            <a:off x="4165600" y="6245225"/>
            <a:ext cx="3860800" cy="476250"/>
          </a:xfrm>
          <a:prstGeom prst="rect">
            <a:avLst/>
          </a:prstGeom>
        </p:spPr>
        <p:txBody>
          <a:bodyPr vert="horz" lIns="91440" tIns="45720" rIns="91440" bIns="45720" rtlCol="0" anchor="ctr"/>
          <a:p>
            <a:endParaRPr lang="zh-CN" altLang="en-US"/>
          </a:p>
        </p:txBody>
      </p:sp>
      <p:sp>
        <p:nvSpPr>
          <p:cNvPr id="6" name="KSO_FN"/>
          <p:cNvSpPr>
            <a:spLocks noGrp="1"/>
          </p:cNvSpPr>
          <p:nvPr>
            <p:ph type="sldNum" sz="quarter" idx="4"/>
          </p:nvPr>
        </p:nvSpPr>
        <p:spPr>
          <a:xfrm>
            <a:off x="8737600" y="6245225"/>
            <a:ext cx="2844800" cy="476250"/>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
        <p:nvSpPr>
          <p:cNvPr id="9224" name="KSO_BC1"/>
          <p:cNvSpPr>
            <a:spLocks noGrp="1"/>
          </p:cNvSpPr>
          <p:nvPr>
            <p:ph type="subTitle" idx="1"/>
          </p:nvPr>
        </p:nvSpPr>
        <p:spPr>
          <a:xfrm>
            <a:off x="1320800" y="3416300"/>
            <a:ext cx="9666817" cy="812800"/>
          </a:xfrm>
          <a:prstGeom prst="rect">
            <a:avLst/>
          </a:prstGeom>
          <a:noFill/>
          <a:ln w="9525">
            <a:noFill/>
            <a:miter/>
          </a:ln>
        </p:spPr>
        <p:txBody>
          <a:bodyPr anchor="t"/>
          <a:lstStyle>
            <a:lvl1pPr marL="0" lvl="0" indent="0" algn="ctr">
              <a:buNone/>
              <a:defRPr kern="1200"/>
            </a:lvl1pPr>
            <a:lvl2pPr marL="0" lvl="1" indent="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r>
              <a:rPr lang="zh-CN" altLang="en-US" dirty="0"/>
              <a:t>单击此处编辑母版副标题样式</a:t>
            </a:r>
            <a:endParaRPr lang="zh-CN" alt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p>
        </p:txBody>
      </p:sp>
      <p:sp>
        <p:nvSpPr>
          <p:cNvPr id="4" name="日期占位符 3"/>
          <p:cNvSpPr>
            <a:spLocks noGrp="1"/>
          </p:cNvSpPr>
          <p:nvPr>
            <p:ph type="dt" sz="half" idx="10"/>
          </p:nvPr>
        </p:nvSpPr>
        <p:spPr/>
        <p:txBody>
          <a:bodyPr/>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p>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1977564"/>
            <a:ext cx="7994651" cy="1235075"/>
          </a:xfrm>
        </p:spPr>
        <p:txBody>
          <a:bodyPr anchor="b">
            <a:normAutofit/>
          </a:bodyPr>
          <a:lstStyle>
            <a:lvl1pPr algn="ctr">
              <a:defRPr sz="3600">
                <a:solidFill>
                  <a:schemeClr val="accent1">
                    <a:lumMod val="75000"/>
                  </a:schemeClr>
                </a:solidFill>
                <a:effectLst/>
              </a:defRPr>
            </a:lvl1pPr>
          </a:lstStyle>
          <a:p>
            <a:r>
              <a:rPr lang="zh-CN" altLang="en-US" smtClean="0"/>
              <a:t>单击此处编辑母版标题样式</a:t>
            </a:r>
            <a:endParaRPr lang="en-US" dirty="0"/>
          </a:p>
        </p:txBody>
      </p:sp>
      <p:sp>
        <p:nvSpPr>
          <p:cNvPr id="3" name="KSO_ST2"/>
          <p:cNvSpPr>
            <a:spLocks noGrp="1"/>
          </p:cNvSpPr>
          <p:nvPr>
            <p:ph type="body" idx="1"/>
          </p:nvPr>
        </p:nvSpPr>
        <p:spPr>
          <a:xfrm>
            <a:off x="4050892" y="3269790"/>
            <a:ext cx="4090217" cy="432000"/>
          </a:xfrm>
          <a:prstGeom prst="roundRect">
            <a:avLst>
              <a:gd name="adj" fmla="val 50000"/>
            </a:avLst>
          </a:prstGeom>
          <a:solidFill>
            <a:schemeClr val="accent2"/>
          </a:solidFill>
        </p:spPr>
        <p:txBody>
          <a:bodyPr anchor="ctr">
            <a:norm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p>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567969" y="1310860"/>
            <a:ext cx="5402477" cy="5410615"/>
          </a:xfrm>
        </p:spPr>
        <p:txBody>
          <a:bodyPr/>
          <a:lstStyle/>
          <a:p>
            <a:pPr lvl="0"/>
            <a:r>
              <a:rPr lang="zh-CN" altLang="en-US" smtClean="0"/>
              <a:t>单击此处编辑母版文本样式</a:t>
            </a:r>
            <a:endParaRPr lang="zh-CN" altLang="en-US" smtClean="0"/>
          </a:p>
          <a:p>
            <a:pPr lvl="1"/>
            <a:r>
              <a:rPr lang="zh-CN" altLang="en-US" smtClean="0"/>
              <a:t>第二级</a:t>
            </a:r>
          </a:p>
        </p:txBody>
      </p:sp>
      <p:sp>
        <p:nvSpPr>
          <p:cNvPr id="4" name="KSO_BC2"/>
          <p:cNvSpPr>
            <a:spLocks noGrp="1"/>
          </p:cNvSpPr>
          <p:nvPr>
            <p:ph sz="half" idx="2"/>
          </p:nvPr>
        </p:nvSpPr>
        <p:spPr>
          <a:xfrm>
            <a:off x="6095999" y="1310861"/>
            <a:ext cx="5441547" cy="5410614"/>
          </a:xfrm>
        </p:spPr>
        <p:txBody>
          <a:bodyPr/>
          <a:lstStyle/>
          <a:p>
            <a:pPr lvl="0"/>
            <a:r>
              <a:rPr lang="zh-CN" altLang="en-US" smtClean="0"/>
              <a:t>单击此处编辑母版文本样式</a:t>
            </a:r>
            <a:endParaRPr lang="zh-CN" altLang="en-US" smtClean="0"/>
          </a:p>
          <a:p>
            <a:pPr lvl="1"/>
            <a:r>
              <a:rPr lang="zh-CN" altLang="en-US" smtClean="0"/>
              <a:t>第二级</a:t>
            </a:r>
          </a:p>
        </p:txBody>
      </p:sp>
      <p:sp>
        <p:nvSpPr>
          <p:cNvPr id="5" name="日期占位符 4"/>
          <p:cNvSpPr>
            <a:spLocks noGrp="1"/>
          </p:cNvSpPr>
          <p:nvPr>
            <p:ph type="dt" sz="half" idx="10"/>
          </p:nvPr>
        </p:nvSpPr>
        <p:spPr/>
        <p:txBody>
          <a:bodyPr/>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p>
            <a:endParaRPr lang="zh-CN" altLang="en-US"/>
          </a:p>
        </p:txBody>
      </p:sp>
      <p:sp>
        <p:nvSpPr>
          <p:cNvPr id="7" name="灯片编号占位符 6"/>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0" name="KSO_BT1"/>
          <p:cNvSpPr>
            <a:spLocks noGrp="1"/>
          </p:cNvSpPr>
          <p:nvPr>
            <p:ph type="title"/>
          </p:nvPr>
        </p:nvSpPr>
        <p:spPr>
          <a:xfrm>
            <a:off x="567969" y="360874"/>
            <a:ext cx="11056060" cy="699594"/>
          </a:xfrm>
        </p:spPr>
        <p:txBody>
          <a:bodyPr/>
          <a:lstStyle/>
          <a:p>
            <a:r>
              <a:rPr lang="zh-CN" altLang="en-US" smtClean="0"/>
              <a:t>单击此处编辑母版标题样式</a:t>
            </a:r>
            <a:endParaRPr lang="en-US" dirty="0"/>
          </a:p>
        </p:txBody>
      </p:sp>
      <p:sp>
        <p:nvSpPr>
          <p:cNvPr id="11" name="KSO_BC1"/>
          <p:cNvSpPr>
            <a:spLocks noGrp="1"/>
          </p:cNvSpPr>
          <p:nvPr>
            <p:ph sz="half" idx="1"/>
          </p:nvPr>
        </p:nvSpPr>
        <p:spPr>
          <a:xfrm>
            <a:off x="567969" y="1218096"/>
            <a:ext cx="5402477" cy="5503380"/>
          </a:xfrm>
        </p:spPr>
        <p:txBody>
          <a:bodyPr/>
          <a:lstStyle/>
          <a:p>
            <a:pPr lvl="0"/>
            <a:r>
              <a:rPr lang="zh-CN" altLang="en-US" smtClean="0"/>
              <a:t>单击此处编辑母版文本样式</a:t>
            </a:r>
            <a:endParaRPr lang="zh-CN" altLang="en-US" smtClean="0"/>
          </a:p>
          <a:p>
            <a:pPr lvl="1"/>
            <a:r>
              <a:rPr lang="zh-CN" altLang="en-US" smtClean="0"/>
              <a:t>第二级</a:t>
            </a:r>
          </a:p>
        </p:txBody>
      </p:sp>
      <p:sp>
        <p:nvSpPr>
          <p:cNvPr id="12" name="KSO_BC2"/>
          <p:cNvSpPr>
            <a:spLocks noGrp="1"/>
          </p:cNvSpPr>
          <p:nvPr>
            <p:ph sz="half" idx="2"/>
          </p:nvPr>
        </p:nvSpPr>
        <p:spPr>
          <a:xfrm>
            <a:off x="6182483" y="1230244"/>
            <a:ext cx="5441547" cy="5491232"/>
          </a:xfrm>
        </p:spPr>
        <p:txBody>
          <a:bodyPr/>
          <a:lstStyle/>
          <a:p>
            <a:pPr lvl="0"/>
            <a:r>
              <a:rPr lang="zh-CN" altLang="en-US" smtClean="0"/>
              <a:t>单击此处编辑母版文本样式</a:t>
            </a:r>
            <a:endParaRPr lang="zh-CN" altLang="en-US" smtClean="0"/>
          </a:p>
          <a:p>
            <a:pPr lvl="1"/>
            <a:r>
              <a:rPr lang="zh-CN" altLang="en-US" smtClean="0"/>
              <a:t>第二级</a:t>
            </a:r>
          </a:p>
        </p:txBody>
      </p:sp>
      <p:sp>
        <p:nvSpPr>
          <p:cNvPr id="2" name="日期占位符 1"/>
          <p:cNvSpPr>
            <a:spLocks noGrp="1"/>
          </p:cNvSpPr>
          <p:nvPr>
            <p:ph type="dt" sz="half" idx="10"/>
          </p:nvPr>
        </p:nvSpPr>
        <p:spPr/>
        <p:txBody>
          <a:bodyPr/>
          <a:p>
            <a:pPr marL="0" marR="0" lvl="0" indent="0" algn="l" defTabSz="914400" rtl="0" eaLnBrk="1" latinLnBrk="0" hangingPunct="1">
              <a:spcBef>
                <a:spcPts val="0"/>
              </a:spcBef>
              <a:spcAft>
                <a:spcPts val="0"/>
              </a:spcAft>
              <a:buClrTx/>
              <a:buSzTx/>
              <a:buFontTx/>
              <a:buNone/>
              <a:defRPr/>
            </a:pPr>
            <a:fld id="{13D0CE79-49FB-443D-BEF8-6B709DE8FD0C}"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lvl="0" algn="ctr"/>
            <a:endParaRPr lang="en-US" altLang="zh-CN" sz="1200" dirty="0">
              <a:solidFill>
                <a:srgbClr val="999A9B"/>
              </a:solidFill>
            </a:endParaRPr>
          </a:p>
        </p:txBody>
      </p:sp>
      <p:sp>
        <p:nvSpPr>
          <p:cNvPr id="4" name="灯片编号占位符 3"/>
          <p:cNvSpPr>
            <a:spLocks noGrp="1"/>
          </p:cNvSpPr>
          <p:nvPr>
            <p:ph type="sldNum" sz="quarter" idx="12"/>
          </p:nvPr>
        </p:nvSpPr>
        <p:spPr/>
        <p:txBody>
          <a:bodyPr/>
          <a:p>
            <a:pPr marL="0" marR="0" lvl="0" indent="0" algn="r" defTabSz="914400" rtl="0" eaLnBrk="1" latinLnBrk="0" hangingPunct="1">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日期占位符 2"/>
          <p:cNvSpPr>
            <a:spLocks noGrp="1"/>
          </p:cNvSpPr>
          <p:nvPr>
            <p:ph type="dt" sz="half" idx="10"/>
          </p:nvPr>
        </p:nvSpPr>
        <p:spPr/>
        <p:txBody>
          <a:bodyPr/>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p>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89" y="1166193"/>
            <a:ext cx="3932237" cy="1311967"/>
          </a:xfrm>
        </p:spPr>
        <p:txBody>
          <a:bodyPr anchor="b"/>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a:xfrm>
            <a:off x="5424556" y="1815550"/>
            <a:ext cx="6308035" cy="49059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p>
        </p:txBody>
      </p:sp>
      <p:sp>
        <p:nvSpPr>
          <p:cNvPr id="4" name="KSO_BC2"/>
          <p:cNvSpPr>
            <a:spLocks noGrp="1"/>
          </p:cNvSpPr>
          <p:nvPr>
            <p:ph type="body" sz="half" idx="2"/>
          </p:nvPr>
        </p:nvSpPr>
        <p:spPr>
          <a:xfrm>
            <a:off x="1144589" y="2478160"/>
            <a:ext cx="3932237" cy="424331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p>
            <a:endParaRPr lang="zh-CN" altLang="en-US"/>
          </a:p>
        </p:txBody>
      </p:sp>
      <p:sp>
        <p:nvSpPr>
          <p:cNvPr id="7" name="灯片编号占位符 6"/>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1192696"/>
            <a:ext cx="3932237" cy="1203294"/>
          </a:xfrm>
        </p:spPr>
        <p:txBody>
          <a:bodyPr anchor="b"/>
          <a:lstStyle>
            <a:lvl1pPr>
              <a:defRPr sz="32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1769110"/>
            <a:ext cx="5910967" cy="4952365"/>
          </a:xfrm>
        </p:spPr>
        <p:txBody>
          <a:bodyPr vert="horz" lIns="91440" tIns="45720" rIns="91440" bIns="45720" rtlCol="0" anchor="t">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just" defTabSz="914400" rtl="0" eaLnBrk="1" latinLnBrk="0" hangingPunct="1">
              <a:lnSpc>
                <a:spcPct val="110000"/>
              </a:lnSpc>
              <a:spcBef>
                <a:spcPts val="1800"/>
              </a:spcBef>
              <a:spcAft>
                <a:spcPts val="0"/>
              </a:spcAft>
              <a:buClr>
                <a:schemeClr val="accent1"/>
              </a:buClr>
              <a:buSzPct val="70000"/>
              <a:buFont typeface="Wingdings" pitchFamily="2" charset="2"/>
              <a:buNone/>
              <a:defRPr/>
            </a:pPr>
            <a:r>
              <a:rPr kumimoji="0" lang="zh-CN" altLang="en-US" sz="3200" b="0" i="0" u="none" strike="noStrike" kern="1200" cap="none" spc="0" normalizeH="0" baseline="0" noProof="0" smtClean="0">
                <a:ln>
                  <a:noFill/>
                </a:ln>
                <a:solidFill>
                  <a:schemeClr val="accent2"/>
                </a:solidFill>
                <a:effectLst/>
                <a:uLnTx/>
                <a:uFillTx/>
                <a:latin typeface="Arial" pitchFamily="34" charset="0"/>
                <a:ea typeface="微软雅黑" pitchFamily="34" charset="-122"/>
                <a:cs typeface="+mn-cs"/>
              </a:rPr>
              <a:t>单击图标添加图片</a:t>
            </a:r>
            <a:endParaRPr kumimoji="0" lang="en-US" sz="3200" b="0" i="0" u="none" strike="noStrike" kern="1200" cap="none" spc="0" normalizeH="0" baseline="0" noProof="0" dirty="0">
              <a:ln>
                <a:noFill/>
              </a:ln>
              <a:solidFill>
                <a:schemeClr val="accent2"/>
              </a:solidFill>
              <a:effectLst/>
              <a:uLnTx/>
              <a:uFillTx/>
              <a:latin typeface="Arial" pitchFamily="34" charset="0"/>
              <a:ea typeface="微软雅黑" pitchFamily="34" charset="-122"/>
              <a:cs typeface="+mn-cs"/>
            </a:endParaRPr>
          </a:p>
        </p:txBody>
      </p:sp>
      <p:sp>
        <p:nvSpPr>
          <p:cNvPr id="4" name="KSO_BC2"/>
          <p:cNvSpPr>
            <a:spLocks noGrp="1"/>
          </p:cNvSpPr>
          <p:nvPr>
            <p:ph type="body" sz="half" idx="2"/>
          </p:nvPr>
        </p:nvSpPr>
        <p:spPr>
          <a:xfrm>
            <a:off x="1246192" y="2269434"/>
            <a:ext cx="3932237" cy="445204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p>
            <a:endParaRPr lang="zh-CN" altLang="en-US"/>
          </a:p>
        </p:txBody>
      </p:sp>
      <p:sp>
        <p:nvSpPr>
          <p:cNvPr id="7" name="灯片编号占位符 6"/>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p>
        </p:txBody>
      </p:sp>
      <p:sp>
        <p:nvSpPr>
          <p:cNvPr id="4" name="日期占位符 3"/>
          <p:cNvSpPr>
            <a:spLocks noGrp="1"/>
          </p:cNvSpPr>
          <p:nvPr>
            <p:ph type="dt" sz="half" idx="10"/>
          </p:nvPr>
        </p:nvSpPr>
        <p:spPr/>
        <p:txBody>
          <a:bodyPr/>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p>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762544" y="1492728"/>
            <a:ext cx="1182511" cy="5411649"/>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547756" y="1492728"/>
            <a:ext cx="10036313" cy="5228748"/>
          </a:xfrm>
        </p:spPr>
        <p:txBody>
          <a:bodyPr vert="eaVert"/>
          <a:lstStyle/>
          <a:p>
            <a:pPr lvl="0"/>
            <a:r>
              <a:rPr lang="zh-CN" altLang="en-US" smtClean="0"/>
              <a:t>单击此处编辑母版文本样式</a:t>
            </a:r>
            <a:endParaRPr lang="zh-CN" altLang="en-US" smtClean="0"/>
          </a:p>
          <a:p>
            <a:pPr lvl="1"/>
            <a:r>
              <a:rPr lang="zh-CN" altLang="en-US" smtClean="0"/>
              <a:t>第二级</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image" Target="../media/image1.jpeg"/><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ECF40"/>
            </a:gs>
            <a:gs pos="100000">
              <a:srgbClr val="846C21"/>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ECF40"/>
            </a:gs>
            <a:gs pos="100000">
              <a:srgbClr val="846C21"/>
            </a:gs>
          </a:gsLst>
          <a:lin ang="5400000" scaled="0"/>
        </a:gradFill>
        <a:effectLst/>
      </p:bgPr>
    </p:bg>
    <p:spTree>
      <p:nvGrpSpPr>
        <p:cNvPr id="1" name=""/>
        <p:cNvGrpSpPr/>
        <p:nvPr/>
      </p:nvGrpSpPr>
      <p:grpSpPr/>
      <p:pic>
        <p:nvPicPr>
          <p:cNvPr id="1026" name="图片 10"/>
          <p:cNvPicPr>
            <a:picLocks noChangeAspect="1"/>
          </p:cNvPicPr>
          <p:nvPr/>
        </p:nvPicPr>
        <p:blipFill>
          <a:blip r:embed="rId11"/>
          <a:srcRect t="4333" b="63654"/>
          <a:stretch>
            <a:fillRect/>
          </a:stretch>
        </p:blipFill>
        <p:spPr>
          <a:xfrm>
            <a:off x="0" y="0"/>
            <a:ext cx="12192000" cy="2181225"/>
          </a:xfrm>
          <a:prstGeom prst="rect">
            <a:avLst/>
          </a:prstGeom>
          <a:noFill/>
          <a:ln w="9525">
            <a:noFill/>
            <a:miter/>
          </a:ln>
        </p:spPr>
      </p:pic>
      <p:sp>
        <p:nvSpPr>
          <p:cNvPr id="8" name="矩形 7"/>
          <p:cNvSpPr/>
          <p:nvPr/>
        </p:nvSpPr>
        <p:spPr>
          <a:xfrm>
            <a:off x="0" y="5035550"/>
            <a:ext cx="12192000" cy="1955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8" name="KSO_BT1"/>
          <p:cNvSpPr>
            <a:spLocks noGrp="1"/>
          </p:cNvSpPr>
          <p:nvPr>
            <p:ph type="title"/>
          </p:nvPr>
        </p:nvSpPr>
        <p:spPr>
          <a:xfrm>
            <a:off x="567267" y="785813"/>
            <a:ext cx="11057467" cy="787400"/>
          </a:xfrm>
          <a:prstGeom prst="rect">
            <a:avLst/>
          </a:prstGeom>
          <a:noFill/>
          <a:ln w="9525">
            <a:noFill/>
            <a:miter/>
          </a:ln>
        </p:spPr>
        <p:txBody>
          <a:bodyPr anchor="b"/>
          <a:p>
            <a:pPr lvl="0"/>
            <a:r>
              <a:rPr lang="zh-CN" altLang="en-US" dirty="0"/>
              <a:t>单击此处编辑母版标题样式</a:t>
            </a:r>
            <a:endParaRPr lang="en-US" altLang="x-none" dirty="0"/>
          </a:p>
        </p:txBody>
      </p:sp>
      <p:sp>
        <p:nvSpPr>
          <p:cNvPr id="4" name="KSO_FD"/>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KSO_FT"/>
          <p:cNvSpPr>
            <a:spLocks noGrp="1"/>
          </p:cNvSpPr>
          <p:nvPr>
            <p:ph type="ftr" sz="quarter" idx="3"/>
          </p:nvPr>
        </p:nvSpPr>
        <p:spPr>
          <a:xfrm>
            <a:off x="4038600" y="6356350"/>
            <a:ext cx="4114800" cy="365125"/>
          </a:xfrm>
          <a:prstGeom prst="rect">
            <a:avLst/>
          </a:prstGeom>
        </p:spPr>
        <p:txBody>
          <a:bodyPr vert="horz" lIns="91440" tIns="45720" rIns="91440" bIns="45720" rtlCol="0" anchor="ctr"/>
          <a:p>
            <a:endParaRPr lang="zh-CN" altLang="en-US"/>
          </a:p>
        </p:txBody>
      </p:sp>
      <p:sp>
        <p:nvSpPr>
          <p:cNvPr id="6"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
        <p:nvSpPr>
          <p:cNvPr id="1032" name="KSO_BC1"/>
          <p:cNvSpPr>
            <a:spLocks noGrp="1"/>
          </p:cNvSpPr>
          <p:nvPr>
            <p:ph type="body" idx="1"/>
          </p:nvPr>
        </p:nvSpPr>
        <p:spPr>
          <a:xfrm>
            <a:off x="567267" y="1757363"/>
            <a:ext cx="11057467" cy="4598987"/>
          </a:xfrm>
          <a:prstGeom prst="rect">
            <a:avLst/>
          </a:prstGeom>
          <a:noFill/>
          <a:ln w="9525">
            <a:noFill/>
            <a:miter/>
          </a:ln>
        </p:spPr>
        <p:txBody>
          <a:bodyPr/>
          <a:p>
            <a:pPr lvl="0"/>
            <a:r>
              <a:rPr lang="zh-CN" altLang="en-US" dirty="0"/>
              <a:t>单击此处编辑母版文本样式</a:t>
            </a:r>
            <a:endParaRPr lang="zh-CN" altLang="en-US" dirty="0"/>
          </a:p>
          <a:p>
            <a:pPr lvl="1"/>
            <a:r>
              <a:rPr lang="zh-CN" altLang="en-US" dirty="0"/>
              <a:t>第二级</a:t>
            </a:r>
            <a:endParaRPr lang="zh-CN" alt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ftr="0" dt="0"/>
  <p:txStyles>
    <p:titleStyle>
      <a:lvl1pPr algn="l" defTabSz="914400" rtl="0" eaLnBrk="1" latinLnBrk="0" hangingPunct="1">
        <a:lnSpc>
          <a:spcPct val="90000"/>
        </a:lnSpc>
        <a:spcBef>
          <a:spcPct val="0"/>
        </a:spcBef>
        <a:buNone/>
        <a:defRPr sz="3200" b="1" i="0" kern="1200" baseline="0">
          <a:solidFill>
            <a:srgbClr val="4B4383"/>
          </a:solidFill>
          <a:effectLst/>
          <a:latin typeface="Arial Black" pitchFamily="34" charset="0"/>
          <a:ea typeface="微软雅黑" pitchFamily="34" charset="-122"/>
          <a:cs typeface="+mj-cs"/>
        </a:defRPr>
      </a:lvl1pPr>
    </p:titleStyle>
    <p:bodyStyle>
      <a:lvl1pPr marL="357505" indent="-357505" algn="just" defTabSz="914400" rtl="0" eaLnBrk="1" latinLnBrk="0" hangingPunct="1">
        <a:lnSpc>
          <a:spcPct val="110000"/>
        </a:lnSpc>
        <a:spcBef>
          <a:spcPts val="1800"/>
        </a:spcBef>
        <a:spcAft>
          <a:spcPts val="0"/>
        </a:spcAft>
        <a:buClr>
          <a:schemeClr val="accent1"/>
        </a:buClr>
        <a:buSzPct val="70000"/>
        <a:buFont typeface="Wingdings" pitchFamily="2" charset="2"/>
        <a:buChar char="{"/>
        <a:defRPr sz="2000" kern="1200" baseline="0">
          <a:solidFill>
            <a:schemeClr val="accent2"/>
          </a:solidFill>
          <a:latin typeface="Arial" pitchFamily="34" charset="0"/>
          <a:ea typeface="微软雅黑" pitchFamily="34" charset="-122"/>
          <a:cs typeface="+mn-cs"/>
        </a:defRPr>
      </a:lvl1pPr>
      <a:lvl2pPr marL="357505" indent="-357505"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chemeClr val="tx1"/>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6.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descr="logo"/>
          <p:cNvPicPr>
            <a:picLocks noChangeAspect="1"/>
          </p:cNvPicPr>
          <p:nvPr/>
        </p:nvPicPr>
        <p:blipFill>
          <a:blip r:embed="rId1"/>
          <a:srcRect/>
          <a:stretch>
            <a:fillRect/>
          </a:stretch>
        </p:blipFill>
        <p:spPr>
          <a:xfrm>
            <a:off x="48260" y="1701165"/>
            <a:ext cx="2450465" cy="2764790"/>
          </a:xfrm>
          <a:prstGeom prst="rect">
            <a:avLst/>
          </a:prstGeom>
        </p:spPr>
      </p:pic>
      <p:sp>
        <p:nvSpPr>
          <p:cNvPr id="4" name="标题 3"/>
          <p:cNvSpPr>
            <a:spLocks noGrp="1"/>
          </p:cNvSpPr>
          <p:nvPr>
            <p:ph type="ctrTitle"/>
          </p:nvPr>
        </p:nvSpPr>
        <p:spPr>
          <a:xfrm>
            <a:off x="1776095" y="1557020"/>
            <a:ext cx="10198100" cy="1235710"/>
          </a:xfrm>
          <a:effectLst>
            <a:glow>
              <a:schemeClr val="accent1">
                <a:alpha val="100000"/>
              </a:schemeClr>
            </a:glow>
          </a:effectLst>
          <a:scene3d>
            <a:camera prst="orthographicFront"/>
            <a:lightRig rig="threePt" dir="t"/>
          </a:scene3d>
          <a:sp3d/>
        </p:spPr>
        <p:txBody>
          <a:bodyPr/>
          <a:p>
            <a:r>
              <a:rPr lang="zh-CN" altLang="en-US" sz="4800">
                <a:solidFill>
                  <a:schemeClr val="accent2"/>
                </a:solidFill>
                <a:effectLst>
                  <a:outerShdw blurRad="38100" dist="19050" dir="2700000" algn="tl" rotWithShape="0">
                    <a:schemeClr val="dk1">
                      <a:alpha val="40000"/>
                    </a:schemeClr>
                  </a:outerShdw>
                </a:effectLst>
                <a:sym typeface="+mn-ea"/>
              </a:rPr>
              <a:t>景邻山水（北京）酒店管理有限公司</a:t>
            </a:r>
            <a:endParaRPr lang="zh-CN" altLang="en-US" sz="4800">
              <a:solidFill>
                <a:schemeClr val="accent2"/>
              </a:solidFill>
              <a:effectLst>
                <a:outerShdw blurRad="38100" dist="19050" dir="2700000" algn="tl" rotWithShape="0">
                  <a:schemeClr val="dk1">
                    <a:alpha val="40000"/>
                  </a:schemeClr>
                </a:outerShdw>
              </a:effectLst>
              <a:sym typeface="+mn-ea"/>
            </a:endParaRPr>
          </a:p>
        </p:txBody>
      </p:sp>
      <p:sp>
        <p:nvSpPr>
          <p:cNvPr id="5" name="副标题 4"/>
          <p:cNvSpPr>
            <a:spLocks noGrp="1"/>
          </p:cNvSpPr>
          <p:nvPr>
            <p:ph type="subTitle" idx="1"/>
          </p:nvPr>
        </p:nvSpPr>
        <p:spPr>
          <a:xfrm>
            <a:off x="1608455" y="2842260"/>
            <a:ext cx="10492105" cy="812800"/>
          </a:xfrm>
        </p:spPr>
        <p:txBody>
          <a:bodyPr/>
          <a:p>
            <a:r>
              <a:rPr lang="zh-CN" altLang="en-US" sz="4800" b="1">
                <a:solidFill>
                  <a:srgbClr val="00B050"/>
                </a:solidFill>
                <a:sym typeface="+mn-ea"/>
              </a:rPr>
              <a:t>景邻山水（北京）旅游文化发展有限公司</a:t>
            </a:r>
            <a:endParaRPr lang="zh-CN" altLang="en-US" sz="4800" b="1">
              <a:solidFill>
                <a:srgbClr val="00B050"/>
              </a:solidFill>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p:grpSp>
        <p:nvGrpSpPr>
          <p:cNvPr id="116" name="组合 115"/>
          <p:cNvGrpSpPr>
            <a:grpSpLocks noChangeAspect="1"/>
          </p:cNvGrpSpPr>
          <p:nvPr/>
        </p:nvGrpSpPr>
        <p:grpSpPr>
          <a:xfrm rot="0">
            <a:off x="3364865" y="307340"/>
            <a:ext cx="5107305" cy="4650740"/>
            <a:chOff x="6928783" y="3318073"/>
            <a:chExt cx="2556339" cy="2562073"/>
          </a:xfrm>
          <a:solidFill>
            <a:srgbClr val="EAE64C"/>
          </a:solidFill>
          <a:effectLst>
            <a:glow rad="63500">
              <a:schemeClr val="accent2">
                <a:satMod val="175000"/>
                <a:alpha val="40000"/>
              </a:schemeClr>
            </a:glow>
          </a:effectLst>
        </p:grpSpPr>
        <p:sp>
          <p:nvSpPr>
            <p:cNvPr id="117" name="Freeform 9"/>
            <p:cNvSpPr/>
            <p:nvPr/>
          </p:nvSpPr>
          <p:spPr bwMode="auto">
            <a:xfrm>
              <a:off x="7113075" y="3318073"/>
              <a:ext cx="1063981" cy="825630"/>
            </a:xfrm>
            <a:custGeom>
              <a:avLst/>
              <a:gdLst>
                <a:gd name="T0" fmla="*/ 507 w 549"/>
                <a:gd name="T1" fmla="*/ 37 h 426"/>
                <a:gd name="T2" fmla="*/ 491 w 549"/>
                <a:gd name="T3" fmla="*/ 24 h 426"/>
                <a:gd name="T4" fmla="*/ 476 w 549"/>
                <a:gd name="T5" fmla="*/ 72 h 426"/>
                <a:gd name="T6" fmla="*/ 395 w 549"/>
                <a:gd name="T7" fmla="*/ 96 h 426"/>
                <a:gd name="T8" fmla="*/ 413 w 549"/>
                <a:gd name="T9" fmla="*/ 59 h 426"/>
                <a:gd name="T10" fmla="*/ 387 w 549"/>
                <a:gd name="T11" fmla="*/ 47 h 426"/>
                <a:gd name="T12" fmla="*/ 378 w 549"/>
                <a:gd name="T13" fmla="*/ 94 h 426"/>
                <a:gd name="T14" fmla="*/ 312 w 549"/>
                <a:gd name="T15" fmla="*/ 130 h 426"/>
                <a:gd name="T16" fmla="*/ 307 w 549"/>
                <a:gd name="T17" fmla="*/ 117 h 426"/>
                <a:gd name="T18" fmla="*/ 311 w 549"/>
                <a:gd name="T19" fmla="*/ 89 h 426"/>
                <a:gd name="T20" fmla="*/ 276 w 549"/>
                <a:gd name="T21" fmla="*/ 86 h 426"/>
                <a:gd name="T22" fmla="*/ 283 w 549"/>
                <a:gd name="T23" fmla="*/ 144 h 426"/>
                <a:gd name="T24" fmla="*/ 210 w 549"/>
                <a:gd name="T25" fmla="*/ 173 h 426"/>
                <a:gd name="T26" fmla="*/ 216 w 549"/>
                <a:gd name="T27" fmla="*/ 147 h 426"/>
                <a:gd name="T28" fmla="*/ 188 w 549"/>
                <a:gd name="T29" fmla="*/ 145 h 426"/>
                <a:gd name="T30" fmla="*/ 202 w 549"/>
                <a:gd name="T31" fmla="*/ 201 h 426"/>
                <a:gd name="T32" fmla="*/ 128 w 549"/>
                <a:gd name="T33" fmla="*/ 246 h 426"/>
                <a:gd name="T34" fmla="*/ 131 w 549"/>
                <a:gd name="T35" fmla="*/ 210 h 426"/>
                <a:gd name="T36" fmla="*/ 97 w 549"/>
                <a:gd name="T37" fmla="*/ 220 h 426"/>
                <a:gd name="T38" fmla="*/ 123 w 549"/>
                <a:gd name="T39" fmla="*/ 272 h 426"/>
                <a:gd name="T40" fmla="*/ 75 w 549"/>
                <a:gd name="T41" fmla="*/ 308 h 426"/>
                <a:gd name="T42" fmla="*/ 48 w 549"/>
                <a:gd name="T43" fmla="*/ 313 h 426"/>
                <a:gd name="T44" fmla="*/ 21 w 549"/>
                <a:gd name="T45" fmla="*/ 323 h 426"/>
                <a:gd name="T46" fmla="*/ 25 w 549"/>
                <a:gd name="T47" fmla="*/ 426 h 426"/>
                <a:gd name="T48" fmla="*/ 4 w 549"/>
                <a:gd name="T49" fmla="*/ 385 h 426"/>
                <a:gd name="T50" fmla="*/ 35 w 549"/>
                <a:gd name="T51" fmla="*/ 377 h 426"/>
                <a:gd name="T52" fmla="*/ 0 w 549"/>
                <a:gd name="T53" fmla="*/ 328 h 426"/>
                <a:gd name="T54" fmla="*/ 66 w 549"/>
                <a:gd name="T55" fmla="*/ 256 h 426"/>
                <a:gd name="T56" fmla="*/ 73 w 549"/>
                <a:gd name="T57" fmla="*/ 279 h 426"/>
                <a:gd name="T58" fmla="*/ 101 w 549"/>
                <a:gd name="T59" fmla="*/ 273 h 426"/>
                <a:gd name="T60" fmla="*/ 126 w 549"/>
                <a:gd name="T61" fmla="*/ 166 h 426"/>
                <a:gd name="T62" fmla="*/ 120 w 549"/>
                <a:gd name="T63" fmla="*/ 198 h 426"/>
                <a:gd name="T64" fmla="*/ 148 w 549"/>
                <a:gd name="T65" fmla="*/ 195 h 426"/>
                <a:gd name="T66" fmla="*/ 180 w 549"/>
                <a:gd name="T67" fmla="*/ 198 h 426"/>
                <a:gd name="T68" fmla="*/ 227 w 549"/>
                <a:gd name="T69" fmla="*/ 98 h 426"/>
                <a:gd name="T70" fmla="*/ 216 w 549"/>
                <a:gd name="T71" fmla="*/ 130 h 426"/>
                <a:gd name="T72" fmla="*/ 233 w 549"/>
                <a:gd name="T73" fmla="*/ 133 h 426"/>
                <a:gd name="T74" fmla="*/ 262 w 549"/>
                <a:gd name="T75" fmla="*/ 137 h 426"/>
                <a:gd name="T76" fmla="*/ 315 w 549"/>
                <a:gd name="T77" fmla="*/ 50 h 426"/>
                <a:gd name="T78" fmla="*/ 312 w 549"/>
                <a:gd name="T79" fmla="*/ 88 h 426"/>
                <a:gd name="T80" fmla="*/ 341 w 549"/>
                <a:gd name="T81" fmla="*/ 101 h 426"/>
                <a:gd name="T82" fmla="*/ 346 w 549"/>
                <a:gd name="T83" fmla="*/ 42 h 426"/>
                <a:gd name="T84" fmla="*/ 443 w 549"/>
                <a:gd name="T85" fmla="*/ 33 h 426"/>
                <a:gd name="T86" fmla="*/ 418 w 549"/>
                <a:gd name="T87" fmla="*/ 46 h 426"/>
                <a:gd name="T88" fmla="*/ 459 w 549"/>
                <a:gd name="T89" fmla="*/ 64 h 426"/>
                <a:gd name="T90" fmla="*/ 538 w 549"/>
                <a:gd name="T91" fmla="*/ 1 h 426"/>
                <a:gd name="T92" fmla="*/ 523 w 549"/>
                <a:gd name="T93" fmla="*/ 20 h 426"/>
                <a:gd name="T94" fmla="*/ 519 w 549"/>
                <a:gd name="T95" fmla="*/ 38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49" h="426">
                  <a:moveTo>
                    <a:pt x="519" y="38"/>
                  </a:moveTo>
                  <a:cubicBezTo>
                    <a:pt x="515" y="38"/>
                    <a:pt x="511" y="37"/>
                    <a:pt x="507" y="37"/>
                  </a:cubicBezTo>
                  <a:cubicBezTo>
                    <a:pt x="503" y="37"/>
                    <a:pt x="500" y="38"/>
                    <a:pt x="495" y="38"/>
                  </a:cubicBezTo>
                  <a:cubicBezTo>
                    <a:pt x="494" y="33"/>
                    <a:pt x="492" y="28"/>
                    <a:pt x="491" y="24"/>
                  </a:cubicBezTo>
                  <a:cubicBezTo>
                    <a:pt x="470" y="21"/>
                    <a:pt x="468" y="23"/>
                    <a:pt x="471" y="43"/>
                  </a:cubicBezTo>
                  <a:cubicBezTo>
                    <a:pt x="473" y="53"/>
                    <a:pt x="474" y="62"/>
                    <a:pt x="476" y="72"/>
                  </a:cubicBezTo>
                  <a:cubicBezTo>
                    <a:pt x="476" y="73"/>
                    <a:pt x="476" y="75"/>
                    <a:pt x="476" y="78"/>
                  </a:cubicBezTo>
                  <a:cubicBezTo>
                    <a:pt x="449" y="84"/>
                    <a:pt x="422" y="90"/>
                    <a:pt x="395" y="96"/>
                  </a:cubicBezTo>
                  <a:cubicBezTo>
                    <a:pt x="391" y="86"/>
                    <a:pt x="391" y="86"/>
                    <a:pt x="416" y="75"/>
                  </a:cubicBezTo>
                  <a:cubicBezTo>
                    <a:pt x="415" y="70"/>
                    <a:pt x="414" y="65"/>
                    <a:pt x="413" y="59"/>
                  </a:cubicBezTo>
                  <a:cubicBezTo>
                    <a:pt x="406" y="60"/>
                    <a:pt x="400" y="61"/>
                    <a:pt x="393" y="62"/>
                  </a:cubicBezTo>
                  <a:cubicBezTo>
                    <a:pt x="391" y="57"/>
                    <a:pt x="389" y="53"/>
                    <a:pt x="387" y="47"/>
                  </a:cubicBezTo>
                  <a:cubicBezTo>
                    <a:pt x="380" y="49"/>
                    <a:pt x="373" y="51"/>
                    <a:pt x="366" y="53"/>
                  </a:cubicBezTo>
                  <a:cubicBezTo>
                    <a:pt x="370" y="68"/>
                    <a:pt x="374" y="81"/>
                    <a:pt x="378" y="94"/>
                  </a:cubicBezTo>
                  <a:cubicBezTo>
                    <a:pt x="381" y="102"/>
                    <a:pt x="379" y="106"/>
                    <a:pt x="371" y="109"/>
                  </a:cubicBezTo>
                  <a:cubicBezTo>
                    <a:pt x="351" y="116"/>
                    <a:pt x="332" y="123"/>
                    <a:pt x="312" y="130"/>
                  </a:cubicBezTo>
                  <a:cubicBezTo>
                    <a:pt x="308" y="131"/>
                    <a:pt x="303" y="129"/>
                    <a:pt x="298" y="128"/>
                  </a:cubicBezTo>
                  <a:cubicBezTo>
                    <a:pt x="301" y="125"/>
                    <a:pt x="304" y="120"/>
                    <a:pt x="307" y="117"/>
                  </a:cubicBezTo>
                  <a:cubicBezTo>
                    <a:pt x="311" y="115"/>
                    <a:pt x="315" y="113"/>
                    <a:pt x="321" y="111"/>
                  </a:cubicBezTo>
                  <a:cubicBezTo>
                    <a:pt x="317" y="103"/>
                    <a:pt x="315" y="97"/>
                    <a:pt x="311" y="89"/>
                  </a:cubicBezTo>
                  <a:cubicBezTo>
                    <a:pt x="302" y="93"/>
                    <a:pt x="294" y="96"/>
                    <a:pt x="286" y="100"/>
                  </a:cubicBezTo>
                  <a:cubicBezTo>
                    <a:pt x="283" y="96"/>
                    <a:pt x="280" y="91"/>
                    <a:pt x="276" y="86"/>
                  </a:cubicBezTo>
                  <a:cubicBezTo>
                    <a:pt x="270" y="89"/>
                    <a:pt x="264" y="92"/>
                    <a:pt x="257" y="96"/>
                  </a:cubicBezTo>
                  <a:cubicBezTo>
                    <a:pt x="266" y="112"/>
                    <a:pt x="274" y="127"/>
                    <a:pt x="283" y="144"/>
                  </a:cubicBezTo>
                  <a:cubicBezTo>
                    <a:pt x="259" y="159"/>
                    <a:pt x="235" y="174"/>
                    <a:pt x="211" y="189"/>
                  </a:cubicBezTo>
                  <a:cubicBezTo>
                    <a:pt x="206" y="183"/>
                    <a:pt x="201" y="179"/>
                    <a:pt x="210" y="173"/>
                  </a:cubicBezTo>
                  <a:cubicBezTo>
                    <a:pt x="215" y="170"/>
                    <a:pt x="220" y="166"/>
                    <a:pt x="226" y="162"/>
                  </a:cubicBezTo>
                  <a:cubicBezTo>
                    <a:pt x="222" y="157"/>
                    <a:pt x="220" y="153"/>
                    <a:pt x="216" y="147"/>
                  </a:cubicBezTo>
                  <a:cubicBezTo>
                    <a:pt x="210" y="151"/>
                    <a:pt x="204" y="154"/>
                    <a:pt x="198" y="157"/>
                  </a:cubicBezTo>
                  <a:cubicBezTo>
                    <a:pt x="195" y="153"/>
                    <a:pt x="192" y="150"/>
                    <a:pt x="188" y="145"/>
                  </a:cubicBezTo>
                  <a:cubicBezTo>
                    <a:pt x="182" y="149"/>
                    <a:pt x="177" y="152"/>
                    <a:pt x="169" y="157"/>
                  </a:cubicBezTo>
                  <a:cubicBezTo>
                    <a:pt x="180" y="172"/>
                    <a:pt x="190" y="186"/>
                    <a:pt x="202" y="201"/>
                  </a:cubicBezTo>
                  <a:cubicBezTo>
                    <a:pt x="180" y="219"/>
                    <a:pt x="159" y="237"/>
                    <a:pt x="136" y="257"/>
                  </a:cubicBezTo>
                  <a:cubicBezTo>
                    <a:pt x="133" y="253"/>
                    <a:pt x="131" y="250"/>
                    <a:pt x="128" y="246"/>
                  </a:cubicBezTo>
                  <a:cubicBezTo>
                    <a:pt x="134" y="240"/>
                    <a:pt x="140" y="235"/>
                    <a:pt x="148" y="229"/>
                  </a:cubicBezTo>
                  <a:cubicBezTo>
                    <a:pt x="142" y="222"/>
                    <a:pt x="137" y="216"/>
                    <a:pt x="131" y="210"/>
                  </a:cubicBezTo>
                  <a:cubicBezTo>
                    <a:pt x="124" y="217"/>
                    <a:pt x="117" y="223"/>
                    <a:pt x="111" y="229"/>
                  </a:cubicBezTo>
                  <a:cubicBezTo>
                    <a:pt x="106" y="226"/>
                    <a:pt x="102" y="223"/>
                    <a:pt x="97" y="220"/>
                  </a:cubicBezTo>
                  <a:cubicBezTo>
                    <a:pt x="92" y="225"/>
                    <a:pt x="88" y="230"/>
                    <a:pt x="82" y="235"/>
                  </a:cubicBezTo>
                  <a:cubicBezTo>
                    <a:pt x="96" y="248"/>
                    <a:pt x="109" y="259"/>
                    <a:pt x="123" y="272"/>
                  </a:cubicBezTo>
                  <a:cubicBezTo>
                    <a:pt x="105" y="294"/>
                    <a:pt x="88" y="316"/>
                    <a:pt x="71" y="338"/>
                  </a:cubicBezTo>
                  <a:cubicBezTo>
                    <a:pt x="61" y="332"/>
                    <a:pt x="61" y="332"/>
                    <a:pt x="75" y="308"/>
                  </a:cubicBezTo>
                  <a:cubicBezTo>
                    <a:pt x="71" y="305"/>
                    <a:pt x="66" y="302"/>
                    <a:pt x="62" y="298"/>
                  </a:cubicBezTo>
                  <a:cubicBezTo>
                    <a:pt x="57" y="303"/>
                    <a:pt x="52" y="308"/>
                    <a:pt x="48" y="313"/>
                  </a:cubicBezTo>
                  <a:cubicBezTo>
                    <a:pt x="43" y="310"/>
                    <a:pt x="39" y="308"/>
                    <a:pt x="34" y="305"/>
                  </a:cubicBezTo>
                  <a:cubicBezTo>
                    <a:pt x="30" y="311"/>
                    <a:pt x="26" y="316"/>
                    <a:pt x="21" y="323"/>
                  </a:cubicBezTo>
                  <a:cubicBezTo>
                    <a:pt x="37" y="333"/>
                    <a:pt x="51" y="343"/>
                    <a:pt x="66" y="353"/>
                  </a:cubicBezTo>
                  <a:cubicBezTo>
                    <a:pt x="52" y="378"/>
                    <a:pt x="38" y="402"/>
                    <a:pt x="25" y="426"/>
                  </a:cubicBezTo>
                  <a:cubicBezTo>
                    <a:pt x="15" y="422"/>
                    <a:pt x="15" y="422"/>
                    <a:pt x="23" y="397"/>
                  </a:cubicBezTo>
                  <a:cubicBezTo>
                    <a:pt x="17" y="393"/>
                    <a:pt x="11" y="389"/>
                    <a:pt x="4" y="385"/>
                  </a:cubicBezTo>
                  <a:cubicBezTo>
                    <a:pt x="7" y="379"/>
                    <a:pt x="9" y="374"/>
                    <a:pt x="13" y="367"/>
                  </a:cubicBezTo>
                  <a:cubicBezTo>
                    <a:pt x="20" y="370"/>
                    <a:pt x="27" y="373"/>
                    <a:pt x="35" y="377"/>
                  </a:cubicBezTo>
                  <a:cubicBezTo>
                    <a:pt x="38" y="370"/>
                    <a:pt x="41" y="365"/>
                    <a:pt x="45" y="357"/>
                  </a:cubicBezTo>
                  <a:cubicBezTo>
                    <a:pt x="30" y="348"/>
                    <a:pt x="16" y="338"/>
                    <a:pt x="0" y="328"/>
                  </a:cubicBezTo>
                  <a:cubicBezTo>
                    <a:pt x="18" y="301"/>
                    <a:pt x="36" y="275"/>
                    <a:pt x="54" y="248"/>
                  </a:cubicBezTo>
                  <a:cubicBezTo>
                    <a:pt x="60" y="252"/>
                    <a:pt x="64" y="255"/>
                    <a:pt x="66" y="256"/>
                  </a:cubicBezTo>
                  <a:cubicBezTo>
                    <a:pt x="69" y="268"/>
                    <a:pt x="43" y="274"/>
                    <a:pt x="62" y="288"/>
                  </a:cubicBezTo>
                  <a:cubicBezTo>
                    <a:pt x="66" y="285"/>
                    <a:pt x="69" y="282"/>
                    <a:pt x="73" y="279"/>
                  </a:cubicBezTo>
                  <a:cubicBezTo>
                    <a:pt x="78" y="282"/>
                    <a:pt x="82" y="285"/>
                    <a:pt x="88" y="289"/>
                  </a:cubicBezTo>
                  <a:cubicBezTo>
                    <a:pt x="92" y="284"/>
                    <a:pt x="96" y="279"/>
                    <a:pt x="101" y="273"/>
                  </a:cubicBezTo>
                  <a:cubicBezTo>
                    <a:pt x="88" y="261"/>
                    <a:pt x="75" y="250"/>
                    <a:pt x="60" y="237"/>
                  </a:cubicBezTo>
                  <a:cubicBezTo>
                    <a:pt x="82" y="213"/>
                    <a:pt x="103" y="190"/>
                    <a:pt x="126" y="166"/>
                  </a:cubicBezTo>
                  <a:cubicBezTo>
                    <a:pt x="131" y="171"/>
                    <a:pt x="134" y="174"/>
                    <a:pt x="138" y="177"/>
                  </a:cubicBezTo>
                  <a:cubicBezTo>
                    <a:pt x="132" y="185"/>
                    <a:pt x="126" y="191"/>
                    <a:pt x="120" y="198"/>
                  </a:cubicBezTo>
                  <a:cubicBezTo>
                    <a:pt x="123" y="202"/>
                    <a:pt x="126" y="205"/>
                    <a:pt x="130" y="210"/>
                  </a:cubicBezTo>
                  <a:cubicBezTo>
                    <a:pt x="136" y="205"/>
                    <a:pt x="141" y="201"/>
                    <a:pt x="148" y="195"/>
                  </a:cubicBezTo>
                  <a:cubicBezTo>
                    <a:pt x="153" y="201"/>
                    <a:pt x="157" y="208"/>
                    <a:pt x="162" y="214"/>
                  </a:cubicBezTo>
                  <a:cubicBezTo>
                    <a:pt x="169" y="208"/>
                    <a:pt x="174" y="203"/>
                    <a:pt x="180" y="198"/>
                  </a:cubicBezTo>
                  <a:cubicBezTo>
                    <a:pt x="170" y="183"/>
                    <a:pt x="159" y="170"/>
                    <a:pt x="148" y="155"/>
                  </a:cubicBezTo>
                  <a:cubicBezTo>
                    <a:pt x="174" y="136"/>
                    <a:pt x="200" y="117"/>
                    <a:pt x="227" y="98"/>
                  </a:cubicBezTo>
                  <a:cubicBezTo>
                    <a:pt x="231" y="104"/>
                    <a:pt x="233" y="108"/>
                    <a:pt x="235" y="111"/>
                  </a:cubicBezTo>
                  <a:cubicBezTo>
                    <a:pt x="228" y="118"/>
                    <a:pt x="222" y="124"/>
                    <a:pt x="216" y="130"/>
                  </a:cubicBezTo>
                  <a:cubicBezTo>
                    <a:pt x="215" y="131"/>
                    <a:pt x="219" y="136"/>
                    <a:pt x="221" y="139"/>
                  </a:cubicBezTo>
                  <a:cubicBezTo>
                    <a:pt x="225" y="137"/>
                    <a:pt x="229" y="135"/>
                    <a:pt x="233" y="133"/>
                  </a:cubicBezTo>
                  <a:cubicBezTo>
                    <a:pt x="237" y="138"/>
                    <a:pt x="240" y="143"/>
                    <a:pt x="245" y="149"/>
                  </a:cubicBezTo>
                  <a:cubicBezTo>
                    <a:pt x="250" y="145"/>
                    <a:pt x="255" y="142"/>
                    <a:pt x="262" y="137"/>
                  </a:cubicBezTo>
                  <a:cubicBezTo>
                    <a:pt x="253" y="122"/>
                    <a:pt x="245" y="107"/>
                    <a:pt x="236" y="90"/>
                  </a:cubicBezTo>
                  <a:cubicBezTo>
                    <a:pt x="263" y="76"/>
                    <a:pt x="289" y="62"/>
                    <a:pt x="315" y="50"/>
                  </a:cubicBezTo>
                  <a:cubicBezTo>
                    <a:pt x="325" y="45"/>
                    <a:pt x="326" y="54"/>
                    <a:pt x="328" y="60"/>
                  </a:cubicBezTo>
                  <a:cubicBezTo>
                    <a:pt x="323" y="70"/>
                    <a:pt x="296" y="65"/>
                    <a:pt x="312" y="88"/>
                  </a:cubicBezTo>
                  <a:cubicBezTo>
                    <a:pt x="318" y="86"/>
                    <a:pt x="324" y="84"/>
                    <a:pt x="331" y="82"/>
                  </a:cubicBezTo>
                  <a:cubicBezTo>
                    <a:pt x="334" y="88"/>
                    <a:pt x="338" y="95"/>
                    <a:pt x="341" y="101"/>
                  </a:cubicBezTo>
                  <a:cubicBezTo>
                    <a:pt x="363" y="97"/>
                    <a:pt x="363" y="97"/>
                    <a:pt x="357" y="77"/>
                  </a:cubicBezTo>
                  <a:cubicBezTo>
                    <a:pt x="353" y="66"/>
                    <a:pt x="350" y="55"/>
                    <a:pt x="346" y="42"/>
                  </a:cubicBezTo>
                  <a:cubicBezTo>
                    <a:pt x="376" y="34"/>
                    <a:pt x="404" y="27"/>
                    <a:pt x="432" y="19"/>
                  </a:cubicBezTo>
                  <a:cubicBezTo>
                    <a:pt x="444" y="17"/>
                    <a:pt x="442" y="26"/>
                    <a:pt x="443" y="33"/>
                  </a:cubicBezTo>
                  <a:cubicBezTo>
                    <a:pt x="438" y="34"/>
                    <a:pt x="434" y="35"/>
                    <a:pt x="431" y="37"/>
                  </a:cubicBezTo>
                  <a:cubicBezTo>
                    <a:pt x="426" y="39"/>
                    <a:pt x="422" y="43"/>
                    <a:pt x="418" y="46"/>
                  </a:cubicBezTo>
                  <a:cubicBezTo>
                    <a:pt x="422" y="49"/>
                    <a:pt x="426" y="52"/>
                    <a:pt x="431" y="54"/>
                  </a:cubicBezTo>
                  <a:cubicBezTo>
                    <a:pt x="442" y="71"/>
                    <a:pt x="442" y="71"/>
                    <a:pt x="459" y="64"/>
                  </a:cubicBezTo>
                  <a:cubicBezTo>
                    <a:pt x="457" y="48"/>
                    <a:pt x="454" y="31"/>
                    <a:pt x="451" y="12"/>
                  </a:cubicBezTo>
                  <a:cubicBezTo>
                    <a:pt x="481" y="8"/>
                    <a:pt x="509" y="5"/>
                    <a:pt x="538" y="1"/>
                  </a:cubicBezTo>
                  <a:cubicBezTo>
                    <a:pt x="549" y="0"/>
                    <a:pt x="549" y="7"/>
                    <a:pt x="548" y="16"/>
                  </a:cubicBezTo>
                  <a:cubicBezTo>
                    <a:pt x="540" y="17"/>
                    <a:pt x="531" y="19"/>
                    <a:pt x="523" y="20"/>
                  </a:cubicBezTo>
                  <a:cubicBezTo>
                    <a:pt x="521" y="27"/>
                    <a:pt x="520" y="33"/>
                    <a:pt x="519" y="39"/>
                  </a:cubicBezTo>
                  <a:lnTo>
                    <a:pt x="519" y="3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8" name="Freeform 10"/>
            <p:cNvSpPr/>
            <p:nvPr/>
          </p:nvSpPr>
          <p:spPr bwMode="auto">
            <a:xfrm>
              <a:off x="8076310" y="3327902"/>
              <a:ext cx="930471" cy="296506"/>
            </a:xfrm>
            <a:custGeom>
              <a:avLst/>
              <a:gdLst>
                <a:gd name="T0" fmla="*/ 46 w 480"/>
                <a:gd name="T1" fmla="*/ 31 h 153"/>
                <a:gd name="T2" fmla="*/ 72 w 480"/>
                <a:gd name="T3" fmla="*/ 35 h 153"/>
                <a:gd name="T4" fmla="*/ 76 w 480"/>
                <a:gd name="T5" fmla="*/ 0 h 153"/>
                <a:gd name="T6" fmla="*/ 173 w 480"/>
                <a:gd name="T7" fmla="*/ 23 h 153"/>
                <a:gd name="T8" fmla="*/ 140 w 480"/>
                <a:gd name="T9" fmla="*/ 29 h 153"/>
                <a:gd name="T10" fmla="*/ 153 w 480"/>
                <a:gd name="T11" fmla="*/ 39 h 153"/>
                <a:gd name="T12" fmla="*/ 172 w 480"/>
                <a:gd name="T13" fmla="*/ 61 h 153"/>
                <a:gd name="T14" fmla="*/ 277 w 480"/>
                <a:gd name="T15" fmla="*/ 28 h 153"/>
                <a:gd name="T16" fmla="*/ 273 w 480"/>
                <a:gd name="T17" fmla="*/ 45 h 153"/>
                <a:gd name="T18" fmla="*/ 242 w 480"/>
                <a:gd name="T19" fmla="*/ 54 h 153"/>
                <a:gd name="T20" fmla="*/ 256 w 480"/>
                <a:gd name="T21" fmla="*/ 85 h 153"/>
                <a:gd name="T22" fmla="*/ 298 w 480"/>
                <a:gd name="T23" fmla="*/ 42 h 153"/>
                <a:gd name="T24" fmla="*/ 379 w 480"/>
                <a:gd name="T25" fmla="*/ 97 h 153"/>
                <a:gd name="T26" fmla="*/ 351 w 480"/>
                <a:gd name="T27" fmla="*/ 91 h 153"/>
                <a:gd name="T28" fmla="*/ 359 w 480"/>
                <a:gd name="T29" fmla="*/ 106 h 153"/>
                <a:gd name="T30" fmla="*/ 379 w 480"/>
                <a:gd name="T31" fmla="*/ 117 h 153"/>
                <a:gd name="T32" fmla="*/ 480 w 480"/>
                <a:gd name="T33" fmla="*/ 138 h 153"/>
                <a:gd name="T34" fmla="*/ 448 w 480"/>
                <a:gd name="T35" fmla="*/ 138 h 153"/>
                <a:gd name="T36" fmla="*/ 414 w 480"/>
                <a:gd name="T37" fmla="*/ 134 h 153"/>
                <a:gd name="T38" fmla="*/ 404 w 480"/>
                <a:gd name="T39" fmla="*/ 107 h 153"/>
                <a:gd name="T40" fmla="*/ 301 w 480"/>
                <a:gd name="T41" fmla="*/ 114 h 153"/>
                <a:gd name="T42" fmla="*/ 339 w 480"/>
                <a:gd name="T43" fmla="*/ 97 h 153"/>
                <a:gd name="T44" fmla="*/ 326 w 480"/>
                <a:gd name="T45" fmla="*/ 72 h 153"/>
                <a:gd name="T46" fmla="*/ 285 w 480"/>
                <a:gd name="T47" fmla="*/ 112 h 153"/>
                <a:gd name="T48" fmla="*/ 234 w 480"/>
                <a:gd name="T49" fmla="*/ 77 h 153"/>
                <a:gd name="T50" fmla="*/ 216 w 480"/>
                <a:gd name="T51" fmla="*/ 47 h 153"/>
                <a:gd name="T52" fmla="*/ 191 w 480"/>
                <a:gd name="T53" fmla="*/ 43 h 153"/>
                <a:gd name="T54" fmla="*/ 102 w 480"/>
                <a:gd name="T55" fmla="*/ 67 h 153"/>
                <a:gd name="T56" fmla="*/ 132 w 480"/>
                <a:gd name="T57" fmla="*/ 39 h 153"/>
                <a:gd name="T58" fmla="*/ 89 w 480"/>
                <a:gd name="T59" fmla="*/ 17 h 153"/>
                <a:gd name="T60" fmla="*/ 2 w 480"/>
                <a:gd name="T61" fmla="*/ 69 h 153"/>
                <a:gd name="T62" fmla="*/ 22 w 480"/>
                <a:gd name="T63" fmla="*/ 3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0" h="153">
                  <a:moveTo>
                    <a:pt x="22" y="34"/>
                  </a:moveTo>
                  <a:cubicBezTo>
                    <a:pt x="30" y="33"/>
                    <a:pt x="37" y="32"/>
                    <a:pt x="46" y="31"/>
                  </a:cubicBezTo>
                  <a:cubicBezTo>
                    <a:pt x="47" y="40"/>
                    <a:pt x="48" y="46"/>
                    <a:pt x="49" y="53"/>
                  </a:cubicBezTo>
                  <a:cubicBezTo>
                    <a:pt x="71" y="57"/>
                    <a:pt x="72" y="56"/>
                    <a:pt x="72" y="35"/>
                  </a:cubicBezTo>
                  <a:cubicBezTo>
                    <a:pt x="73" y="26"/>
                    <a:pt x="73" y="17"/>
                    <a:pt x="73" y="7"/>
                  </a:cubicBezTo>
                  <a:cubicBezTo>
                    <a:pt x="73" y="6"/>
                    <a:pt x="74" y="5"/>
                    <a:pt x="76" y="0"/>
                  </a:cubicBezTo>
                  <a:cubicBezTo>
                    <a:pt x="105" y="3"/>
                    <a:pt x="134" y="5"/>
                    <a:pt x="164" y="8"/>
                  </a:cubicBezTo>
                  <a:cubicBezTo>
                    <a:pt x="167" y="9"/>
                    <a:pt x="169" y="16"/>
                    <a:pt x="173" y="23"/>
                  </a:cubicBezTo>
                  <a:cubicBezTo>
                    <a:pt x="163" y="23"/>
                    <a:pt x="158" y="22"/>
                    <a:pt x="152" y="23"/>
                  </a:cubicBezTo>
                  <a:cubicBezTo>
                    <a:pt x="148" y="24"/>
                    <a:pt x="144" y="27"/>
                    <a:pt x="140" y="29"/>
                  </a:cubicBezTo>
                  <a:cubicBezTo>
                    <a:pt x="143" y="32"/>
                    <a:pt x="146" y="35"/>
                    <a:pt x="149" y="37"/>
                  </a:cubicBezTo>
                  <a:cubicBezTo>
                    <a:pt x="149" y="38"/>
                    <a:pt x="151" y="39"/>
                    <a:pt x="153" y="39"/>
                  </a:cubicBezTo>
                  <a:cubicBezTo>
                    <a:pt x="153" y="45"/>
                    <a:pt x="153" y="50"/>
                    <a:pt x="153" y="57"/>
                  </a:cubicBezTo>
                  <a:cubicBezTo>
                    <a:pt x="158" y="58"/>
                    <a:pt x="164" y="60"/>
                    <a:pt x="172" y="61"/>
                  </a:cubicBezTo>
                  <a:cubicBezTo>
                    <a:pt x="176" y="43"/>
                    <a:pt x="179" y="26"/>
                    <a:pt x="183" y="7"/>
                  </a:cubicBezTo>
                  <a:cubicBezTo>
                    <a:pt x="215" y="14"/>
                    <a:pt x="246" y="21"/>
                    <a:pt x="277" y="28"/>
                  </a:cubicBezTo>
                  <a:cubicBezTo>
                    <a:pt x="276" y="33"/>
                    <a:pt x="276" y="35"/>
                    <a:pt x="275" y="37"/>
                  </a:cubicBezTo>
                  <a:cubicBezTo>
                    <a:pt x="275" y="40"/>
                    <a:pt x="274" y="42"/>
                    <a:pt x="273" y="45"/>
                  </a:cubicBezTo>
                  <a:cubicBezTo>
                    <a:pt x="264" y="43"/>
                    <a:pt x="256" y="41"/>
                    <a:pt x="247" y="39"/>
                  </a:cubicBezTo>
                  <a:cubicBezTo>
                    <a:pt x="245" y="44"/>
                    <a:pt x="244" y="49"/>
                    <a:pt x="242" y="54"/>
                  </a:cubicBezTo>
                  <a:cubicBezTo>
                    <a:pt x="249" y="57"/>
                    <a:pt x="255" y="59"/>
                    <a:pt x="262" y="62"/>
                  </a:cubicBezTo>
                  <a:cubicBezTo>
                    <a:pt x="260" y="69"/>
                    <a:pt x="258" y="76"/>
                    <a:pt x="256" y="85"/>
                  </a:cubicBezTo>
                  <a:cubicBezTo>
                    <a:pt x="263" y="87"/>
                    <a:pt x="269" y="89"/>
                    <a:pt x="277" y="92"/>
                  </a:cubicBezTo>
                  <a:cubicBezTo>
                    <a:pt x="284" y="75"/>
                    <a:pt x="291" y="60"/>
                    <a:pt x="298" y="42"/>
                  </a:cubicBezTo>
                  <a:cubicBezTo>
                    <a:pt x="328" y="55"/>
                    <a:pt x="357" y="68"/>
                    <a:pt x="386" y="82"/>
                  </a:cubicBezTo>
                  <a:cubicBezTo>
                    <a:pt x="383" y="88"/>
                    <a:pt x="381" y="92"/>
                    <a:pt x="379" y="97"/>
                  </a:cubicBezTo>
                  <a:cubicBezTo>
                    <a:pt x="373" y="95"/>
                    <a:pt x="368" y="92"/>
                    <a:pt x="363" y="90"/>
                  </a:cubicBezTo>
                  <a:cubicBezTo>
                    <a:pt x="359" y="89"/>
                    <a:pt x="355" y="90"/>
                    <a:pt x="351" y="91"/>
                  </a:cubicBezTo>
                  <a:cubicBezTo>
                    <a:pt x="353" y="94"/>
                    <a:pt x="354" y="98"/>
                    <a:pt x="356" y="102"/>
                  </a:cubicBezTo>
                  <a:cubicBezTo>
                    <a:pt x="356" y="104"/>
                    <a:pt x="358" y="105"/>
                    <a:pt x="359" y="106"/>
                  </a:cubicBezTo>
                  <a:cubicBezTo>
                    <a:pt x="357" y="111"/>
                    <a:pt x="354" y="116"/>
                    <a:pt x="352" y="121"/>
                  </a:cubicBezTo>
                  <a:cubicBezTo>
                    <a:pt x="367" y="134"/>
                    <a:pt x="369" y="134"/>
                    <a:pt x="379" y="117"/>
                  </a:cubicBezTo>
                  <a:cubicBezTo>
                    <a:pt x="385" y="107"/>
                    <a:pt x="391" y="98"/>
                    <a:pt x="398" y="86"/>
                  </a:cubicBezTo>
                  <a:cubicBezTo>
                    <a:pt x="426" y="103"/>
                    <a:pt x="452" y="120"/>
                    <a:pt x="480" y="138"/>
                  </a:cubicBezTo>
                  <a:cubicBezTo>
                    <a:pt x="476" y="144"/>
                    <a:pt x="473" y="148"/>
                    <a:pt x="470" y="152"/>
                  </a:cubicBezTo>
                  <a:cubicBezTo>
                    <a:pt x="462" y="147"/>
                    <a:pt x="455" y="143"/>
                    <a:pt x="448" y="138"/>
                  </a:cubicBezTo>
                  <a:cubicBezTo>
                    <a:pt x="444" y="141"/>
                    <a:pt x="440" y="145"/>
                    <a:pt x="436" y="149"/>
                  </a:cubicBezTo>
                  <a:cubicBezTo>
                    <a:pt x="429" y="144"/>
                    <a:pt x="422" y="139"/>
                    <a:pt x="414" y="134"/>
                  </a:cubicBezTo>
                  <a:cubicBezTo>
                    <a:pt x="417" y="129"/>
                    <a:pt x="419" y="125"/>
                    <a:pt x="421" y="119"/>
                  </a:cubicBezTo>
                  <a:cubicBezTo>
                    <a:pt x="416" y="116"/>
                    <a:pt x="411" y="112"/>
                    <a:pt x="404" y="107"/>
                  </a:cubicBezTo>
                  <a:cubicBezTo>
                    <a:pt x="394" y="122"/>
                    <a:pt x="385" y="137"/>
                    <a:pt x="375" y="153"/>
                  </a:cubicBezTo>
                  <a:cubicBezTo>
                    <a:pt x="349" y="140"/>
                    <a:pt x="325" y="127"/>
                    <a:pt x="301" y="114"/>
                  </a:cubicBezTo>
                  <a:cubicBezTo>
                    <a:pt x="304" y="104"/>
                    <a:pt x="304" y="104"/>
                    <a:pt x="331" y="112"/>
                  </a:cubicBezTo>
                  <a:cubicBezTo>
                    <a:pt x="333" y="107"/>
                    <a:pt x="336" y="103"/>
                    <a:pt x="339" y="97"/>
                  </a:cubicBezTo>
                  <a:cubicBezTo>
                    <a:pt x="332" y="93"/>
                    <a:pt x="327" y="90"/>
                    <a:pt x="321" y="86"/>
                  </a:cubicBezTo>
                  <a:cubicBezTo>
                    <a:pt x="323" y="82"/>
                    <a:pt x="324" y="77"/>
                    <a:pt x="326" y="72"/>
                  </a:cubicBezTo>
                  <a:cubicBezTo>
                    <a:pt x="320" y="69"/>
                    <a:pt x="314" y="66"/>
                    <a:pt x="307" y="62"/>
                  </a:cubicBezTo>
                  <a:cubicBezTo>
                    <a:pt x="299" y="79"/>
                    <a:pt x="292" y="94"/>
                    <a:pt x="285" y="112"/>
                  </a:cubicBezTo>
                  <a:cubicBezTo>
                    <a:pt x="258" y="102"/>
                    <a:pt x="232" y="93"/>
                    <a:pt x="206" y="83"/>
                  </a:cubicBezTo>
                  <a:cubicBezTo>
                    <a:pt x="209" y="72"/>
                    <a:pt x="209" y="72"/>
                    <a:pt x="234" y="77"/>
                  </a:cubicBezTo>
                  <a:cubicBezTo>
                    <a:pt x="237" y="70"/>
                    <a:pt x="239" y="63"/>
                    <a:pt x="242" y="55"/>
                  </a:cubicBezTo>
                  <a:cubicBezTo>
                    <a:pt x="233" y="52"/>
                    <a:pt x="225" y="50"/>
                    <a:pt x="216" y="47"/>
                  </a:cubicBezTo>
                  <a:cubicBezTo>
                    <a:pt x="216" y="41"/>
                    <a:pt x="216" y="36"/>
                    <a:pt x="216" y="31"/>
                  </a:cubicBezTo>
                  <a:cubicBezTo>
                    <a:pt x="195" y="24"/>
                    <a:pt x="195" y="24"/>
                    <a:pt x="191" y="43"/>
                  </a:cubicBezTo>
                  <a:cubicBezTo>
                    <a:pt x="189" y="54"/>
                    <a:pt x="187" y="65"/>
                    <a:pt x="184" y="78"/>
                  </a:cubicBezTo>
                  <a:cubicBezTo>
                    <a:pt x="156" y="74"/>
                    <a:pt x="129" y="71"/>
                    <a:pt x="102" y="67"/>
                  </a:cubicBezTo>
                  <a:cubicBezTo>
                    <a:pt x="101" y="56"/>
                    <a:pt x="101" y="56"/>
                    <a:pt x="129" y="55"/>
                  </a:cubicBezTo>
                  <a:cubicBezTo>
                    <a:pt x="129" y="50"/>
                    <a:pt x="130" y="45"/>
                    <a:pt x="132" y="39"/>
                  </a:cubicBezTo>
                  <a:cubicBezTo>
                    <a:pt x="120" y="36"/>
                    <a:pt x="106" y="37"/>
                    <a:pt x="111" y="18"/>
                  </a:cubicBezTo>
                  <a:cubicBezTo>
                    <a:pt x="104" y="18"/>
                    <a:pt x="97" y="17"/>
                    <a:pt x="89" y="17"/>
                  </a:cubicBezTo>
                  <a:cubicBezTo>
                    <a:pt x="88" y="35"/>
                    <a:pt x="87" y="52"/>
                    <a:pt x="85" y="69"/>
                  </a:cubicBezTo>
                  <a:cubicBezTo>
                    <a:pt x="57" y="69"/>
                    <a:pt x="29" y="69"/>
                    <a:pt x="2" y="69"/>
                  </a:cubicBezTo>
                  <a:cubicBezTo>
                    <a:pt x="0" y="58"/>
                    <a:pt x="0" y="58"/>
                    <a:pt x="12" y="57"/>
                  </a:cubicBezTo>
                  <a:cubicBezTo>
                    <a:pt x="29" y="56"/>
                    <a:pt x="32" y="49"/>
                    <a:pt x="22" y="33"/>
                  </a:cubicBezTo>
                  <a:cubicBezTo>
                    <a:pt x="22" y="33"/>
                    <a:pt x="22" y="34"/>
                    <a:pt x="22" y="3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9" name="Freeform 11"/>
            <p:cNvSpPr/>
            <p:nvPr/>
          </p:nvSpPr>
          <p:spPr bwMode="auto">
            <a:xfrm>
              <a:off x="8842147" y="3621950"/>
              <a:ext cx="617584" cy="734712"/>
            </a:xfrm>
            <a:custGeom>
              <a:avLst/>
              <a:gdLst>
                <a:gd name="T0" fmla="*/ 275 w 319"/>
                <a:gd name="T1" fmla="*/ 327 h 379"/>
                <a:gd name="T2" fmla="*/ 266 w 319"/>
                <a:gd name="T3" fmla="*/ 305 h 379"/>
                <a:gd name="T4" fmla="*/ 231 w 319"/>
                <a:gd name="T5" fmla="*/ 315 h 379"/>
                <a:gd name="T6" fmla="*/ 224 w 319"/>
                <a:gd name="T7" fmla="*/ 256 h 379"/>
                <a:gd name="T8" fmla="*/ 239 w 319"/>
                <a:gd name="T9" fmla="*/ 250 h 379"/>
                <a:gd name="T10" fmla="*/ 233 w 319"/>
                <a:gd name="T11" fmla="*/ 231 h 379"/>
                <a:gd name="T12" fmla="*/ 237 w 319"/>
                <a:gd name="T13" fmla="*/ 203 h 379"/>
                <a:gd name="T14" fmla="*/ 147 w 319"/>
                <a:gd name="T15" fmla="*/ 155 h 379"/>
                <a:gd name="T16" fmla="*/ 192 w 319"/>
                <a:gd name="T17" fmla="*/ 156 h 379"/>
                <a:gd name="T18" fmla="*/ 190 w 319"/>
                <a:gd name="T19" fmla="*/ 121 h 379"/>
                <a:gd name="T20" fmla="*/ 133 w 319"/>
                <a:gd name="T21" fmla="*/ 136 h 379"/>
                <a:gd name="T22" fmla="*/ 85 w 319"/>
                <a:gd name="T23" fmla="*/ 64 h 379"/>
                <a:gd name="T24" fmla="*/ 119 w 319"/>
                <a:gd name="T25" fmla="*/ 72 h 379"/>
                <a:gd name="T26" fmla="*/ 117 w 319"/>
                <a:gd name="T27" fmla="*/ 42 h 379"/>
                <a:gd name="T28" fmla="*/ 63 w 319"/>
                <a:gd name="T29" fmla="*/ 67 h 379"/>
                <a:gd name="T30" fmla="*/ 3 w 319"/>
                <a:gd name="T31" fmla="*/ 1 h 379"/>
                <a:gd name="T32" fmla="*/ 42 w 319"/>
                <a:gd name="T33" fmla="*/ 0 h 379"/>
                <a:gd name="T34" fmla="*/ 45 w 319"/>
                <a:gd name="T35" fmla="*/ 31 h 379"/>
                <a:gd name="T36" fmla="*/ 100 w 319"/>
                <a:gd name="T37" fmla="*/ 5 h 379"/>
                <a:gd name="T38" fmla="*/ 156 w 319"/>
                <a:gd name="T39" fmla="*/ 88 h 379"/>
                <a:gd name="T40" fmla="*/ 132 w 319"/>
                <a:gd name="T41" fmla="*/ 70 h 379"/>
                <a:gd name="T42" fmla="*/ 135 w 319"/>
                <a:gd name="T43" fmla="*/ 86 h 379"/>
                <a:gd name="T44" fmla="*/ 136 w 319"/>
                <a:gd name="T45" fmla="*/ 115 h 379"/>
                <a:gd name="T46" fmla="*/ 237 w 319"/>
                <a:gd name="T47" fmla="*/ 158 h 379"/>
                <a:gd name="T48" fmla="*/ 207 w 319"/>
                <a:gd name="T49" fmla="*/ 146 h 379"/>
                <a:gd name="T50" fmla="*/ 203 w 319"/>
                <a:gd name="T51" fmla="*/ 174 h 379"/>
                <a:gd name="T52" fmla="*/ 196 w 319"/>
                <a:gd name="T53" fmla="*/ 206 h 379"/>
                <a:gd name="T54" fmla="*/ 282 w 319"/>
                <a:gd name="T55" fmla="*/ 261 h 379"/>
                <a:gd name="T56" fmla="*/ 264 w 319"/>
                <a:gd name="T57" fmla="*/ 264 h 379"/>
                <a:gd name="T58" fmla="*/ 247 w 319"/>
                <a:gd name="T59" fmla="*/ 267 h 379"/>
                <a:gd name="T60" fmla="*/ 234 w 319"/>
                <a:gd name="T61" fmla="*/ 277 h 379"/>
                <a:gd name="T62" fmla="*/ 293 w 319"/>
                <a:gd name="T63" fmla="*/ 279 h 379"/>
                <a:gd name="T64" fmla="*/ 307 w 319"/>
                <a:gd name="T65" fmla="*/ 379 h 379"/>
                <a:gd name="T66" fmla="*/ 281 w 319"/>
                <a:gd name="T67" fmla="*/ 354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9" h="379">
                  <a:moveTo>
                    <a:pt x="281" y="354"/>
                  </a:moveTo>
                  <a:cubicBezTo>
                    <a:pt x="279" y="345"/>
                    <a:pt x="277" y="336"/>
                    <a:pt x="275" y="327"/>
                  </a:cubicBezTo>
                  <a:cubicBezTo>
                    <a:pt x="280" y="324"/>
                    <a:pt x="284" y="323"/>
                    <a:pt x="288" y="321"/>
                  </a:cubicBezTo>
                  <a:cubicBezTo>
                    <a:pt x="286" y="299"/>
                    <a:pt x="285" y="298"/>
                    <a:pt x="266" y="305"/>
                  </a:cubicBezTo>
                  <a:cubicBezTo>
                    <a:pt x="256" y="308"/>
                    <a:pt x="246" y="311"/>
                    <a:pt x="237" y="314"/>
                  </a:cubicBezTo>
                  <a:cubicBezTo>
                    <a:pt x="235" y="315"/>
                    <a:pt x="234" y="314"/>
                    <a:pt x="231" y="315"/>
                  </a:cubicBezTo>
                  <a:cubicBezTo>
                    <a:pt x="221" y="290"/>
                    <a:pt x="210" y="264"/>
                    <a:pt x="200" y="239"/>
                  </a:cubicBezTo>
                  <a:cubicBezTo>
                    <a:pt x="209" y="233"/>
                    <a:pt x="209" y="233"/>
                    <a:pt x="224" y="256"/>
                  </a:cubicBezTo>
                  <a:cubicBezTo>
                    <a:pt x="226" y="255"/>
                    <a:pt x="228" y="255"/>
                    <a:pt x="229" y="255"/>
                  </a:cubicBezTo>
                  <a:cubicBezTo>
                    <a:pt x="232" y="253"/>
                    <a:pt x="235" y="252"/>
                    <a:pt x="239" y="250"/>
                  </a:cubicBezTo>
                  <a:cubicBezTo>
                    <a:pt x="238" y="247"/>
                    <a:pt x="237" y="244"/>
                    <a:pt x="236" y="241"/>
                  </a:cubicBezTo>
                  <a:cubicBezTo>
                    <a:pt x="236" y="238"/>
                    <a:pt x="234" y="235"/>
                    <a:pt x="233" y="231"/>
                  </a:cubicBezTo>
                  <a:cubicBezTo>
                    <a:pt x="238" y="228"/>
                    <a:pt x="242" y="226"/>
                    <a:pt x="247" y="222"/>
                  </a:cubicBezTo>
                  <a:cubicBezTo>
                    <a:pt x="244" y="216"/>
                    <a:pt x="241" y="210"/>
                    <a:pt x="237" y="203"/>
                  </a:cubicBezTo>
                  <a:cubicBezTo>
                    <a:pt x="221" y="211"/>
                    <a:pt x="206" y="218"/>
                    <a:pt x="189" y="226"/>
                  </a:cubicBezTo>
                  <a:cubicBezTo>
                    <a:pt x="175" y="202"/>
                    <a:pt x="161" y="178"/>
                    <a:pt x="147" y="155"/>
                  </a:cubicBezTo>
                  <a:cubicBezTo>
                    <a:pt x="155" y="147"/>
                    <a:pt x="155" y="147"/>
                    <a:pt x="173" y="168"/>
                  </a:cubicBezTo>
                  <a:cubicBezTo>
                    <a:pt x="179" y="164"/>
                    <a:pt x="185" y="160"/>
                    <a:pt x="192" y="156"/>
                  </a:cubicBezTo>
                  <a:cubicBezTo>
                    <a:pt x="187" y="147"/>
                    <a:pt x="182" y="140"/>
                    <a:pt x="177" y="131"/>
                  </a:cubicBezTo>
                  <a:cubicBezTo>
                    <a:pt x="181" y="128"/>
                    <a:pt x="185" y="125"/>
                    <a:pt x="190" y="121"/>
                  </a:cubicBezTo>
                  <a:cubicBezTo>
                    <a:pt x="185" y="114"/>
                    <a:pt x="180" y="109"/>
                    <a:pt x="176" y="103"/>
                  </a:cubicBezTo>
                  <a:cubicBezTo>
                    <a:pt x="161" y="115"/>
                    <a:pt x="148" y="125"/>
                    <a:pt x="133" y="136"/>
                  </a:cubicBezTo>
                  <a:cubicBezTo>
                    <a:pt x="114" y="115"/>
                    <a:pt x="96" y="95"/>
                    <a:pt x="75" y="72"/>
                  </a:cubicBezTo>
                  <a:cubicBezTo>
                    <a:pt x="78" y="69"/>
                    <a:pt x="81" y="67"/>
                    <a:pt x="85" y="64"/>
                  </a:cubicBezTo>
                  <a:cubicBezTo>
                    <a:pt x="92" y="71"/>
                    <a:pt x="98" y="77"/>
                    <a:pt x="106" y="83"/>
                  </a:cubicBezTo>
                  <a:cubicBezTo>
                    <a:pt x="110" y="79"/>
                    <a:pt x="114" y="76"/>
                    <a:pt x="119" y="72"/>
                  </a:cubicBezTo>
                  <a:cubicBezTo>
                    <a:pt x="114" y="66"/>
                    <a:pt x="110" y="61"/>
                    <a:pt x="105" y="56"/>
                  </a:cubicBezTo>
                  <a:cubicBezTo>
                    <a:pt x="109" y="52"/>
                    <a:pt x="112" y="48"/>
                    <a:pt x="117" y="42"/>
                  </a:cubicBezTo>
                  <a:cubicBezTo>
                    <a:pt x="112" y="38"/>
                    <a:pt x="107" y="34"/>
                    <a:pt x="100" y="28"/>
                  </a:cubicBezTo>
                  <a:cubicBezTo>
                    <a:pt x="88" y="41"/>
                    <a:pt x="76" y="53"/>
                    <a:pt x="63" y="67"/>
                  </a:cubicBezTo>
                  <a:cubicBezTo>
                    <a:pt x="42" y="49"/>
                    <a:pt x="22" y="33"/>
                    <a:pt x="2" y="16"/>
                  </a:cubicBezTo>
                  <a:cubicBezTo>
                    <a:pt x="0" y="14"/>
                    <a:pt x="2" y="7"/>
                    <a:pt x="3" y="1"/>
                  </a:cubicBezTo>
                  <a:cubicBezTo>
                    <a:pt x="13" y="8"/>
                    <a:pt x="19" y="12"/>
                    <a:pt x="27" y="18"/>
                  </a:cubicBezTo>
                  <a:cubicBezTo>
                    <a:pt x="32" y="12"/>
                    <a:pt x="37" y="6"/>
                    <a:pt x="42" y="0"/>
                  </a:cubicBezTo>
                  <a:cubicBezTo>
                    <a:pt x="48" y="4"/>
                    <a:pt x="53" y="7"/>
                    <a:pt x="59" y="12"/>
                  </a:cubicBezTo>
                  <a:cubicBezTo>
                    <a:pt x="54" y="18"/>
                    <a:pt x="50" y="24"/>
                    <a:pt x="45" y="31"/>
                  </a:cubicBezTo>
                  <a:cubicBezTo>
                    <a:pt x="51" y="36"/>
                    <a:pt x="57" y="40"/>
                    <a:pt x="63" y="45"/>
                  </a:cubicBezTo>
                  <a:cubicBezTo>
                    <a:pt x="75" y="32"/>
                    <a:pt x="86" y="20"/>
                    <a:pt x="100" y="5"/>
                  </a:cubicBezTo>
                  <a:cubicBezTo>
                    <a:pt x="122" y="28"/>
                    <a:pt x="144" y="51"/>
                    <a:pt x="169" y="76"/>
                  </a:cubicBezTo>
                  <a:cubicBezTo>
                    <a:pt x="165" y="80"/>
                    <a:pt x="161" y="83"/>
                    <a:pt x="156" y="88"/>
                  </a:cubicBezTo>
                  <a:cubicBezTo>
                    <a:pt x="152" y="83"/>
                    <a:pt x="150" y="78"/>
                    <a:pt x="147" y="76"/>
                  </a:cubicBezTo>
                  <a:cubicBezTo>
                    <a:pt x="142" y="73"/>
                    <a:pt x="137" y="72"/>
                    <a:pt x="132" y="70"/>
                  </a:cubicBezTo>
                  <a:cubicBezTo>
                    <a:pt x="132" y="75"/>
                    <a:pt x="132" y="80"/>
                    <a:pt x="131" y="85"/>
                  </a:cubicBezTo>
                  <a:cubicBezTo>
                    <a:pt x="133" y="85"/>
                    <a:pt x="134" y="85"/>
                    <a:pt x="135" y="86"/>
                  </a:cubicBezTo>
                  <a:cubicBezTo>
                    <a:pt x="131" y="90"/>
                    <a:pt x="127" y="94"/>
                    <a:pt x="122" y="100"/>
                  </a:cubicBezTo>
                  <a:cubicBezTo>
                    <a:pt x="126" y="105"/>
                    <a:pt x="131" y="109"/>
                    <a:pt x="136" y="115"/>
                  </a:cubicBezTo>
                  <a:cubicBezTo>
                    <a:pt x="150" y="104"/>
                    <a:pt x="163" y="93"/>
                    <a:pt x="178" y="81"/>
                  </a:cubicBezTo>
                  <a:cubicBezTo>
                    <a:pt x="198" y="107"/>
                    <a:pt x="217" y="132"/>
                    <a:pt x="237" y="158"/>
                  </a:cubicBezTo>
                  <a:cubicBezTo>
                    <a:pt x="232" y="162"/>
                    <a:pt x="228" y="165"/>
                    <a:pt x="223" y="168"/>
                  </a:cubicBezTo>
                  <a:cubicBezTo>
                    <a:pt x="218" y="161"/>
                    <a:pt x="212" y="154"/>
                    <a:pt x="207" y="146"/>
                  </a:cubicBezTo>
                  <a:cubicBezTo>
                    <a:pt x="202" y="149"/>
                    <a:pt x="198" y="152"/>
                    <a:pt x="193" y="155"/>
                  </a:cubicBezTo>
                  <a:cubicBezTo>
                    <a:pt x="197" y="162"/>
                    <a:pt x="200" y="167"/>
                    <a:pt x="203" y="174"/>
                  </a:cubicBezTo>
                  <a:cubicBezTo>
                    <a:pt x="197" y="178"/>
                    <a:pt x="191" y="182"/>
                    <a:pt x="184" y="187"/>
                  </a:cubicBezTo>
                  <a:cubicBezTo>
                    <a:pt x="188" y="194"/>
                    <a:pt x="192" y="199"/>
                    <a:pt x="196" y="206"/>
                  </a:cubicBezTo>
                  <a:cubicBezTo>
                    <a:pt x="212" y="198"/>
                    <a:pt x="227" y="190"/>
                    <a:pt x="244" y="181"/>
                  </a:cubicBezTo>
                  <a:cubicBezTo>
                    <a:pt x="257" y="209"/>
                    <a:pt x="270" y="235"/>
                    <a:pt x="282" y="261"/>
                  </a:cubicBezTo>
                  <a:cubicBezTo>
                    <a:pt x="287" y="272"/>
                    <a:pt x="278" y="273"/>
                    <a:pt x="270" y="275"/>
                  </a:cubicBezTo>
                  <a:cubicBezTo>
                    <a:pt x="268" y="271"/>
                    <a:pt x="267" y="267"/>
                    <a:pt x="264" y="264"/>
                  </a:cubicBezTo>
                  <a:cubicBezTo>
                    <a:pt x="261" y="260"/>
                    <a:pt x="257" y="257"/>
                    <a:pt x="253" y="253"/>
                  </a:cubicBezTo>
                  <a:cubicBezTo>
                    <a:pt x="251" y="258"/>
                    <a:pt x="249" y="262"/>
                    <a:pt x="247" y="267"/>
                  </a:cubicBezTo>
                  <a:cubicBezTo>
                    <a:pt x="248" y="268"/>
                    <a:pt x="249" y="268"/>
                    <a:pt x="250" y="269"/>
                  </a:cubicBezTo>
                  <a:cubicBezTo>
                    <a:pt x="245" y="272"/>
                    <a:pt x="240" y="275"/>
                    <a:pt x="234" y="277"/>
                  </a:cubicBezTo>
                  <a:cubicBezTo>
                    <a:pt x="239" y="298"/>
                    <a:pt x="239" y="298"/>
                    <a:pt x="258" y="291"/>
                  </a:cubicBezTo>
                  <a:cubicBezTo>
                    <a:pt x="268" y="287"/>
                    <a:pt x="279" y="284"/>
                    <a:pt x="293" y="279"/>
                  </a:cubicBezTo>
                  <a:cubicBezTo>
                    <a:pt x="302" y="309"/>
                    <a:pt x="311" y="337"/>
                    <a:pt x="318" y="366"/>
                  </a:cubicBezTo>
                  <a:cubicBezTo>
                    <a:pt x="319" y="369"/>
                    <a:pt x="311" y="374"/>
                    <a:pt x="307" y="379"/>
                  </a:cubicBezTo>
                  <a:cubicBezTo>
                    <a:pt x="295" y="350"/>
                    <a:pt x="295" y="350"/>
                    <a:pt x="280" y="354"/>
                  </a:cubicBezTo>
                  <a:cubicBezTo>
                    <a:pt x="280" y="354"/>
                    <a:pt x="281" y="354"/>
                    <a:pt x="281" y="35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0" name="Freeform 12"/>
            <p:cNvSpPr/>
            <p:nvPr/>
          </p:nvSpPr>
          <p:spPr bwMode="auto">
            <a:xfrm>
              <a:off x="6955813" y="4845651"/>
              <a:ext cx="620041" cy="732255"/>
            </a:xfrm>
            <a:custGeom>
              <a:avLst/>
              <a:gdLst>
                <a:gd name="T0" fmla="*/ 39 w 320"/>
                <a:gd name="T1" fmla="*/ 25 h 378"/>
                <a:gd name="T2" fmla="*/ 44 w 320"/>
                <a:gd name="T3" fmla="*/ 50 h 378"/>
                <a:gd name="T4" fmla="*/ 29 w 320"/>
                <a:gd name="T5" fmla="*/ 58 h 378"/>
                <a:gd name="T6" fmla="*/ 36 w 320"/>
                <a:gd name="T7" fmla="*/ 78 h 378"/>
                <a:gd name="T8" fmla="*/ 87 w 320"/>
                <a:gd name="T9" fmla="*/ 62 h 378"/>
                <a:gd name="T10" fmla="*/ 119 w 320"/>
                <a:gd name="T11" fmla="*/ 140 h 378"/>
                <a:gd name="T12" fmla="*/ 108 w 320"/>
                <a:gd name="T13" fmla="*/ 145 h 378"/>
                <a:gd name="T14" fmla="*/ 95 w 320"/>
                <a:gd name="T15" fmla="*/ 121 h 378"/>
                <a:gd name="T16" fmla="*/ 79 w 320"/>
                <a:gd name="T17" fmla="*/ 128 h 378"/>
                <a:gd name="T18" fmla="*/ 85 w 320"/>
                <a:gd name="T19" fmla="*/ 146 h 378"/>
                <a:gd name="T20" fmla="*/ 72 w 320"/>
                <a:gd name="T21" fmla="*/ 155 h 378"/>
                <a:gd name="T22" fmla="*/ 81 w 320"/>
                <a:gd name="T23" fmla="*/ 175 h 378"/>
                <a:gd name="T24" fmla="*/ 130 w 320"/>
                <a:gd name="T25" fmla="*/ 151 h 378"/>
                <a:gd name="T26" fmla="*/ 172 w 320"/>
                <a:gd name="T27" fmla="*/ 224 h 378"/>
                <a:gd name="T28" fmla="*/ 162 w 320"/>
                <a:gd name="T29" fmla="*/ 231 h 378"/>
                <a:gd name="T30" fmla="*/ 147 w 320"/>
                <a:gd name="T31" fmla="*/ 209 h 378"/>
                <a:gd name="T32" fmla="*/ 126 w 320"/>
                <a:gd name="T33" fmla="*/ 222 h 378"/>
                <a:gd name="T34" fmla="*/ 142 w 320"/>
                <a:gd name="T35" fmla="*/ 246 h 378"/>
                <a:gd name="T36" fmla="*/ 130 w 320"/>
                <a:gd name="T37" fmla="*/ 257 h 378"/>
                <a:gd name="T38" fmla="*/ 143 w 320"/>
                <a:gd name="T39" fmla="*/ 275 h 378"/>
                <a:gd name="T40" fmla="*/ 185 w 320"/>
                <a:gd name="T41" fmla="*/ 241 h 378"/>
                <a:gd name="T42" fmla="*/ 238 w 320"/>
                <a:gd name="T43" fmla="*/ 300 h 378"/>
                <a:gd name="T44" fmla="*/ 236 w 320"/>
                <a:gd name="T45" fmla="*/ 315 h 378"/>
                <a:gd name="T46" fmla="*/ 213 w 320"/>
                <a:gd name="T47" fmla="*/ 294 h 378"/>
                <a:gd name="T48" fmla="*/ 200 w 320"/>
                <a:gd name="T49" fmla="*/ 306 h 378"/>
                <a:gd name="T50" fmla="*/ 213 w 320"/>
                <a:gd name="T51" fmla="*/ 322 h 378"/>
                <a:gd name="T52" fmla="*/ 202 w 320"/>
                <a:gd name="T53" fmla="*/ 335 h 378"/>
                <a:gd name="T54" fmla="*/ 218 w 320"/>
                <a:gd name="T55" fmla="*/ 351 h 378"/>
                <a:gd name="T56" fmla="*/ 256 w 320"/>
                <a:gd name="T57" fmla="*/ 311 h 378"/>
                <a:gd name="T58" fmla="*/ 320 w 320"/>
                <a:gd name="T59" fmla="*/ 364 h 378"/>
                <a:gd name="T60" fmla="*/ 291 w 320"/>
                <a:gd name="T61" fmla="*/ 361 h 378"/>
                <a:gd name="T62" fmla="*/ 276 w 320"/>
                <a:gd name="T63" fmla="*/ 378 h 378"/>
                <a:gd name="T64" fmla="*/ 260 w 320"/>
                <a:gd name="T65" fmla="*/ 365 h 378"/>
                <a:gd name="T66" fmla="*/ 274 w 320"/>
                <a:gd name="T67" fmla="*/ 347 h 378"/>
                <a:gd name="T68" fmla="*/ 256 w 320"/>
                <a:gd name="T69" fmla="*/ 332 h 378"/>
                <a:gd name="T70" fmla="*/ 218 w 320"/>
                <a:gd name="T71" fmla="*/ 373 h 378"/>
                <a:gd name="T72" fmla="*/ 149 w 320"/>
                <a:gd name="T73" fmla="*/ 303 h 378"/>
                <a:gd name="T74" fmla="*/ 158 w 320"/>
                <a:gd name="T75" fmla="*/ 295 h 378"/>
                <a:gd name="T76" fmla="*/ 191 w 320"/>
                <a:gd name="T77" fmla="*/ 303 h 378"/>
                <a:gd name="T78" fmla="*/ 184 w 320"/>
                <a:gd name="T79" fmla="*/ 292 h 378"/>
                <a:gd name="T80" fmla="*/ 198 w 320"/>
                <a:gd name="T81" fmla="*/ 276 h 378"/>
                <a:gd name="T82" fmla="*/ 183 w 320"/>
                <a:gd name="T83" fmla="*/ 262 h 378"/>
                <a:gd name="T84" fmla="*/ 141 w 320"/>
                <a:gd name="T85" fmla="*/ 297 h 378"/>
                <a:gd name="T86" fmla="*/ 82 w 320"/>
                <a:gd name="T87" fmla="*/ 220 h 378"/>
                <a:gd name="T88" fmla="*/ 96 w 320"/>
                <a:gd name="T89" fmla="*/ 209 h 378"/>
                <a:gd name="T90" fmla="*/ 112 w 320"/>
                <a:gd name="T91" fmla="*/ 231 h 378"/>
                <a:gd name="T92" fmla="*/ 126 w 320"/>
                <a:gd name="T93" fmla="*/ 223 h 378"/>
                <a:gd name="T94" fmla="*/ 115 w 320"/>
                <a:gd name="T95" fmla="*/ 204 h 378"/>
                <a:gd name="T96" fmla="*/ 134 w 320"/>
                <a:gd name="T97" fmla="*/ 190 h 378"/>
                <a:gd name="T98" fmla="*/ 122 w 320"/>
                <a:gd name="T99" fmla="*/ 171 h 378"/>
                <a:gd name="T100" fmla="*/ 74 w 320"/>
                <a:gd name="T101" fmla="*/ 196 h 378"/>
                <a:gd name="T102" fmla="*/ 37 w 320"/>
                <a:gd name="T103" fmla="*/ 114 h 378"/>
                <a:gd name="T104" fmla="*/ 45 w 320"/>
                <a:gd name="T105" fmla="*/ 99 h 378"/>
                <a:gd name="T106" fmla="*/ 63 w 320"/>
                <a:gd name="T107" fmla="*/ 125 h 378"/>
                <a:gd name="T108" fmla="*/ 71 w 320"/>
                <a:gd name="T109" fmla="*/ 121 h 378"/>
                <a:gd name="T110" fmla="*/ 68 w 320"/>
                <a:gd name="T111" fmla="*/ 108 h 378"/>
                <a:gd name="T112" fmla="*/ 84 w 320"/>
                <a:gd name="T113" fmla="*/ 100 h 378"/>
                <a:gd name="T114" fmla="*/ 61 w 320"/>
                <a:gd name="T115" fmla="*/ 86 h 378"/>
                <a:gd name="T116" fmla="*/ 26 w 320"/>
                <a:gd name="T117" fmla="*/ 98 h 378"/>
                <a:gd name="T118" fmla="*/ 1 w 320"/>
                <a:gd name="T119" fmla="*/ 12 h 378"/>
                <a:gd name="T120" fmla="*/ 12 w 320"/>
                <a:gd name="T121" fmla="*/ 0 h 378"/>
                <a:gd name="T122" fmla="*/ 39 w 320"/>
                <a:gd name="T123" fmla="*/ 25 h 378"/>
                <a:gd name="T124" fmla="*/ 39 w 320"/>
                <a:gd name="T125" fmla="*/ 25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0" h="378">
                  <a:moveTo>
                    <a:pt x="39" y="25"/>
                  </a:moveTo>
                  <a:cubicBezTo>
                    <a:pt x="41" y="33"/>
                    <a:pt x="42" y="41"/>
                    <a:pt x="44" y="50"/>
                  </a:cubicBezTo>
                  <a:cubicBezTo>
                    <a:pt x="39" y="53"/>
                    <a:pt x="35" y="55"/>
                    <a:pt x="29" y="58"/>
                  </a:cubicBezTo>
                  <a:cubicBezTo>
                    <a:pt x="31" y="64"/>
                    <a:pt x="33" y="71"/>
                    <a:pt x="36" y="78"/>
                  </a:cubicBezTo>
                  <a:cubicBezTo>
                    <a:pt x="53" y="73"/>
                    <a:pt x="70" y="67"/>
                    <a:pt x="87" y="62"/>
                  </a:cubicBezTo>
                  <a:cubicBezTo>
                    <a:pt x="98" y="88"/>
                    <a:pt x="108" y="113"/>
                    <a:pt x="119" y="140"/>
                  </a:cubicBezTo>
                  <a:cubicBezTo>
                    <a:pt x="115" y="142"/>
                    <a:pt x="112" y="143"/>
                    <a:pt x="108" y="145"/>
                  </a:cubicBezTo>
                  <a:cubicBezTo>
                    <a:pt x="103" y="137"/>
                    <a:pt x="100" y="129"/>
                    <a:pt x="95" y="121"/>
                  </a:cubicBezTo>
                  <a:cubicBezTo>
                    <a:pt x="90" y="123"/>
                    <a:pt x="85" y="125"/>
                    <a:pt x="79" y="128"/>
                  </a:cubicBezTo>
                  <a:cubicBezTo>
                    <a:pt x="81" y="134"/>
                    <a:pt x="83" y="140"/>
                    <a:pt x="85" y="146"/>
                  </a:cubicBezTo>
                  <a:cubicBezTo>
                    <a:pt x="81" y="149"/>
                    <a:pt x="77" y="152"/>
                    <a:pt x="72" y="155"/>
                  </a:cubicBezTo>
                  <a:cubicBezTo>
                    <a:pt x="74" y="161"/>
                    <a:pt x="77" y="167"/>
                    <a:pt x="81" y="175"/>
                  </a:cubicBezTo>
                  <a:cubicBezTo>
                    <a:pt x="97" y="167"/>
                    <a:pt x="113" y="159"/>
                    <a:pt x="130" y="151"/>
                  </a:cubicBezTo>
                  <a:cubicBezTo>
                    <a:pt x="144" y="175"/>
                    <a:pt x="158" y="199"/>
                    <a:pt x="172" y="224"/>
                  </a:cubicBezTo>
                  <a:cubicBezTo>
                    <a:pt x="169" y="226"/>
                    <a:pt x="165" y="229"/>
                    <a:pt x="162" y="231"/>
                  </a:cubicBezTo>
                  <a:cubicBezTo>
                    <a:pt x="157" y="224"/>
                    <a:pt x="152" y="217"/>
                    <a:pt x="147" y="209"/>
                  </a:cubicBezTo>
                  <a:cubicBezTo>
                    <a:pt x="140" y="214"/>
                    <a:pt x="133" y="218"/>
                    <a:pt x="126" y="222"/>
                  </a:cubicBezTo>
                  <a:cubicBezTo>
                    <a:pt x="132" y="231"/>
                    <a:pt x="136" y="238"/>
                    <a:pt x="142" y="246"/>
                  </a:cubicBezTo>
                  <a:cubicBezTo>
                    <a:pt x="138" y="249"/>
                    <a:pt x="134" y="253"/>
                    <a:pt x="130" y="257"/>
                  </a:cubicBezTo>
                  <a:cubicBezTo>
                    <a:pt x="134" y="263"/>
                    <a:pt x="138" y="268"/>
                    <a:pt x="143" y="275"/>
                  </a:cubicBezTo>
                  <a:cubicBezTo>
                    <a:pt x="157" y="263"/>
                    <a:pt x="171" y="253"/>
                    <a:pt x="185" y="241"/>
                  </a:cubicBezTo>
                  <a:cubicBezTo>
                    <a:pt x="203" y="261"/>
                    <a:pt x="221" y="280"/>
                    <a:pt x="238" y="300"/>
                  </a:cubicBezTo>
                  <a:cubicBezTo>
                    <a:pt x="240" y="303"/>
                    <a:pt x="237" y="308"/>
                    <a:pt x="236" y="315"/>
                  </a:cubicBezTo>
                  <a:cubicBezTo>
                    <a:pt x="227" y="307"/>
                    <a:pt x="220" y="301"/>
                    <a:pt x="213" y="294"/>
                  </a:cubicBezTo>
                  <a:cubicBezTo>
                    <a:pt x="209" y="298"/>
                    <a:pt x="205" y="302"/>
                    <a:pt x="200" y="306"/>
                  </a:cubicBezTo>
                  <a:cubicBezTo>
                    <a:pt x="205" y="311"/>
                    <a:pt x="208" y="316"/>
                    <a:pt x="213" y="322"/>
                  </a:cubicBezTo>
                  <a:cubicBezTo>
                    <a:pt x="209" y="326"/>
                    <a:pt x="206" y="330"/>
                    <a:pt x="202" y="335"/>
                  </a:cubicBezTo>
                  <a:cubicBezTo>
                    <a:pt x="207" y="340"/>
                    <a:pt x="212" y="345"/>
                    <a:pt x="218" y="351"/>
                  </a:cubicBezTo>
                  <a:cubicBezTo>
                    <a:pt x="231" y="337"/>
                    <a:pt x="243" y="324"/>
                    <a:pt x="256" y="311"/>
                  </a:cubicBezTo>
                  <a:cubicBezTo>
                    <a:pt x="277" y="329"/>
                    <a:pt x="299" y="347"/>
                    <a:pt x="320" y="364"/>
                  </a:cubicBezTo>
                  <a:cubicBezTo>
                    <a:pt x="315" y="374"/>
                    <a:pt x="315" y="374"/>
                    <a:pt x="291" y="361"/>
                  </a:cubicBezTo>
                  <a:cubicBezTo>
                    <a:pt x="287" y="366"/>
                    <a:pt x="282" y="372"/>
                    <a:pt x="276" y="378"/>
                  </a:cubicBezTo>
                  <a:cubicBezTo>
                    <a:pt x="271" y="374"/>
                    <a:pt x="266" y="370"/>
                    <a:pt x="260" y="365"/>
                  </a:cubicBezTo>
                  <a:cubicBezTo>
                    <a:pt x="265" y="359"/>
                    <a:pt x="269" y="354"/>
                    <a:pt x="274" y="347"/>
                  </a:cubicBezTo>
                  <a:cubicBezTo>
                    <a:pt x="268" y="342"/>
                    <a:pt x="262" y="337"/>
                    <a:pt x="256" y="332"/>
                  </a:cubicBezTo>
                  <a:cubicBezTo>
                    <a:pt x="244" y="346"/>
                    <a:pt x="232" y="358"/>
                    <a:pt x="218" y="373"/>
                  </a:cubicBezTo>
                  <a:cubicBezTo>
                    <a:pt x="195" y="350"/>
                    <a:pt x="173" y="327"/>
                    <a:pt x="149" y="303"/>
                  </a:cubicBezTo>
                  <a:cubicBezTo>
                    <a:pt x="154" y="298"/>
                    <a:pt x="157" y="295"/>
                    <a:pt x="158" y="295"/>
                  </a:cubicBezTo>
                  <a:cubicBezTo>
                    <a:pt x="173" y="292"/>
                    <a:pt x="174" y="320"/>
                    <a:pt x="191" y="303"/>
                  </a:cubicBezTo>
                  <a:cubicBezTo>
                    <a:pt x="188" y="299"/>
                    <a:pt x="186" y="296"/>
                    <a:pt x="184" y="292"/>
                  </a:cubicBezTo>
                  <a:cubicBezTo>
                    <a:pt x="188" y="287"/>
                    <a:pt x="192" y="283"/>
                    <a:pt x="198" y="276"/>
                  </a:cubicBezTo>
                  <a:cubicBezTo>
                    <a:pt x="193" y="271"/>
                    <a:pt x="188" y="267"/>
                    <a:pt x="183" y="262"/>
                  </a:cubicBezTo>
                  <a:cubicBezTo>
                    <a:pt x="168" y="274"/>
                    <a:pt x="156" y="284"/>
                    <a:pt x="141" y="297"/>
                  </a:cubicBezTo>
                  <a:cubicBezTo>
                    <a:pt x="121" y="271"/>
                    <a:pt x="102" y="246"/>
                    <a:pt x="82" y="220"/>
                  </a:cubicBezTo>
                  <a:cubicBezTo>
                    <a:pt x="87" y="216"/>
                    <a:pt x="91" y="213"/>
                    <a:pt x="96" y="209"/>
                  </a:cubicBezTo>
                  <a:cubicBezTo>
                    <a:pt x="101" y="217"/>
                    <a:pt x="106" y="224"/>
                    <a:pt x="112" y="231"/>
                  </a:cubicBezTo>
                  <a:cubicBezTo>
                    <a:pt x="117" y="228"/>
                    <a:pt x="121" y="226"/>
                    <a:pt x="126" y="223"/>
                  </a:cubicBezTo>
                  <a:cubicBezTo>
                    <a:pt x="122" y="216"/>
                    <a:pt x="119" y="211"/>
                    <a:pt x="115" y="204"/>
                  </a:cubicBezTo>
                  <a:cubicBezTo>
                    <a:pt x="121" y="200"/>
                    <a:pt x="127" y="196"/>
                    <a:pt x="134" y="190"/>
                  </a:cubicBezTo>
                  <a:cubicBezTo>
                    <a:pt x="130" y="184"/>
                    <a:pt x="127" y="178"/>
                    <a:pt x="122" y="171"/>
                  </a:cubicBezTo>
                  <a:cubicBezTo>
                    <a:pt x="106" y="180"/>
                    <a:pt x="92" y="187"/>
                    <a:pt x="74" y="196"/>
                  </a:cubicBezTo>
                  <a:cubicBezTo>
                    <a:pt x="61" y="169"/>
                    <a:pt x="49" y="142"/>
                    <a:pt x="37" y="114"/>
                  </a:cubicBezTo>
                  <a:cubicBezTo>
                    <a:pt x="36" y="111"/>
                    <a:pt x="41" y="105"/>
                    <a:pt x="45" y="99"/>
                  </a:cubicBezTo>
                  <a:cubicBezTo>
                    <a:pt x="52" y="110"/>
                    <a:pt x="57" y="118"/>
                    <a:pt x="63" y="125"/>
                  </a:cubicBezTo>
                  <a:cubicBezTo>
                    <a:pt x="63" y="126"/>
                    <a:pt x="68" y="123"/>
                    <a:pt x="71" y="121"/>
                  </a:cubicBezTo>
                  <a:cubicBezTo>
                    <a:pt x="70" y="117"/>
                    <a:pt x="69" y="113"/>
                    <a:pt x="68" y="108"/>
                  </a:cubicBezTo>
                  <a:cubicBezTo>
                    <a:pt x="74" y="105"/>
                    <a:pt x="79" y="103"/>
                    <a:pt x="84" y="100"/>
                  </a:cubicBezTo>
                  <a:cubicBezTo>
                    <a:pt x="80" y="80"/>
                    <a:pt x="79" y="80"/>
                    <a:pt x="61" y="86"/>
                  </a:cubicBezTo>
                  <a:cubicBezTo>
                    <a:pt x="50" y="90"/>
                    <a:pt x="40" y="94"/>
                    <a:pt x="26" y="98"/>
                  </a:cubicBezTo>
                  <a:cubicBezTo>
                    <a:pt x="17" y="69"/>
                    <a:pt x="8" y="41"/>
                    <a:pt x="1" y="12"/>
                  </a:cubicBezTo>
                  <a:cubicBezTo>
                    <a:pt x="0" y="9"/>
                    <a:pt x="6" y="4"/>
                    <a:pt x="12" y="0"/>
                  </a:cubicBezTo>
                  <a:cubicBezTo>
                    <a:pt x="18" y="14"/>
                    <a:pt x="18" y="32"/>
                    <a:pt x="39" y="25"/>
                  </a:cubicBezTo>
                  <a:cubicBezTo>
                    <a:pt x="39" y="25"/>
                    <a:pt x="39" y="25"/>
                    <a:pt x="39" y="2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1" name="Freeform 13"/>
            <p:cNvSpPr/>
            <p:nvPr/>
          </p:nvSpPr>
          <p:spPr bwMode="auto">
            <a:xfrm>
              <a:off x="8240944" y="5382147"/>
              <a:ext cx="811705" cy="497999"/>
            </a:xfrm>
            <a:custGeom>
              <a:avLst/>
              <a:gdLst>
                <a:gd name="T0" fmla="*/ 53 w 419"/>
                <a:gd name="T1" fmla="*/ 219 h 257"/>
                <a:gd name="T2" fmla="*/ 79 w 419"/>
                <a:gd name="T3" fmla="*/ 232 h 257"/>
                <a:gd name="T4" fmla="*/ 83 w 419"/>
                <a:gd name="T5" fmla="*/ 176 h 257"/>
                <a:gd name="T6" fmla="*/ 149 w 419"/>
                <a:gd name="T7" fmla="*/ 176 h 257"/>
                <a:gd name="T8" fmla="*/ 134 w 419"/>
                <a:gd name="T9" fmla="*/ 198 h 257"/>
                <a:gd name="T10" fmla="*/ 181 w 419"/>
                <a:gd name="T11" fmla="*/ 204 h 257"/>
                <a:gd name="T12" fmla="*/ 245 w 419"/>
                <a:gd name="T13" fmla="*/ 124 h 257"/>
                <a:gd name="T14" fmla="*/ 236 w 419"/>
                <a:gd name="T15" fmla="*/ 169 h 257"/>
                <a:gd name="T16" fmla="*/ 271 w 419"/>
                <a:gd name="T17" fmla="*/ 171 h 257"/>
                <a:gd name="T18" fmla="*/ 265 w 419"/>
                <a:gd name="T19" fmla="*/ 114 h 257"/>
                <a:gd name="T20" fmla="*/ 337 w 419"/>
                <a:gd name="T21" fmla="*/ 84 h 257"/>
                <a:gd name="T22" fmla="*/ 331 w 419"/>
                <a:gd name="T23" fmla="*/ 110 h 257"/>
                <a:gd name="T24" fmla="*/ 360 w 419"/>
                <a:gd name="T25" fmla="*/ 113 h 257"/>
                <a:gd name="T26" fmla="*/ 346 w 419"/>
                <a:gd name="T27" fmla="*/ 56 h 257"/>
                <a:gd name="T28" fmla="*/ 419 w 419"/>
                <a:gd name="T29" fmla="*/ 13 h 257"/>
                <a:gd name="T30" fmla="*/ 416 w 419"/>
                <a:gd name="T31" fmla="*/ 48 h 257"/>
                <a:gd name="T32" fmla="*/ 386 w 419"/>
                <a:gd name="T33" fmla="*/ 43 h 257"/>
                <a:gd name="T34" fmla="*/ 400 w 419"/>
                <a:gd name="T35" fmla="*/ 103 h 257"/>
                <a:gd name="T36" fmla="*/ 312 w 419"/>
                <a:gd name="T37" fmla="*/ 144 h 257"/>
                <a:gd name="T38" fmla="*/ 331 w 419"/>
                <a:gd name="T39" fmla="*/ 125 h 257"/>
                <a:gd name="T40" fmla="*/ 314 w 419"/>
                <a:gd name="T41" fmla="*/ 124 h 257"/>
                <a:gd name="T42" fmla="*/ 286 w 419"/>
                <a:gd name="T43" fmla="*/ 120 h 257"/>
                <a:gd name="T44" fmla="*/ 228 w 419"/>
                <a:gd name="T45" fmla="*/ 211 h 257"/>
                <a:gd name="T46" fmla="*/ 237 w 419"/>
                <a:gd name="T47" fmla="*/ 169 h 257"/>
                <a:gd name="T48" fmla="*/ 206 w 419"/>
                <a:gd name="T49" fmla="*/ 155 h 257"/>
                <a:gd name="T50" fmla="*/ 202 w 419"/>
                <a:gd name="T51" fmla="*/ 215 h 257"/>
                <a:gd name="T52" fmla="*/ 106 w 419"/>
                <a:gd name="T53" fmla="*/ 232 h 257"/>
                <a:gd name="T54" fmla="*/ 121 w 419"/>
                <a:gd name="T55" fmla="*/ 220 h 257"/>
                <a:gd name="T56" fmla="*/ 114 w 419"/>
                <a:gd name="T57" fmla="*/ 206 h 257"/>
                <a:gd name="T58" fmla="*/ 88 w 419"/>
                <a:gd name="T59" fmla="*/ 192 h 257"/>
                <a:gd name="T60" fmla="*/ 9 w 419"/>
                <a:gd name="T61" fmla="*/ 256 h 257"/>
                <a:gd name="T62" fmla="*/ 7 w 419"/>
                <a:gd name="T63" fmla="*/ 240 h 257"/>
                <a:gd name="T64" fmla="*/ 29 w 419"/>
                <a:gd name="T65" fmla="*/ 21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9" h="257">
                  <a:moveTo>
                    <a:pt x="29" y="219"/>
                  </a:moveTo>
                  <a:cubicBezTo>
                    <a:pt x="36" y="219"/>
                    <a:pt x="44" y="219"/>
                    <a:pt x="53" y="219"/>
                  </a:cubicBezTo>
                  <a:cubicBezTo>
                    <a:pt x="54" y="224"/>
                    <a:pt x="55" y="229"/>
                    <a:pt x="57" y="235"/>
                  </a:cubicBezTo>
                  <a:cubicBezTo>
                    <a:pt x="64" y="234"/>
                    <a:pt x="71" y="234"/>
                    <a:pt x="79" y="232"/>
                  </a:cubicBezTo>
                  <a:cubicBezTo>
                    <a:pt x="77" y="218"/>
                    <a:pt x="75" y="205"/>
                    <a:pt x="73" y="191"/>
                  </a:cubicBezTo>
                  <a:cubicBezTo>
                    <a:pt x="71" y="182"/>
                    <a:pt x="72" y="178"/>
                    <a:pt x="83" y="176"/>
                  </a:cubicBezTo>
                  <a:cubicBezTo>
                    <a:pt x="106" y="172"/>
                    <a:pt x="129" y="167"/>
                    <a:pt x="154" y="161"/>
                  </a:cubicBezTo>
                  <a:cubicBezTo>
                    <a:pt x="157" y="168"/>
                    <a:pt x="160" y="174"/>
                    <a:pt x="149" y="176"/>
                  </a:cubicBezTo>
                  <a:cubicBezTo>
                    <a:pt x="143" y="177"/>
                    <a:pt x="137" y="179"/>
                    <a:pt x="131" y="181"/>
                  </a:cubicBezTo>
                  <a:cubicBezTo>
                    <a:pt x="132" y="187"/>
                    <a:pt x="133" y="192"/>
                    <a:pt x="134" y="198"/>
                  </a:cubicBezTo>
                  <a:cubicBezTo>
                    <a:pt x="141" y="197"/>
                    <a:pt x="148" y="197"/>
                    <a:pt x="154" y="196"/>
                  </a:cubicBezTo>
                  <a:cubicBezTo>
                    <a:pt x="162" y="212"/>
                    <a:pt x="162" y="212"/>
                    <a:pt x="181" y="204"/>
                  </a:cubicBezTo>
                  <a:cubicBezTo>
                    <a:pt x="177" y="188"/>
                    <a:pt x="172" y="171"/>
                    <a:pt x="167" y="153"/>
                  </a:cubicBezTo>
                  <a:cubicBezTo>
                    <a:pt x="193" y="143"/>
                    <a:pt x="219" y="133"/>
                    <a:pt x="245" y="124"/>
                  </a:cubicBezTo>
                  <a:cubicBezTo>
                    <a:pt x="250" y="133"/>
                    <a:pt x="250" y="133"/>
                    <a:pt x="228" y="148"/>
                  </a:cubicBezTo>
                  <a:cubicBezTo>
                    <a:pt x="230" y="154"/>
                    <a:pt x="233" y="161"/>
                    <a:pt x="236" y="169"/>
                  </a:cubicBezTo>
                  <a:cubicBezTo>
                    <a:pt x="245" y="165"/>
                    <a:pt x="253" y="161"/>
                    <a:pt x="262" y="158"/>
                  </a:cubicBezTo>
                  <a:cubicBezTo>
                    <a:pt x="265" y="162"/>
                    <a:pt x="268" y="166"/>
                    <a:pt x="271" y="171"/>
                  </a:cubicBezTo>
                  <a:cubicBezTo>
                    <a:pt x="277" y="168"/>
                    <a:pt x="283" y="165"/>
                    <a:pt x="291" y="161"/>
                  </a:cubicBezTo>
                  <a:cubicBezTo>
                    <a:pt x="282" y="145"/>
                    <a:pt x="274" y="130"/>
                    <a:pt x="265" y="114"/>
                  </a:cubicBezTo>
                  <a:cubicBezTo>
                    <a:pt x="289" y="99"/>
                    <a:pt x="312" y="84"/>
                    <a:pt x="336" y="69"/>
                  </a:cubicBezTo>
                  <a:cubicBezTo>
                    <a:pt x="344" y="74"/>
                    <a:pt x="345" y="79"/>
                    <a:pt x="337" y="84"/>
                  </a:cubicBezTo>
                  <a:cubicBezTo>
                    <a:pt x="332" y="88"/>
                    <a:pt x="328" y="91"/>
                    <a:pt x="322" y="95"/>
                  </a:cubicBezTo>
                  <a:cubicBezTo>
                    <a:pt x="325" y="101"/>
                    <a:pt x="328" y="105"/>
                    <a:pt x="331" y="110"/>
                  </a:cubicBezTo>
                  <a:cubicBezTo>
                    <a:pt x="338" y="107"/>
                    <a:pt x="343" y="104"/>
                    <a:pt x="349" y="101"/>
                  </a:cubicBezTo>
                  <a:cubicBezTo>
                    <a:pt x="353" y="105"/>
                    <a:pt x="356" y="108"/>
                    <a:pt x="360" y="113"/>
                  </a:cubicBezTo>
                  <a:cubicBezTo>
                    <a:pt x="366" y="108"/>
                    <a:pt x="372" y="104"/>
                    <a:pt x="378" y="100"/>
                  </a:cubicBezTo>
                  <a:cubicBezTo>
                    <a:pt x="367" y="85"/>
                    <a:pt x="357" y="71"/>
                    <a:pt x="346" y="56"/>
                  </a:cubicBezTo>
                  <a:cubicBezTo>
                    <a:pt x="367" y="38"/>
                    <a:pt x="388" y="20"/>
                    <a:pt x="412" y="0"/>
                  </a:cubicBezTo>
                  <a:cubicBezTo>
                    <a:pt x="414" y="4"/>
                    <a:pt x="416" y="7"/>
                    <a:pt x="419" y="13"/>
                  </a:cubicBezTo>
                  <a:cubicBezTo>
                    <a:pt x="413" y="17"/>
                    <a:pt x="407" y="22"/>
                    <a:pt x="399" y="28"/>
                  </a:cubicBezTo>
                  <a:cubicBezTo>
                    <a:pt x="406" y="35"/>
                    <a:pt x="410" y="41"/>
                    <a:pt x="416" y="48"/>
                  </a:cubicBezTo>
                  <a:cubicBezTo>
                    <a:pt x="411" y="52"/>
                    <a:pt x="406" y="56"/>
                    <a:pt x="399" y="62"/>
                  </a:cubicBezTo>
                  <a:cubicBezTo>
                    <a:pt x="395" y="56"/>
                    <a:pt x="391" y="50"/>
                    <a:pt x="386" y="43"/>
                  </a:cubicBezTo>
                  <a:cubicBezTo>
                    <a:pt x="378" y="50"/>
                    <a:pt x="373" y="54"/>
                    <a:pt x="367" y="60"/>
                  </a:cubicBezTo>
                  <a:cubicBezTo>
                    <a:pt x="378" y="74"/>
                    <a:pt x="388" y="88"/>
                    <a:pt x="400" y="103"/>
                  </a:cubicBezTo>
                  <a:cubicBezTo>
                    <a:pt x="376" y="120"/>
                    <a:pt x="352" y="137"/>
                    <a:pt x="327" y="154"/>
                  </a:cubicBezTo>
                  <a:cubicBezTo>
                    <a:pt x="318" y="160"/>
                    <a:pt x="316" y="152"/>
                    <a:pt x="312" y="144"/>
                  </a:cubicBezTo>
                  <a:cubicBezTo>
                    <a:pt x="317" y="141"/>
                    <a:pt x="322" y="139"/>
                    <a:pt x="325" y="135"/>
                  </a:cubicBezTo>
                  <a:cubicBezTo>
                    <a:pt x="328" y="132"/>
                    <a:pt x="329" y="128"/>
                    <a:pt x="331" y="125"/>
                  </a:cubicBezTo>
                  <a:cubicBezTo>
                    <a:pt x="327" y="124"/>
                    <a:pt x="323" y="123"/>
                    <a:pt x="319" y="123"/>
                  </a:cubicBezTo>
                  <a:cubicBezTo>
                    <a:pt x="318" y="122"/>
                    <a:pt x="316" y="123"/>
                    <a:pt x="314" y="124"/>
                  </a:cubicBezTo>
                  <a:cubicBezTo>
                    <a:pt x="311" y="119"/>
                    <a:pt x="307" y="114"/>
                    <a:pt x="303" y="109"/>
                  </a:cubicBezTo>
                  <a:cubicBezTo>
                    <a:pt x="297" y="112"/>
                    <a:pt x="292" y="116"/>
                    <a:pt x="286" y="120"/>
                  </a:cubicBezTo>
                  <a:cubicBezTo>
                    <a:pt x="294" y="136"/>
                    <a:pt x="303" y="150"/>
                    <a:pt x="312" y="167"/>
                  </a:cubicBezTo>
                  <a:cubicBezTo>
                    <a:pt x="283" y="182"/>
                    <a:pt x="255" y="197"/>
                    <a:pt x="228" y="211"/>
                  </a:cubicBezTo>
                  <a:cubicBezTo>
                    <a:pt x="218" y="199"/>
                    <a:pt x="218" y="199"/>
                    <a:pt x="242" y="184"/>
                  </a:cubicBezTo>
                  <a:cubicBezTo>
                    <a:pt x="241" y="179"/>
                    <a:pt x="239" y="175"/>
                    <a:pt x="237" y="169"/>
                  </a:cubicBezTo>
                  <a:cubicBezTo>
                    <a:pt x="230" y="172"/>
                    <a:pt x="223" y="174"/>
                    <a:pt x="216" y="176"/>
                  </a:cubicBezTo>
                  <a:cubicBezTo>
                    <a:pt x="213" y="169"/>
                    <a:pt x="210" y="163"/>
                    <a:pt x="206" y="155"/>
                  </a:cubicBezTo>
                  <a:cubicBezTo>
                    <a:pt x="200" y="158"/>
                    <a:pt x="193" y="161"/>
                    <a:pt x="185" y="163"/>
                  </a:cubicBezTo>
                  <a:cubicBezTo>
                    <a:pt x="191" y="181"/>
                    <a:pt x="196" y="196"/>
                    <a:pt x="202" y="215"/>
                  </a:cubicBezTo>
                  <a:cubicBezTo>
                    <a:pt x="172" y="223"/>
                    <a:pt x="143" y="231"/>
                    <a:pt x="114" y="238"/>
                  </a:cubicBezTo>
                  <a:cubicBezTo>
                    <a:pt x="112" y="238"/>
                    <a:pt x="106" y="234"/>
                    <a:pt x="106" y="232"/>
                  </a:cubicBezTo>
                  <a:cubicBezTo>
                    <a:pt x="106" y="229"/>
                    <a:pt x="109" y="225"/>
                    <a:pt x="112" y="222"/>
                  </a:cubicBezTo>
                  <a:cubicBezTo>
                    <a:pt x="114" y="220"/>
                    <a:pt x="118" y="220"/>
                    <a:pt x="121" y="220"/>
                  </a:cubicBezTo>
                  <a:cubicBezTo>
                    <a:pt x="131" y="218"/>
                    <a:pt x="132" y="213"/>
                    <a:pt x="127" y="205"/>
                  </a:cubicBezTo>
                  <a:cubicBezTo>
                    <a:pt x="123" y="205"/>
                    <a:pt x="119" y="206"/>
                    <a:pt x="114" y="206"/>
                  </a:cubicBezTo>
                  <a:cubicBezTo>
                    <a:pt x="112" y="200"/>
                    <a:pt x="110" y="194"/>
                    <a:pt x="108" y="187"/>
                  </a:cubicBezTo>
                  <a:cubicBezTo>
                    <a:pt x="101" y="189"/>
                    <a:pt x="95" y="190"/>
                    <a:pt x="88" y="192"/>
                  </a:cubicBezTo>
                  <a:cubicBezTo>
                    <a:pt x="91" y="210"/>
                    <a:pt x="94" y="227"/>
                    <a:pt x="97" y="246"/>
                  </a:cubicBezTo>
                  <a:cubicBezTo>
                    <a:pt x="67" y="249"/>
                    <a:pt x="38" y="253"/>
                    <a:pt x="9" y="256"/>
                  </a:cubicBezTo>
                  <a:cubicBezTo>
                    <a:pt x="6" y="257"/>
                    <a:pt x="3" y="251"/>
                    <a:pt x="0" y="249"/>
                  </a:cubicBezTo>
                  <a:cubicBezTo>
                    <a:pt x="2" y="246"/>
                    <a:pt x="4" y="241"/>
                    <a:pt x="7" y="240"/>
                  </a:cubicBezTo>
                  <a:cubicBezTo>
                    <a:pt x="13" y="238"/>
                    <a:pt x="19" y="239"/>
                    <a:pt x="25" y="238"/>
                  </a:cubicBezTo>
                  <a:cubicBezTo>
                    <a:pt x="26" y="231"/>
                    <a:pt x="27" y="225"/>
                    <a:pt x="29" y="2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2" name="Freeform 14"/>
            <p:cNvSpPr/>
            <p:nvPr/>
          </p:nvSpPr>
          <p:spPr bwMode="auto">
            <a:xfrm>
              <a:off x="7409581" y="5573811"/>
              <a:ext cx="928014" cy="296506"/>
            </a:xfrm>
            <a:custGeom>
              <a:avLst/>
              <a:gdLst>
                <a:gd name="T0" fmla="*/ 434 w 479"/>
                <a:gd name="T1" fmla="*/ 122 h 153"/>
                <a:gd name="T2" fmla="*/ 408 w 479"/>
                <a:gd name="T3" fmla="*/ 100 h 153"/>
                <a:gd name="T4" fmla="*/ 338 w 479"/>
                <a:gd name="T5" fmla="*/ 149 h 153"/>
                <a:gd name="T6" fmla="*/ 310 w 479"/>
                <a:gd name="T7" fmla="*/ 135 h 153"/>
                <a:gd name="T8" fmla="*/ 324 w 479"/>
                <a:gd name="T9" fmla="*/ 130 h 153"/>
                <a:gd name="T10" fmla="*/ 330 w 479"/>
                <a:gd name="T11" fmla="*/ 113 h 153"/>
                <a:gd name="T12" fmla="*/ 327 w 479"/>
                <a:gd name="T13" fmla="*/ 97 h 153"/>
                <a:gd name="T14" fmla="*/ 297 w 479"/>
                <a:gd name="T15" fmla="*/ 146 h 153"/>
                <a:gd name="T16" fmla="*/ 207 w 479"/>
                <a:gd name="T17" fmla="*/ 109 h 153"/>
                <a:gd name="T18" fmla="*/ 218 w 479"/>
                <a:gd name="T19" fmla="*/ 92 h 153"/>
                <a:gd name="T20" fmla="*/ 214 w 479"/>
                <a:gd name="T21" fmla="*/ 65 h 153"/>
                <a:gd name="T22" fmla="*/ 182 w 479"/>
                <a:gd name="T23" fmla="*/ 112 h 153"/>
                <a:gd name="T24" fmla="*/ 97 w 479"/>
                <a:gd name="T25" fmla="*/ 63 h 153"/>
                <a:gd name="T26" fmla="*/ 117 w 479"/>
                <a:gd name="T27" fmla="*/ 64 h 153"/>
                <a:gd name="T28" fmla="*/ 124 w 479"/>
                <a:gd name="T29" fmla="*/ 52 h 153"/>
                <a:gd name="T30" fmla="*/ 128 w 479"/>
                <a:gd name="T31" fmla="*/ 31 h 153"/>
                <a:gd name="T32" fmla="*/ 82 w 479"/>
                <a:gd name="T33" fmla="*/ 68 h 153"/>
                <a:gd name="T34" fmla="*/ 5 w 479"/>
                <a:gd name="T35" fmla="*/ 7 h 153"/>
                <a:gd name="T36" fmla="*/ 33 w 479"/>
                <a:gd name="T37" fmla="*/ 17 h 153"/>
                <a:gd name="T38" fmla="*/ 65 w 479"/>
                <a:gd name="T39" fmla="*/ 20 h 153"/>
                <a:gd name="T40" fmla="*/ 76 w 479"/>
                <a:gd name="T41" fmla="*/ 46 h 153"/>
                <a:gd name="T42" fmla="*/ 180 w 479"/>
                <a:gd name="T43" fmla="*/ 40 h 153"/>
                <a:gd name="T44" fmla="*/ 149 w 479"/>
                <a:gd name="T45" fmla="*/ 40 h 153"/>
                <a:gd name="T46" fmla="*/ 155 w 479"/>
                <a:gd name="T47" fmla="*/ 81 h 153"/>
                <a:gd name="T48" fmla="*/ 195 w 479"/>
                <a:gd name="T49" fmla="*/ 42 h 153"/>
                <a:gd name="T50" fmla="*/ 263 w 479"/>
                <a:gd name="T51" fmla="*/ 81 h 153"/>
                <a:gd name="T52" fmla="*/ 264 w 479"/>
                <a:gd name="T53" fmla="*/ 107 h 153"/>
                <a:gd name="T54" fmla="*/ 284 w 479"/>
                <a:gd name="T55" fmla="*/ 128 h 153"/>
                <a:gd name="T56" fmla="*/ 374 w 479"/>
                <a:gd name="T57" fmla="*/ 86 h 153"/>
                <a:gd name="T58" fmla="*/ 351 w 479"/>
                <a:gd name="T59" fmla="*/ 99 h 153"/>
                <a:gd name="T60" fmla="*/ 367 w 479"/>
                <a:gd name="T61" fmla="*/ 119 h 153"/>
                <a:gd name="T62" fmla="*/ 395 w 479"/>
                <a:gd name="T63" fmla="*/ 83 h 153"/>
                <a:gd name="T64" fmla="*/ 479 w 479"/>
                <a:gd name="T65" fmla="*/ 89 h 153"/>
                <a:gd name="T66" fmla="*/ 467 w 479"/>
                <a:gd name="T67" fmla="*/ 96 h 153"/>
                <a:gd name="T68" fmla="*/ 458 w 479"/>
                <a:gd name="T69" fmla="*/ 12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9" h="153">
                  <a:moveTo>
                    <a:pt x="458" y="120"/>
                  </a:moveTo>
                  <a:cubicBezTo>
                    <a:pt x="450" y="121"/>
                    <a:pt x="442" y="122"/>
                    <a:pt x="434" y="122"/>
                  </a:cubicBezTo>
                  <a:cubicBezTo>
                    <a:pt x="433" y="114"/>
                    <a:pt x="432" y="107"/>
                    <a:pt x="430" y="100"/>
                  </a:cubicBezTo>
                  <a:cubicBezTo>
                    <a:pt x="423" y="100"/>
                    <a:pt x="416" y="100"/>
                    <a:pt x="408" y="100"/>
                  </a:cubicBezTo>
                  <a:cubicBezTo>
                    <a:pt x="407" y="117"/>
                    <a:pt x="407" y="134"/>
                    <a:pt x="406" y="153"/>
                  </a:cubicBezTo>
                  <a:cubicBezTo>
                    <a:pt x="382" y="151"/>
                    <a:pt x="360" y="150"/>
                    <a:pt x="338" y="149"/>
                  </a:cubicBezTo>
                  <a:cubicBezTo>
                    <a:pt x="331" y="148"/>
                    <a:pt x="324" y="148"/>
                    <a:pt x="318" y="145"/>
                  </a:cubicBezTo>
                  <a:cubicBezTo>
                    <a:pt x="314" y="144"/>
                    <a:pt x="312" y="139"/>
                    <a:pt x="310" y="135"/>
                  </a:cubicBezTo>
                  <a:cubicBezTo>
                    <a:pt x="313" y="133"/>
                    <a:pt x="317" y="131"/>
                    <a:pt x="320" y="130"/>
                  </a:cubicBezTo>
                  <a:cubicBezTo>
                    <a:pt x="321" y="129"/>
                    <a:pt x="323" y="130"/>
                    <a:pt x="324" y="130"/>
                  </a:cubicBezTo>
                  <a:cubicBezTo>
                    <a:pt x="329" y="129"/>
                    <a:pt x="334" y="127"/>
                    <a:pt x="339" y="126"/>
                  </a:cubicBezTo>
                  <a:cubicBezTo>
                    <a:pt x="336" y="121"/>
                    <a:pt x="333" y="117"/>
                    <a:pt x="330" y="113"/>
                  </a:cubicBezTo>
                  <a:cubicBezTo>
                    <a:pt x="329" y="114"/>
                    <a:pt x="328" y="114"/>
                    <a:pt x="327" y="115"/>
                  </a:cubicBezTo>
                  <a:cubicBezTo>
                    <a:pt x="327" y="109"/>
                    <a:pt x="327" y="103"/>
                    <a:pt x="327" y="97"/>
                  </a:cubicBezTo>
                  <a:cubicBezTo>
                    <a:pt x="309" y="90"/>
                    <a:pt x="307" y="91"/>
                    <a:pt x="304" y="109"/>
                  </a:cubicBezTo>
                  <a:cubicBezTo>
                    <a:pt x="302" y="120"/>
                    <a:pt x="300" y="132"/>
                    <a:pt x="297" y="146"/>
                  </a:cubicBezTo>
                  <a:cubicBezTo>
                    <a:pt x="265" y="139"/>
                    <a:pt x="234" y="132"/>
                    <a:pt x="202" y="125"/>
                  </a:cubicBezTo>
                  <a:cubicBezTo>
                    <a:pt x="204" y="118"/>
                    <a:pt x="205" y="113"/>
                    <a:pt x="207" y="109"/>
                  </a:cubicBezTo>
                  <a:cubicBezTo>
                    <a:pt x="235" y="114"/>
                    <a:pt x="235" y="114"/>
                    <a:pt x="237" y="99"/>
                  </a:cubicBezTo>
                  <a:cubicBezTo>
                    <a:pt x="231" y="96"/>
                    <a:pt x="225" y="94"/>
                    <a:pt x="218" y="92"/>
                  </a:cubicBezTo>
                  <a:cubicBezTo>
                    <a:pt x="219" y="88"/>
                    <a:pt x="220" y="84"/>
                    <a:pt x="221" y="81"/>
                  </a:cubicBezTo>
                  <a:cubicBezTo>
                    <a:pt x="224" y="73"/>
                    <a:pt x="224" y="68"/>
                    <a:pt x="214" y="65"/>
                  </a:cubicBezTo>
                  <a:cubicBezTo>
                    <a:pt x="205" y="62"/>
                    <a:pt x="201" y="64"/>
                    <a:pt x="197" y="73"/>
                  </a:cubicBezTo>
                  <a:cubicBezTo>
                    <a:pt x="193" y="85"/>
                    <a:pt x="188" y="97"/>
                    <a:pt x="182" y="112"/>
                  </a:cubicBezTo>
                  <a:cubicBezTo>
                    <a:pt x="152" y="98"/>
                    <a:pt x="123" y="85"/>
                    <a:pt x="94" y="72"/>
                  </a:cubicBezTo>
                  <a:cubicBezTo>
                    <a:pt x="96" y="67"/>
                    <a:pt x="96" y="65"/>
                    <a:pt x="97" y="63"/>
                  </a:cubicBezTo>
                  <a:cubicBezTo>
                    <a:pt x="98" y="61"/>
                    <a:pt x="100" y="59"/>
                    <a:pt x="102" y="57"/>
                  </a:cubicBezTo>
                  <a:cubicBezTo>
                    <a:pt x="107" y="59"/>
                    <a:pt x="112" y="62"/>
                    <a:pt x="117" y="64"/>
                  </a:cubicBezTo>
                  <a:cubicBezTo>
                    <a:pt x="121" y="65"/>
                    <a:pt x="125" y="63"/>
                    <a:pt x="129" y="62"/>
                  </a:cubicBezTo>
                  <a:cubicBezTo>
                    <a:pt x="127" y="59"/>
                    <a:pt x="126" y="55"/>
                    <a:pt x="124" y="52"/>
                  </a:cubicBezTo>
                  <a:cubicBezTo>
                    <a:pt x="124" y="51"/>
                    <a:pt x="122" y="50"/>
                    <a:pt x="120" y="49"/>
                  </a:cubicBezTo>
                  <a:cubicBezTo>
                    <a:pt x="123" y="43"/>
                    <a:pt x="125" y="37"/>
                    <a:pt x="128" y="31"/>
                  </a:cubicBezTo>
                  <a:cubicBezTo>
                    <a:pt x="122" y="28"/>
                    <a:pt x="117" y="25"/>
                    <a:pt x="110" y="21"/>
                  </a:cubicBezTo>
                  <a:cubicBezTo>
                    <a:pt x="101" y="36"/>
                    <a:pt x="92" y="51"/>
                    <a:pt x="82" y="68"/>
                  </a:cubicBezTo>
                  <a:cubicBezTo>
                    <a:pt x="54" y="50"/>
                    <a:pt x="27" y="33"/>
                    <a:pt x="0" y="16"/>
                  </a:cubicBezTo>
                  <a:cubicBezTo>
                    <a:pt x="3" y="11"/>
                    <a:pt x="4" y="9"/>
                    <a:pt x="5" y="7"/>
                  </a:cubicBezTo>
                  <a:cubicBezTo>
                    <a:pt x="6" y="5"/>
                    <a:pt x="8" y="3"/>
                    <a:pt x="9" y="1"/>
                  </a:cubicBezTo>
                  <a:cubicBezTo>
                    <a:pt x="18" y="7"/>
                    <a:pt x="25" y="11"/>
                    <a:pt x="33" y="17"/>
                  </a:cubicBezTo>
                  <a:cubicBezTo>
                    <a:pt x="36" y="12"/>
                    <a:pt x="39" y="8"/>
                    <a:pt x="43" y="4"/>
                  </a:cubicBezTo>
                  <a:cubicBezTo>
                    <a:pt x="51" y="9"/>
                    <a:pt x="58" y="15"/>
                    <a:pt x="65" y="20"/>
                  </a:cubicBezTo>
                  <a:cubicBezTo>
                    <a:pt x="63" y="25"/>
                    <a:pt x="61" y="29"/>
                    <a:pt x="58" y="34"/>
                  </a:cubicBezTo>
                  <a:cubicBezTo>
                    <a:pt x="64" y="38"/>
                    <a:pt x="69" y="42"/>
                    <a:pt x="76" y="46"/>
                  </a:cubicBezTo>
                  <a:cubicBezTo>
                    <a:pt x="86" y="31"/>
                    <a:pt x="95" y="17"/>
                    <a:pt x="105" y="0"/>
                  </a:cubicBezTo>
                  <a:cubicBezTo>
                    <a:pt x="130" y="14"/>
                    <a:pt x="155" y="27"/>
                    <a:pt x="180" y="40"/>
                  </a:cubicBezTo>
                  <a:cubicBezTo>
                    <a:pt x="178" y="48"/>
                    <a:pt x="175" y="53"/>
                    <a:pt x="166" y="48"/>
                  </a:cubicBezTo>
                  <a:cubicBezTo>
                    <a:pt x="161" y="46"/>
                    <a:pt x="155" y="43"/>
                    <a:pt x="149" y="40"/>
                  </a:cubicBezTo>
                  <a:cubicBezTo>
                    <a:pt x="146" y="46"/>
                    <a:pt x="144" y="51"/>
                    <a:pt x="141" y="57"/>
                  </a:cubicBezTo>
                  <a:cubicBezTo>
                    <a:pt x="151" y="62"/>
                    <a:pt x="162" y="66"/>
                    <a:pt x="155" y="81"/>
                  </a:cubicBezTo>
                  <a:cubicBezTo>
                    <a:pt x="155" y="81"/>
                    <a:pt x="165" y="88"/>
                    <a:pt x="172" y="93"/>
                  </a:cubicBezTo>
                  <a:cubicBezTo>
                    <a:pt x="180" y="75"/>
                    <a:pt x="187" y="59"/>
                    <a:pt x="195" y="42"/>
                  </a:cubicBezTo>
                  <a:cubicBezTo>
                    <a:pt x="221" y="51"/>
                    <a:pt x="248" y="61"/>
                    <a:pt x="274" y="70"/>
                  </a:cubicBezTo>
                  <a:cubicBezTo>
                    <a:pt x="274" y="78"/>
                    <a:pt x="273" y="83"/>
                    <a:pt x="263" y="81"/>
                  </a:cubicBezTo>
                  <a:cubicBezTo>
                    <a:pt x="243" y="75"/>
                    <a:pt x="243" y="76"/>
                    <a:pt x="239" y="99"/>
                  </a:cubicBezTo>
                  <a:cubicBezTo>
                    <a:pt x="247" y="101"/>
                    <a:pt x="255" y="104"/>
                    <a:pt x="264" y="107"/>
                  </a:cubicBezTo>
                  <a:cubicBezTo>
                    <a:pt x="264" y="112"/>
                    <a:pt x="264" y="117"/>
                    <a:pt x="263" y="124"/>
                  </a:cubicBezTo>
                  <a:cubicBezTo>
                    <a:pt x="270" y="125"/>
                    <a:pt x="276" y="126"/>
                    <a:pt x="284" y="128"/>
                  </a:cubicBezTo>
                  <a:cubicBezTo>
                    <a:pt x="288" y="110"/>
                    <a:pt x="292" y="93"/>
                    <a:pt x="296" y="75"/>
                  </a:cubicBezTo>
                  <a:cubicBezTo>
                    <a:pt x="323" y="79"/>
                    <a:pt x="348" y="82"/>
                    <a:pt x="374" y="86"/>
                  </a:cubicBezTo>
                  <a:cubicBezTo>
                    <a:pt x="377" y="87"/>
                    <a:pt x="378" y="93"/>
                    <a:pt x="382" y="99"/>
                  </a:cubicBezTo>
                  <a:cubicBezTo>
                    <a:pt x="370" y="99"/>
                    <a:pt x="361" y="99"/>
                    <a:pt x="351" y="99"/>
                  </a:cubicBezTo>
                  <a:cubicBezTo>
                    <a:pt x="350" y="104"/>
                    <a:pt x="349" y="109"/>
                    <a:pt x="348" y="115"/>
                  </a:cubicBezTo>
                  <a:cubicBezTo>
                    <a:pt x="356" y="117"/>
                    <a:pt x="361" y="118"/>
                    <a:pt x="367" y="119"/>
                  </a:cubicBezTo>
                  <a:cubicBezTo>
                    <a:pt x="370" y="138"/>
                    <a:pt x="370" y="138"/>
                    <a:pt x="391" y="135"/>
                  </a:cubicBezTo>
                  <a:cubicBezTo>
                    <a:pt x="392" y="119"/>
                    <a:pt x="393" y="102"/>
                    <a:pt x="395" y="83"/>
                  </a:cubicBezTo>
                  <a:cubicBezTo>
                    <a:pt x="422" y="83"/>
                    <a:pt x="448" y="83"/>
                    <a:pt x="474" y="84"/>
                  </a:cubicBezTo>
                  <a:cubicBezTo>
                    <a:pt x="476" y="84"/>
                    <a:pt x="479" y="87"/>
                    <a:pt x="479" y="89"/>
                  </a:cubicBezTo>
                  <a:cubicBezTo>
                    <a:pt x="479" y="91"/>
                    <a:pt x="477" y="94"/>
                    <a:pt x="474" y="96"/>
                  </a:cubicBezTo>
                  <a:cubicBezTo>
                    <a:pt x="472" y="97"/>
                    <a:pt x="470" y="96"/>
                    <a:pt x="467" y="96"/>
                  </a:cubicBezTo>
                  <a:cubicBezTo>
                    <a:pt x="451" y="97"/>
                    <a:pt x="448" y="106"/>
                    <a:pt x="458" y="121"/>
                  </a:cubicBezTo>
                  <a:cubicBezTo>
                    <a:pt x="458" y="120"/>
                    <a:pt x="458" y="120"/>
                    <a:pt x="458" y="12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3" name="Freeform 27"/>
            <p:cNvSpPr/>
            <p:nvPr/>
          </p:nvSpPr>
          <p:spPr bwMode="auto">
            <a:xfrm>
              <a:off x="9272162" y="4668731"/>
              <a:ext cx="185930" cy="548782"/>
            </a:xfrm>
            <a:custGeom>
              <a:avLst/>
              <a:gdLst>
                <a:gd name="T0" fmla="*/ 71 w 96"/>
                <a:gd name="T1" fmla="*/ 29 h 283"/>
                <a:gd name="T2" fmla="*/ 71 w 96"/>
                <a:gd name="T3" fmla="*/ 52 h 283"/>
                <a:gd name="T4" fmla="*/ 47 w 96"/>
                <a:gd name="T5" fmla="*/ 50 h 283"/>
                <a:gd name="T6" fmla="*/ 43 w 96"/>
                <a:gd name="T7" fmla="*/ 72 h 283"/>
                <a:gd name="T8" fmla="*/ 96 w 96"/>
                <a:gd name="T9" fmla="*/ 85 h 283"/>
                <a:gd name="T10" fmla="*/ 73 w 96"/>
                <a:gd name="T11" fmla="*/ 169 h 283"/>
                <a:gd name="T12" fmla="*/ 62 w 96"/>
                <a:gd name="T13" fmla="*/ 176 h 283"/>
                <a:gd name="T14" fmla="*/ 58 w 96"/>
                <a:gd name="T15" fmla="*/ 164 h 283"/>
                <a:gd name="T16" fmla="*/ 51 w 96"/>
                <a:gd name="T17" fmla="*/ 144 h 283"/>
                <a:gd name="T18" fmla="*/ 44 w 96"/>
                <a:gd name="T19" fmla="*/ 155 h 283"/>
                <a:gd name="T20" fmla="*/ 27 w 96"/>
                <a:gd name="T21" fmla="*/ 151 h 283"/>
                <a:gd name="T22" fmla="*/ 35 w 96"/>
                <a:gd name="T23" fmla="*/ 177 h 283"/>
                <a:gd name="T24" fmla="*/ 70 w 96"/>
                <a:gd name="T25" fmla="*/ 190 h 283"/>
                <a:gd name="T26" fmla="*/ 36 w 96"/>
                <a:gd name="T27" fmla="*/ 271 h 283"/>
                <a:gd name="T28" fmla="*/ 18 w 96"/>
                <a:gd name="T29" fmla="*/ 272 h 283"/>
                <a:gd name="T30" fmla="*/ 27 w 96"/>
                <a:gd name="T31" fmla="*/ 248 h 283"/>
                <a:gd name="T32" fmla="*/ 14 w 96"/>
                <a:gd name="T33" fmla="*/ 239 h 283"/>
                <a:gd name="T34" fmla="*/ 25 w 96"/>
                <a:gd name="T35" fmla="*/ 215 h 283"/>
                <a:gd name="T36" fmla="*/ 41 w 96"/>
                <a:gd name="T37" fmla="*/ 220 h 283"/>
                <a:gd name="T38" fmla="*/ 50 w 96"/>
                <a:gd name="T39" fmla="*/ 199 h 283"/>
                <a:gd name="T40" fmla="*/ 0 w 96"/>
                <a:gd name="T41" fmla="*/ 179 h 283"/>
                <a:gd name="T42" fmla="*/ 25 w 96"/>
                <a:gd name="T43" fmla="*/ 100 h 283"/>
                <a:gd name="T44" fmla="*/ 35 w 96"/>
                <a:gd name="T45" fmla="*/ 114 h 283"/>
                <a:gd name="T46" fmla="*/ 49 w 96"/>
                <a:gd name="T47" fmla="*/ 132 h 283"/>
                <a:gd name="T48" fmla="*/ 56 w 96"/>
                <a:gd name="T49" fmla="*/ 116 h 283"/>
                <a:gd name="T50" fmla="*/ 72 w 96"/>
                <a:gd name="T51" fmla="*/ 117 h 283"/>
                <a:gd name="T52" fmla="*/ 77 w 96"/>
                <a:gd name="T53" fmla="*/ 96 h 283"/>
                <a:gd name="T54" fmla="*/ 25 w 96"/>
                <a:gd name="T55" fmla="*/ 83 h 283"/>
                <a:gd name="T56" fmla="*/ 38 w 96"/>
                <a:gd name="T57" fmla="*/ 6 h 283"/>
                <a:gd name="T58" fmla="*/ 46 w 96"/>
                <a:gd name="T59" fmla="*/ 0 h 283"/>
                <a:gd name="T60" fmla="*/ 51 w 96"/>
                <a:gd name="T61" fmla="*/ 9 h 283"/>
                <a:gd name="T62" fmla="*/ 49 w 96"/>
                <a:gd name="T63" fmla="*/ 28 h 283"/>
                <a:gd name="T64" fmla="*/ 71 w 96"/>
                <a:gd name="T65" fmla="*/ 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6" h="283">
                  <a:moveTo>
                    <a:pt x="71" y="29"/>
                  </a:moveTo>
                  <a:cubicBezTo>
                    <a:pt x="71" y="36"/>
                    <a:pt x="71" y="43"/>
                    <a:pt x="71" y="52"/>
                  </a:cubicBezTo>
                  <a:cubicBezTo>
                    <a:pt x="62" y="51"/>
                    <a:pt x="56" y="51"/>
                    <a:pt x="47" y="50"/>
                  </a:cubicBezTo>
                  <a:cubicBezTo>
                    <a:pt x="46" y="57"/>
                    <a:pt x="45" y="64"/>
                    <a:pt x="43" y="72"/>
                  </a:cubicBezTo>
                  <a:cubicBezTo>
                    <a:pt x="61" y="76"/>
                    <a:pt x="78" y="80"/>
                    <a:pt x="96" y="85"/>
                  </a:cubicBezTo>
                  <a:cubicBezTo>
                    <a:pt x="88" y="114"/>
                    <a:pt x="81" y="142"/>
                    <a:pt x="73" y="169"/>
                  </a:cubicBezTo>
                  <a:cubicBezTo>
                    <a:pt x="72" y="172"/>
                    <a:pt x="66" y="174"/>
                    <a:pt x="62" y="176"/>
                  </a:cubicBezTo>
                  <a:cubicBezTo>
                    <a:pt x="61" y="172"/>
                    <a:pt x="58" y="168"/>
                    <a:pt x="58" y="164"/>
                  </a:cubicBezTo>
                  <a:cubicBezTo>
                    <a:pt x="58" y="156"/>
                    <a:pt x="69" y="146"/>
                    <a:pt x="51" y="144"/>
                  </a:cubicBezTo>
                  <a:cubicBezTo>
                    <a:pt x="48" y="147"/>
                    <a:pt x="46" y="151"/>
                    <a:pt x="44" y="155"/>
                  </a:cubicBezTo>
                  <a:cubicBezTo>
                    <a:pt x="38" y="154"/>
                    <a:pt x="33" y="153"/>
                    <a:pt x="27" y="151"/>
                  </a:cubicBezTo>
                  <a:cubicBezTo>
                    <a:pt x="17" y="169"/>
                    <a:pt x="18" y="171"/>
                    <a:pt x="35" y="177"/>
                  </a:cubicBezTo>
                  <a:cubicBezTo>
                    <a:pt x="46" y="181"/>
                    <a:pt x="57" y="185"/>
                    <a:pt x="70" y="190"/>
                  </a:cubicBezTo>
                  <a:cubicBezTo>
                    <a:pt x="58" y="218"/>
                    <a:pt x="47" y="245"/>
                    <a:pt x="36" y="271"/>
                  </a:cubicBezTo>
                  <a:cubicBezTo>
                    <a:pt x="31" y="283"/>
                    <a:pt x="24" y="277"/>
                    <a:pt x="18" y="272"/>
                  </a:cubicBezTo>
                  <a:cubicBezTo>
                    <a:pt x="21" y="264"/>
                    <a:pt x="24" y="256"/>
                    <a:pt x="27" y="248"/>
                  </a:cubicBezTo>
                  <a:cubicBezTo>
                    <a:pt x="23" y="245"/>
                    <a:pt x="19" y="242"/>
                    <a:pt x="14" y="239"/>
                  </a:cubicBezTo>
                  <a:cubicBezTo>
                    <a:pt x="18" y="231"/>
                    <a:pt x="21" y="223"/>
                    <a:pt x="25" y="215"/>
                  </a:cubicBezTo>
                  <a:cubicBezTo>
                    <a:pt x="31" y="216"/>
                    <a:pt x="35" y="218"/>
                    <a:pt x="41" y="220"/>
                  </a:cubicBezTo>
                  <a:cubicBezTo>
                    <a:pt x="44" y="213"/>
                    <a:pt x="47" y="207"/>
                    <a:pt x="50" y="199"/>
                  </a:cubicBezTo>
                  <a:cubicBezTo>
                    <a:pt x="33" y="192"/>
                    <a:pt x="17" y="186"/>
                    <a:pt x="0" y="179"/>
                  </a:cubicBezTo>
                  <a:cubicBezTo>
                    <a:pt x="8" y="152"/>
                    <a:pt x="17" y="126"/>
                    <a:pt x="25" y="100"/>
                  </a:cubicBezTo>
                  <a:cubicBezTo>
                    <a:pt x="38" y="101"/>
                    <a:pt x="39" y="102"/>
                    <a:pt x="35" y="114"/>
                  </a:cubicBezTo>
                  <a:cubicBezTo>
                    <a:pt x="30" y="127"/>
                    <a:pt x="34" y="133"/>
                    <a:pt x="49" y="132"/>
                  </a:cubicBezTo>
                  <a:cubicBezTo>
                    <a:pt x="51" y="127"/>
                    <a:pt x="53" y="122"/>
                    <a:pt x="56" y="116"/>
                  </a:cubicBezTo>
                  <a:cubicBezTo>
                    <a:pt x="60" y="116"/>
                    <a:pt x="65" y="117"/>
                    <a:pt x="72" y="117"/>
                  </a:cubicBezTo>
                  <a:cubicBezTo>
                    <a:pt x="74" y="111"/>
                    <a:pt x="75" y="104"/>
                    <a:pt x="77" y="96"/>
                  </a:cubicBezTo>
                  <a:cubicBezTo>
                    <a:pt x="60" y="92"/>
                    <a:pt x="43" y="88"/>
                    <a:pt x="25" y="83"/>
                  </a:cubicBezTo>
                  <a:cubicBezTo>
                    <a:pt x="29" y="57"/>
                    <a:pt x="34" y="31"/>
                    <a:pt x="38" y="6"/>
                  </a:cubicBezTo>
                  <a:cubicBezTo>
                    <a:pt x="39" y="4"/>
                    <a:pt x="43" y="2"/>
                    <a:pt x="46" y="0"/>
                  </a:cubicBezTo>
                  <a:cubicBezTo>
                    <a:pt x="48" y="3"/>
                    <a:pt x="51" y="6"/>
                    <a:pt x="51" y="9"/>
                  </a:cubicBezTo>
                  <a:cubicBezTo>
                    <a:pt x="51" y="15"/>
                    <a:pt x="50" y="20"/>
                    <a:pt x="49" y="28"/>
                  </a:cubicBezTo>
                  <a:cubicBezTo>
                    <a:pt x="57" y="28"/>
                    <a:pt x="64" y="29"/>
                    <a:pt x="71" y="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4" name="Freeform 28"/>
            <p:cNvSpPr/>
            <p:nvPr/>
          </p:nvSpPr>
          <p:spPr bwMode="auto">
            <a:xfrm>
              <a:off x="9035449" y="5056154"/>
              <a:ext cx="267838" cy="507828"/>
            </a:xfrm>
            <a:custGeom>
              <a:avLst/>
              <a:gdLst>
                <a:gd name="T0" fmla="*/ 71 w 138"/>
                <a:gd name="T1" fmla="*/ 73 h 262"/>
                <a:gd name="T2" fmla="*/ 113 w 138"/>
                <a:gd name="T3" fmla="*/ 0 h 262"/>
                <a:gd name="T4" fmla="*/ 115 w 138"/>
                <a:gd name="T5" fmla="*/ 29 h 262"/>
                <a:gd name="T6" fmla="*/ 134 w 138"/>
                <a:gd name="T7" fmla="*/ 41 h 262"/>
                <a:gd name="T8" fmla="*/ 125 w 138"/>
                <a:gd name="T9" fmla="*/ 59 h 262"/>
                <a:gd name="T10" fmla="*/ 103 w 138"/>
                <a:gd name="T11" fmla="*/ 48 h 262"/>
                <a:gd name="T12" fmla="*/ 92 w 138"/>
                <a:gd name="T13" fmla="*/ 68 h 262"/>
                <a:gd name="T14" fmla="*/ 138 w 138"/>
                <a:gd name="T15" fmla="*/ 97 h 262"/>
                <a:gd name="T16" fmla="*/ 84 w 138"/>
                <a:gd name="T17" fmla="*/ 178 h 262"/>
                <a:gd name="T18" fmla="*/ 72 w 138"/>
                <a:gd name="T19" fmla="*/ 170 h 262"/>
                <a:gd name="T20" fmla="*/ 75 w 138"/>
                <a:gd name="T21" fmla="*/ 138 h 262"/>
                <a:gd name="T22" fmla="*/ 65 w 138"/>
                <a:gd name="T23" fmla="*/ 147 h 262"/>
                <a:gd name="T24" fmla="*/ 49 w 138"/>
                <a:gd name="T25" fmla="*/ 136 h 262"/>
                <a:gd name="T26" fmla="*/ 36 w 138"/>
                <a:gd name="T27" fmla="*/ 153 h 262"/>
                <a:gd name="T28" fmla="*/ 78 w 138"/>
                <a:gd name="T29" fmla="*/ 188 h 262"/>
                <a:gd name="T30" fmla="*/ 17 w 138"/>
                <a:gd name="T31" fmla="*/ 253 h 262"/>
                <a:gd name="T32" fmla="*/ 0 w 138"/>
                <a:gd name="T33" fmla="*/ 247 h 262"/>
                <a:gd name="T34" fmla="*/ 18 w 138"/>
                <a:gd name="T35" fmla="*/ 228 h 262"/>
                <a:gd name="T36" fmla="*/ 8 w 138"/>
                <a:gd name="T37" fmla="*/ 215 h 262"/>
                <a:gd name="T38" fmla="*/ 28 w 138"/>
                <a:gd name="T39" fmla="*/ 196 h 262"/>
                <a:gd name="T40" fmla="*/ 41 w 138"/>
                <a:gd name="T41" fmla="*/ 206 h 262"/>
                <a:gd name="T42" fmla="*/ 56 w 138"/>
                <a:gd name="T43" fmla="*/ 190 h 262"/>
                <a:gd name="T44" fmla="*/ 15 w 138"/>
                <a:gd name="T45" fmla="*/ 154 h 262"/>
                <a:gd name="T46" fmla="*/ 67 w 138"/>
                <a:gd name="T47" fmla="*/ 87 h 262"/>
                <a:gd name="T48" fmla="*/ 77 w 138"/>
                <a:gd name="T49" fmla="*/ 95 h 262"/>
                <a:gd name="T50" fmla="*/ 63 w 138"/>
                <a:gd name="T51" fmla="*/ 117 h 262"/>
                <a:gd name="T52" fmla="*/ 76 w 138"/>
                <a:gd name="T53" fmla="*/ 128 h 262"/>
                <a:gd name="T54" fmla="*/ 90 w 138"/>
                <a:gd name="T55" fmla="*/ 113 h 262"/>
                <a:gd name="T56" fmla="*/ 104 w 138"/>
                <a:gd name="T57" fmla="*/ 120 h 262"/>
                <a:gd name="T58" fmla="*/ 117 w 138"/>
                <a:gd name="T59" fmla="*/ 102 h 262"/>
                <a:gd name="T60" fmla="*/ 71 w 138"/>
                <a:gd name="T61" fmla="*/ 73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262">
                  <a:moveTo>
                    <a:pt x="71" y="73"/>
                  </a:moveTo>
                  <a:cubicBezTo>
                    <a:pt x="86" y="48"/>
                    <a:pt x="99" y="24"/>
                    <a:pt x="113" y="0"/>
                  </a:cubicBezTo>
                  <a:cubicBezTo>
                    <a:pt x="123" y="3"/>
                    <a:pt x="123" y="3"/>
                    <a:pt x="115" y="29"/>
                  </a:cubicBezTo>
                  <a:cubicBezTo>
                    <a:pt x="121" y="32"/>
                    <a:pt x="127" y="36"/>
                    <a:pt x="134" y="41"/>
                  </a:cubicBezTo>
                  <a:cubicBezTo>
                    <a:pt x="131" y="47"/>
                    <a:pt x="128" y="52"/>
                    <a:pt x="125" y="59"/>
                  </a:cubicBezTo>
                  <a:cubicBezTo>
                    <a:pt x="117" y="55"/>
                    <a:pt x="111" y="52"/>
                    <a:pt x="103" y="48"/>
                  </a:cubicBezTo>
                  <a:cubicBezTo>
                    <a:pt x="100" y="55"/>
                    <a:pt x="97" y="61"/>
                    <a:pt x="92" y="68"/>
                  </a:cubicBezTo>
                  <a:cubicBezTo>
                    <a:pt x="107" y="78"/>
                    <a:pt x="122" y="87"/>
                    <a:pt x="138" y="97"/>
                  </a:cubicBezTo>
                  <a:cubicBezTo>
                    <a:pt x="120" y="124"/>
                    <a:pt x="102" y="150"/>
                    <a:pt x="84" y="178"/>
                  </a:cubicBezTo>
                  <a:cubicBezTo>
                    <a:pt x="78" y="174"/>
                    <a:pt x="74" y="171"/>
                    <a:pt x="72" y="170"/>
                  </a:cubicBezTo>
                  <a:cubicBezTo>
                    <a:pt x="68" y="158"/>
                    <a:pt x="95" y="151"/>
                    <a:pt x="75" y="138"/>
                  </a:cubicBezTo>
                  <a:cubicBezTo>
                    <a:pt x="72" y="141"/>
                    <a:pt x="69" y="143"/>
                    <a:pt x="65" y="147"/>
                  </a:cubicBezTo>
                  <a:cubicBezTo>
                    <a:pt x="60" y="144"/>
                    <a:pt x="55" y="140"/>
                    <a:pt x="49" y="136"/>
                  </a:cubicBezTo>
                  <a:cubicBezTo>
                    <a:pt x="45" y="142"/>
                    <a:pt x="41" y="147"/>
                    <a:pt x="36" y="153"/>
                  </a:cubicBezTo>
                  <a:cubicBezTo>
                    <a:pt x="50" y="164"/>
                    <a:pt x="63" y="176"/>
                    <a:pt x="78" y="188"/>
                  </a:cubicBezTo>
                  <a:cubicBezTo>
                    <a:pt x="57" y="211"/>
                    <a:pt x="37" y="232"/>
                    <a:pt x="17" y="253"/>
                  </a:cubicBezTo>
                  <a:cubicBezTo>
                    <a:pt x="9" y="262"/>
                    <a:pt x="5" y="254"/>
                    <a:pt x="0" y="247"/>
                  </a:cubicBezTo>
                  <a:cubicBezTo>
                    <a:pt x="6" y="241"/>
                    <a:pt x="12" y="235"/>
                    <a:pt x="18" y="228"/>
                  </a:cubicBezTo>
                  <a:cubicBezTo>
                    <a:pt x="15" y="224"/>
                    <a:pt x="12" y="220"/>
                    <a:pt x="8" y="215"/>
                  </a:cubicBezTo>
                  <a:cubicBezTo>
                    <a:pt x="15" y="209"/>
                    <a:pt x="21" y="203"/>
                    <a:pt x="28" y="196"/>
                  </a:cubicBezTo>
                  <a:cubicBezTo>
                    <a:pt x="32" y="199"/>
                    <a:pt x="36" y="202"/>
                    <a:pt x="41" y="206"/>
                  </a:cubicBezTo>
                  <a:cubicBezTo>
                    <a:pt x="46" y="201"/>
                    <a:pt x="50" y="196"/>
                    <a:pt x="56" y="190"/>
                  </a:cubicBezTo>
                  <a:cubicBezTo>
                    <a:pt x="42" y="178"/>
                    <a:pt x="29" y="166"/>
                    <a:pt x="15" y="154"/>
                  </a:cubicBezTo>
                  <a:cubicBezTo>
                    <a:pt x="33" y="131"/>
                    <a:pt x="50" y="109"/>
                    <a:pt x="67" y="87"/>
                  </a:cubicBezTo>
                  <a:cubicBezTo>
                    <a:pt x="71" y="90"/>
                    <a:pt x="74" y="92"/>
                    <a:pt x="77" y="95"/>
                  </a:cubicBezTo>
                  <a:cubicBezTo>
                    <a:pt x="72" y="102"/>
                    <a:pt x="68" y="109"/>
                    <a:pt x="63" y="117"/>
                  </a:cubicBezTo>
                  <a:cubicBezTo>
                    <a:pt x="67" y="121"/>
                    <a:pt x="71" y="124"/>
                    <a:pt x="76" y="128"/>
                  </a:cubicBezTo>
                  <a:cubicBezTo>
                    <a:pt x="81" y="123"/>
                    <a:pt x="85" y="118"/>
                    <a:pt x="90" y="113"/>
                  </a:cubicBezTo>
                  <a:cubicBezTo>
                    <a:pt x="94" y="115"/>
                    <a:pt x="99" y="118"/>
                    <a:pt x="104" y="120"/>
                  </a:cubicBezTo>
                  <a:cubicBezTo>
                    <a:pt x="108" y="115"/>
                    <a:pt x="112" y="110"/>
                    <a:pt x="117" y="102"/>
                  </a:cubicBezTo>
                  <a:cubicBezTo>
                    <a:pt x="101" y="92"/>
                    <a:pt x="87" y="83"/>
                    <a:pt x="71" y="7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5" name="Freeform 29"/>
            <p:cNvSpPr/>
            <p:nvPr/>
          </p:nvSpPr>
          <p:spPr bwMode="auto">
            <a:xfrm>
              <a:off x="9303287" y="4271478"/>
              <a:ext cx="181835" cy="519295"/>
            </a:xfrm>
            <a:custGeom>
              <a:avLst/>
              <a:gdLst>
                <a:gd name="T0" fmla="*/ 55 w 94"/>
                <a:gd name="T1" fmla="*/ 234 h 268"/>
                <a:gd name="T2" fmla="*/ 62 w 94"/>
                <a:gd name="T3" fmla="*/ 208 h 268"/>
                <a:gd name="T4" fmla="*/ 76 w 94"/>
                <a:gd name="T5" fmla="*/ 207 h 268"/>
                <a:gd name="T6" fmla="*/ 60 w 94"/>
                <a:gd name="T7" fmla="*/ 184 h 268"/>
                <a:gd name="T8" fmla="*/ 52 w 94"/>
                <a:gd name="T9" fmla="*/ 184 h 268"/>
                <a:gd name="T10" fmla="*/ 23 w 94"/>
                <a:gd name="T11" fmla="*/ 155 h 268"/>
                <a:gd name="T12" fmla="*/ 23 w 94"/>
                <a:gd name="T13" fmla="*/ 100 h 268"/>
                <a:gd name="T14" fmla="*/ 38 w 94"/>
                <a:gd name="T15" fmla="*/ 125 h 268"/>
                <a:gd name="T16" fmla="*/ 54 w 94"/>
                <a:gd name="T17" fmla="*/ 124 h 268"/>
                <a:gd name="T18" fmla="*/ 55 w 94"/>
                <a:gd name="T19" fmla="*/ 105 h 268"/>
                <a:gd name="T20" fmla="*/ 71 w 94"/>
                <a:gd name="T21" fmla="*/ 100 h 268"/>
                <a:gd name="T22" fmla="*/ 69 w 94"/>
                <a:gd name="T23" fmla="*/ 79 h 268"/>
                <a:gd name="T24" fmla="*/ 28 w 94"/>
                <a:gd name="T25" fmla="*/ 84 h 268"/>
                <a:gd name="T26" fmla="*/ 12 w 94"/>
                <a:gd name="T27" fmla="*/ 72 h 268"/>
                <a:gd name="T28" fmla="*/ 0 w 94"/>
                <a:gd name="T29" fmla="*/ 2 h 268"/>
                <a:gd name="T30" fmla="*/ 20 w 94"/>
                <a:gd name="T31" fmla="*/ 24 h 268"/>
                <a:gd name="T32" fmla="*/ 43 w 94"/>
                <a:gd name="T33" fmla="*/ 19 h 268"/>
                <a:gd name="T34" fmla="*/ 42 w 94"/>
                <a:gd name="T35" fmla="*/ 19 h 268"/>
                <a:gd name="T36" fmla="*/ 46 w 94"/>
                <a:gd name="T37" fmla="*/ 40 h 268"/>
                <a:gd name="T38" fmla="*/ 24 w 94"/>
                <a:gd name="T39" fmla="*/ 46 h 268"/>
                <a:gd name="T40" fmla="*/ 28 w 94"/>
                <a:gd name="T41" fmla="*/ 68 h 268"/>
                <a:gd name="T42" fmla="*/ 82 w 94"/>
                <a:gd name="T43" fmla="*/ 62 h 268"/>
                <a:gd name="T44" fmla="*/ 89 w 94"/>
                <a:gd name="T45" fmla="*/ 152 h 268"/>
                <a:gd name="T46" fmla="*/ 75 w 94"/>
                <a:gd name="T47" fmla="*/ 163 h 268"/>
                <a:gd name="T48" fmla="*/ 73 w 94"/>
                <a:gd name="T49" fmla="*/ 138 h 268"/>
                <a:gd name="T50" fmla="*/ 67 w 94"/>
                <a:gd name="T51" fmla="*/ 132 h 268"/>
                <a:gd name="T52" fmla="*/ 60 w 94"/>
                <a:gd name="T53" fmla="*/ 134 h 268"/>
                <a:gd name="T54" fmla="*/ 39 w 94"/>
                <a:gd name="T55" fmla="*/ 149 h 268"/>
                <a:gd name="T56" fmla="*/ 40 w 94"/>
                <a:gd name="T57" fmla="*/ 169 h 268"/>
                <a:gd name="T58" fmla="*/ 94 w 94"/>
                <a:gd name="T59" fmla="*/ 169 h 268"/>
                <a:gd name="T60" fmla="*/ 89 w 94"/>
                <a:gd name="T61" fmla="*/ 258 h 268"/>
                <a:gd name="T62" fmla="*/ 74 w 94"/>
                <a:gd name="T63" fmla="*/ 265 h 268"/>
                <a:gd name="T64" fmla="*/ 74 w 94"/>
                <a:gd name="T65" fmla="*/ 239 h 268"/>
                <a:gd name="T66" fmla="*/ 55 w 94"/>
                <a:gd name="T67" fmla="*/ 234 h 268"/>
                <a:gd name="T68" fmla="*/ 55 w 94"/>
                <a:gd name="T69" fmla="*/ 234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268">
                  <a:moveTo>
                    <a:pt x="55" y="234"/>
                  </a:moveTo>
                  <a:cubicBezTo>
                    <a:pt x="57" y="226"/>
                    <a:pt x="60" y="218"/>
                    <a:pt x="62" y="208"/>
                  </a:cubicBezTo>
                  <a:cubicBezTo>
                    <a:pt x="66" y="208"/>
                    <a:pt x="71" y="208"/>
                    <a:pt x="76" y="207"/>
                  </a:cubicBezTo>
                  <a:cubicBezTo>
                    <a:pt x="81" y="185"/>
                    <a:pt x="80" y="185"/>
                    <a:pt x="60" y="184"/>
                  </a:cubicBezTo>
                  <a:cubicBezTo>
                    <a:pt x="57" y="184"/>
                    <a:pt x="54" y="184"/>
                    <a:pt x="52" y="184"/>
                  </a:cubicBezTo>
                  <a:cubicBezTo>
                    <a:pt x="19" y="184"/>
                    <a:pt x="24" y="188"/>
                    <a:pt x="23" y="155"/>
                  </a:cubicBezTo>
                  <a:cubicBezTo>
                    <a:pt x="23" y="137"/>
                    <a:pt x="23" y="118"/>
                    <a:pt x="23" y="100"/>
                  </a:cubicBezTo>
                  <a:cubicBezTo>
                    <a:pt x="32" y="98"/>
                    <a:pt x="32" y="98"/>
                    <a:pt x="38" y="125"/>
                  </a:cubicBezTo>
                  <a:cubicBezTo>
                    <a:pt x="43" y="125"/>
                    <a:pt x="48" y="124"/>
                    <a:pt x="54" y="124"/>
                  </a:cubicBezTo>
                  <a:cubicBezTo>
                    <a:pt x="54" y="117"/>
                    <a:pt x="55" y="111"/>
                    <a:pt x="55" y="105"/>
                  </a:cubicBezTo>
                  <a:cubicBezTo>
                    <a:pt x="60" y="103"/>
                    <a:pt x="65" y="102"/>
                    <a:pt x="71" y="100"/>
                  </a:cubicBezTo>
                  <a:cubicBezTo>
                    <a:pt x="70" y="93"/>
                    <a:pt x="70" y="87"/>
                    <a:pt x="69" y="79"/>
                  </a:cubicBezTo>
                  <a:cubicBezTo>
                    <a:pt x="55" y="80"/>
                    <a:pt x="41" y="81"/>
                    <a:pt x="28" y="84"/>
                  </a:cubicBezTo>
                  <a:cubicBezTo>
                    <a:pt x="18" y="85"/>
                    <a:pt x="14" y="82"/>
                    <a:pt x="12" y="72"/>
                  </a:cubicBezTo>
                  <a:cubicBezTo>
                    <a:pt x="9" y="49"/>
                    <a:pt x="4" y="25"/>
                    <a:pt x="0" y="2"/>
                  </a:cubicBezTo>
                  <a:cubicBezTo>
                    <a:pt x="10" y="0"/>
                    <a:pt x="10" y="0"/>
                    <a:pt x="20" y="24"/>
                  </a:cubicBezTo>
                  <a:cubicBezTo>
                    <a:pt x="27" y="22"/>
                    <a:pt x="35" y="21"/>
                    <a:pt x="43" y="19"/>
                  </a:cubicBezTo>
                  <a:cubicBezTo>
                    <a:pt x="43" y="19"/>
                    <a:pt x="42" y="19"/>
                    <a:pt x="42" y="19"/>
                  </a:cubicBezTo>
                  <a:cubicBezTo>
                    <a:pt x="44" y="26"/>
                    <a:pt x="45" y="32"/>
                    <a:pt x="46" y="40"/>
                  </a:cubicBezTo>
                  <a:cubicBezTo>
                    <a:pt x="39" y="42"/>
                    <a:pt x="32" y="44"/>
                    <a:pt x="24" y="46"/>
                  </a:cubicBezTo>
                  <a:cubicBezTo>
                    <a:pt x="25" y="53"/>
                    <a:pt x="27" y="60"/>
                    <a:pt x="28" y="68"/>
                  </a:cubicBezTo>
                  <a:cubicBezTo>
                    <a:pt x="46" y="66"/>
                    <a:pt x="62" y="64"/>
                    <a:pt x="82" y="62"/>
                  </a:cubicBezTo>
                  <a:cubicBezTo>
                    <a:pt x="85" y="92"/>
                    <a:pt x="88" y="122"/>
                    <a:pt x="89" y="152"/>
                  </a:cubicBezTo>
                  <a:cubicBezTo>
                    <a:pt x="89" y="155"/>
                    <a:pt x="82" y="158"/>
                    <a:pt x="75" y="163"/>
                  </a:cubicBezTo>
                  <a:cubicBezTo>
                    <a:pt x="74" y="152"/>
                    <a:pt x="74" y="145"/>
                    <a:pt x="73" y="138"/>
                  </a:cubicBezTo>
                  <a:cubicBezTo>
                    <a:pt x="72" y="136"/>
                    <a:pt x="70" y="133"/>
                    <a:pt x="67" y="132"/>
                  </a:cubicBezTo>
                  <a:cubicBezTo>
                    <a:pt x="65" y="131"/>
                    <a:pt x="60" y="133"/>
                    <a:pt x="60" y="134"/>
                  </a:cubicBezTo>
                  <a:cubicBezTo>
                    <a:pt x="61" y="149"/>
                    <a:pt x="49" y="147"/>
                    <a:pt x="39" y="149"/>
                  </a:cubicBezTo>
                  <a:cubicBezTo>
                    <a:pt x="39" y="155"/>
                    <a:pt x="39" y="161"/>
                    <a:pt x="40" y="169"/>
                  </a:cubicBezTo>
                  <a:cubicBezTo>
                    <a:pt x="57" y="169"/>
                    <a:pt x="74" y="169"/>
                    <a:pt x="94" y="169"/>
                  </a:cubicBezTo>
                  <a:cubicBezTo>
                    <a:pt x="93" y="200"/>
                    <a:pt x="91" y="229"/>
                    <a:pt x="89" y="258"/>
                  </a:cubicBezTo>
                  <a:cubicBezTo>
                    <a:pt x="88" y="268"/>
                    <a:pt x="81" y="267"/>
                    <a:pt x="74" y="265"/>
                  </a:cubicBezTo>
                  <a:cubicBezTo>
                    <a:pt x="74" y="256"/>
                    <a:pt x="74" y="248"/>
                    <a:pt x="74" y="239"/>
                  </a:cubicBezTo>
                  <a:cubicBezTo>
                    <a:pt x="67" y="237"/>
                    <a:pt x="61" y="236"/>
                    <a:pt x="55" y="234"/>
                  </a:cubicBezTo>
                  <a:cubicBezTo>
                    <a:pt x="55" y="234"/>
                    <a:pt x="55" y="234"/>
                    <a:pt x="55" y="23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6" name="Freeform 30"/>
            <p:cNvSpPr/>
            <p:nvPr/>
          </p:nvSpPr>
          <p:spPr bwMode="auto">
            <a:xfrm>
              <a:off x="6958270" y="3988897"/>
              <a:ext cx="185930" cy="540591"/>
            </a:xfrm>
            <a:custGeom>
              <a:avLst/>
              <a:gdLst>
                <a:gd name="T0" fmla="*/ 25 w 96"/>
                <a:gd name="T1" fmla="*/ 251 h 279"/>
                <a:gd name="T2" fmla="*/ 25 w 96"/>
                <a:gd name="T3" fmla="*/ 228 h 279"/>
                <a:gd name="T4" fmla="*/ 35 w 96"/>
                <a:gd name="T5" fmla="*/ 228 h 279"/>
                <a:gd name="T6" fmla="*/ 51 w 96"/>
                <a:gd name="T7" fmla="*/ 220 h 279"/>
                <a:gd name="T8" fmla="*/ 40 w 96"/>
                <a:gd name="T9" fmla="*/ 204 h 279"/>
                <a:gd name="T10" fmla="*/ 0 w 96"/>
                <a:gd name="T11" fmla="*/ 195 h 279"/>
                <a:gd name="T12" fmla="*/ 24 w 96"/>
                <a:gd name="T13" fmla="*/ 101 h 279"/>
                <a:gd name="T14" fmla="*/ 40 w 96"/>
                <a:gd name="T15" fmla="*/ 106 h 279"/>
                <a:gd name="T16" fmla="*/ 36 w 96"/>
                <a:gd name="T17" fmla="*/ 122 h 279"/>
                <a:gd name="T18" fmla="*/ 39 w 96"/>
                <a:gd name="T19" fmla="*/ 135 h 279"/>
                <a:gd name="T20" fmla="*/ 49 w 96"/>
                <a:gd name="T21" fmla="*/ 127 h 279"/>
                <a:gd name="T22" fmla="*/ 52 w 96"/>
                <a:gd name="T23" fmla="*/ 124 h 279"/>
                <a:gd name="T24" fmla="*/ 69 w 96"/>
                <a:gd name="T25" fmla="*/ 128 h 279"/>
                <a:gd name="T26" fmla="*/ 60 w 96"/>
                <a:gd name="T27" fmla="*/ 103 h 279"/>
                <a:gd name="T28" fmla="*/ 26 w 96"/>
                <a:gd name="T29" fmla="*/ 89 h 279"/>
                <a:gd name="T30" fmla="*/ 63 w 96"/>
                <a:gd name="T31" fmla="*/ 0 h 279"/>
                <a:gd name="T32" fmla="*/ 79 w 96"/>
                <a:gd name="T33" fmla="*/ 7 h 279"/>
                <a:gd name="T34" fmla="*/ 68 w 96"/>
                <a:gd name="T35" fmla="*/ 31 h 279"/>
                <a:gd name="T36" fmla="*/ 82 w 96"/>
                <a:gd name="T37" fmla="*/ 41 h 279"/>
                <a:gd name="T38" fmla="*/ 70 w 96"/>
                <a:gd name="T39" fmla="*/ 64 h 279"/>
                <a:gd name="T40" fmla="*/ 55 w 96"/>
                <a:gd name="T41" fmla="*/ 60 h 279"/>
                <a:gd name="T42" fmla="*/ 45 w 96"/>
                <a:gd name="T43" fmla="*/ 80 h 279"/>
                <a:gd name="T44" fmla="*/ 96 w 96"/>
                <a:gd name="T45" fmla="*/ 100 h 279"/>
                <a:gd name="T46" fmla="*/ 70 w 96"/>
                <a:gd name="T47" fmla="*/ 180 h 279"/>
                <a:gd name="T48" fmla="*/ 61 w 96"/>
                <a:gd name="T49" fmla="*/ 165 h 279"/>
                <a:gd name="T50" fmla="*/ 47 w 96"/>
                <a:gd name="T51" fmla="*/ 147 h 279"/>
                <a:gd name="T52" fmla="*/ 40 w 96"/>
                <a:gd name="T53" fmla="*/ 164 h 279"/>
                <a:gd name="T54" fmla="*/ 24 w 96"/>
                <a:gd name="T55" fmla="*/ 162 h 279"/>
                <a:gd name="T56" fmla="*/ 19 w 96"/>
                <a:gd name="T57" fmla="*/ 183 h 279"/>
                <a:gd name="T58" fmla="*/ 61 w 96"/>
                <a:gd name="T59" fmla="*/ 193 h 279"/>
                <a:gd name="T60" fmla="*/ 70 w 96"/>
                <a:gd name="T61" fmla="*/ 206 h 279"/>
                <a:gd name="T62" fmla="*/ 58 w 96"/>
                <a:gd name="T63" fmla="*/ 269 h 279"/>
                <a:gd name="T64" fmla="*/ 50 w 96"/>
                <a:gd name="T65" fmla="*/ 279 h 279"/>
                <a:gd name="T66" fmla="*/ 45 w 96"/>
                <a:gd name="T67" fmla="*/ 267 h 279"/>
                <a:gd name="T68" fmla="*/ 46 w 96"/>
                <a:gd name="T69" fmla="*/ 251 h 279"/>
                <a:gd name="T70" fmla="*/ 25 w 96"/>
                <a:gd name="T71" fmla="*/ 25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 h="279">
                  <a:moveTo>
                    <a:pt x="25" y="251"/>
                  </a:moveTo>
                  <a:cubicBezTo>
                    <a:pt x="25" y="244"/>
                    <a:pt x="25" y="237"/>
                    <a:pt x="25" y="228"/>
                  </a:cubicBezTo>
                  <a:cubicBezTo>
                    <a:pt x="29" y="228"/>
                    <a:pt x="32" y="228"/>
                    <a:pt x="35" y="228"/>
                  </a:cubicBezTo>
                  <a:cubicBezTo>
                    <a:pt x="43" y="230"/>
                    <a:pt x="50" y="232"/>
                    <a:pt x="51" y="220"/>
                  </a:cubicBezTo>
                  <a:cubicBezTo>
                    <a:pt x="53" y="210"/>
                    <a:pt x="50" y="205"/>
                    <a:pt x="40" y="204"/>
                  </a:cubicBezTo>
                  <a:cubicBezTo>
                    <a:pt x="27" y="202"/>
                    <a:pt x="14" y="198"/>
                    <a:pt x="0" y="195"/>
                  </a:cubicBezTo>
                  <a:cubicBezTo>
                    <a:pt x="8" y="163"/>
                    <a:pt x="16" y="133"/>
                    <a:pt x="24" y="101"/>
                  </a:cubicBezTo>
                  <a:cubicBezTo>
                    <a:pt x="31" y="103"/>
                    <a:pt x="35" y="105"/>
                    <a:pt x="40" y="106"/>
                  </a:cubicBezTo>
                  <a:cubicBezTo>
                    <a:pt x="39" y="112"/>
                    <a:pt x="37" y="117"/>
                    <a:pt x="36" y="122"/>
                  </a:cubicBezTo>
                  <a:cubicBezTo>
                    <a:pt x="36" y="126"/>
                    <a:pt x="38" y="130"/>
                    <a:pt x="39" y="135"/>
                  </a:cubicBezTo>
                  <a:cubicBezTo>
                    <a:pt x="42" y="132"/>
                    <a:pt x="46" y="130"/>
                    <a:pt x="49" y="127"/>
                  </a:cubicBezTo>
                  <a:cubicBezTo>
                    <a:pt x="50" y="127"/>
                    <a:pt x="51" y="125"/>
                    <a:pt x="52" y="124"/>
                  </a:cubicBezTo>
                  <a:cubicBezTo>
                    <a:pt x="58" y="125"/>
                    <a:pt x="63" y="127"/>
                    <a:pt x="69" y="128"/>
                  </a:cubicBezTo>
                  <a:cubicBezTo>
                    <a:pt x="78" y="109"/>
                    <a:pt x="78" y="109"/>
                    <a:pt x="60" y="103"/>
                  </a:cubicBezTo>
                  <a:cubicBezTo>
                    <a:pt x="50" y="99"/>
                    <a:pt x="39" y="94"/>
                    <a:pt x="26" y="89"/>
                  </a:cubicBezTo>
                  <a:cubicBezTo>
                    <a:pt x="38" y="59"/>
                    <a:pt x="50" y="30"/>
                    <a:pt x="63" y="0"/>
                  </a:cubicBezTo>
                  <a:cubicBezTo>
                    <a:pt x="69" y="3"/>
                    <a:pt x="74" y="5"/>
                    <a:pt x="79" y="7"/>
                  </a:cubicBezTo>
                  <a:cubicBezTo>
                    <a:pt x="75" y="16"/>
                    <a:pt x="71" y="23"/>
                    <a:pt x="68" y="31"/>
                  </a:cubicBezTo>
                  <a:cubicBezTo>
                    <a:pt x="73" y="35"/>
                    <a:pt x="76" y="37"/>
                    <a:pt x="82" y="41"/>
                  </a:cubicBezTo>
                  <a:cubicBezTo>
                    <a:pt x="78" y="48"/>
                    <a:pt x="74" y="56"/>
                    <a:pt x="70" y="64"/>
                  </a:cubicBezTo>
                  <a:cubicBezTo>
                    <a:pt x="65" y="63"/>
                    <a:pt x="61" y="62"/>
                    <a:pt x="55" y="60"/>
                  </a:cubicBezTo>
                  <a:cubicBezTo>
                    <a:pt x="52" y="66"/>
                    <a:pt x="49" y="72"/>
                    <a:pt x="45" y="80"/>
                  </a:cubicBezTo>
                  <a:cubicBezTo>
                    <a:pt x="63" y="87"/>
                    <a:pt x="79" y="94"/>
                    <a:pt x="96" y="100"/>
                  </a:cubicBezTo>
                  <a:cubicBezTo>
                    <a:pt x="87" y="128"/>
                    <a:pt x="79" y="154"/>
                    <a:pt x="70" y="180"/>
                  </a:cubicBezTo>
                  <a:cubicBezTo>
                    <a:pt x="57" y="178"/>
                    <a:pt x="56" y="178"/>
                    <a:pt x="61" y="165"/>
                  </a:cubicBezTo>
                  <a:cubicBezTo>
                    <a:pt x="65" y="153"/>
                    <a:pt x="62" y="147"/>
                    <a:pt x="47" y="147"/>
                  </a:cubicBezTo>
                  <a:cubicBezTo>
                    <a:pt x="45" y="152"/>
                    <a:pt x="43" y="158"/>
                    <a:pt x="40" y="164"/>
                  </a:cubicBezTo>
                  <a:cubicBezTo>
                    <a:pt x="35" y="164"/>
                    <a:pt x="30" y="163"/>
                    <a:pt x="24" y="162"/>
                  </a:cubicBezTo>
                  <a:cubicBezTo>
                    <a:pt x="22" y="169"/>
                    <a:pt x="21" y="176"/>
                    <a:pt x="19" y="183"/>
                  </a:cubicBezTo>
                  <a:cubicBezTo>
                    <a:pt x="34" y="187"/>
                    <a:pt x="47" y="191"/>
                    <a:pt x="61" y="193"/>
                  </a:cubicBezTo>
                  <a:cubicBezTo>
                    <a:pt x="68" y="195"/>
                    <a:pt x="71" y="198"/>
                    <a:pt x="70" y="206"/>
                  </a:cubicBezTo>
                  <a:cubicBezTo>
                    <a:pt x="66" y="227"/>
                    <a:pt x="62" y="248"/>
                    <a:pt x="58" y="269"/>
                  </a:cubicBezTo>
                  <a:cubicBezTo>
                    <a:pt x="57" y="273"/>
                    <a:pt x="53" y="276"/>
                    <a:pt x="50" y="279"/>
                  </a:cubicBezTo>
                  <a:cubicBezTo>
                    <a:pt x="48" y="275"/>
                    <a:pt x="46" y="271"/>
                    <a:pt x="45" y="267"/>
                  </a:cubicBezTo>
                  <a:cubicBezTo>
                    <a:pt x="45" y="262"/>
                    <a:pt x="46" y="257"/>
                    <a:pt x="46" y="251"/>
                  </a:cubicBezTo>
                  <a:cubicBezTo>
                    <a:pt x="38" y="251"/>
                    <a:pt x="31" y="251"/>
                    <a:pt x="25" y="2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7" name="Freeform 31"/>
            <p:cNvSpPr/>
            <p:nvPr/>
          </p:nvSpPr>
          <p:spPr bwMode="auto">
            <a:xfrm>
              <a:off x="6928783" y="4404988"/>
              <a:ext cx="184292" cy="525847"/>
            </a:xfrm>
            <a:custGeom>
              <a:avLst/>
              <a:gdLst>
                <a:gd name="T0" fmla="*/ 40 w 95"/>
                <a:gd name="T1" fmla="*/ 36 h 271"/>
                <a:gd name="T2" fmla="*/ 32 w 95"/>
                <a:gd name="T3" fmla="*/ 61 h 271"/>
                <a:gd name="T4" fmla="*/ 19 w 95"/>
                <a:gd name="T5" fmla="*/ 63 h 271"/>
                <a:gd name="T6" fmla="*/ 35 w 95"/>
                <a:gd name="T7" fmla="*/ 85 h 271"/>
                <a:gd name="T8" fmla="*/ 71 w 95"/>
                <a:gd name="T9" fmla="*/ 85 h 271"/>
                <a:gd name="T10" fmla="*/ 71 w 95"/>
                <a:gd name="T11" fmla="*/ 171 h 271"/>
                <a:gd name="T12" fmla="*/ 60 w 95"/>
                <a:gd name="T13" fmla="*/ 162 h 271"/>
                <a:gd name="T14" fmla="*/ 58 w 95"/>
                <a:gd name="T15" fmla="*/ 148 h 271"/>
                <a:gd name="T16" fmla="*/ 47 w 95"/>
                <a:gd name="T17" fmla="*/ 145 h 271"/>
                <a:gd name="T18" fmla="*/ 40 w 95"/>
                <a:gd name="T19" fmla="*/ 151 h 271"/>
                <a:gd name="T20" fmla="*/ 40 w 95"/>
                <a:gd name="T21" fmla="*/ 164 h 271"/>
                <a:gd name="T22" fmla="*/ 24 w 95"/>
                <a:gd name="T23" fmla="*/ 169 h 271"/>
                <a:gd name="T24" fmla="*/ 26 w 95"/>
                <a:gd name="T25" fmla="*/ 190 h 271"/>
                <a:gd name="T26" fmla="*/ 80 w 95"/>
                <a:gd name="T27" fmla="*/ 185 h 271"/>
                <a:gd name="T28" fmla="*/ 95 w 95"/>
                <a:gd name="T29" fmla="*/ 267 h 271"/>
                <a:gd name="T30" fmla="*/ 91 w 95"/>
                <a:gd name="T31" fmla="*/ 271 h 271"/>
                <a:gd name="T32" fmla="*/ 81 w 95"/>
                <a:gd name="T33" fmla="*/ 262 h 271"/>
                <a:gd name="T34" fmla="*/ 76 w 95"/>
                <a:gd name="T35" fmla="*/ 244 h 271"/>
                <a:gd name="T36" fmla="*/ 53 w 95"/>
                <a:gd name="T37" fmla="*/ 252 h 271"/>
                <a:gd name="T38" fmla="*/ 53 w 95"/>
                <a:gd name="T39" fmla="*/ 252 h 271"/>
                <a:gd name="T40" fmla="*/ 48 w 95"/>
                <a:gd name="T41" fmla="*/ 231 h 271"/>
                <a:gd name="T42" fmla="*/ 65 w 95"/>
                <a:gd name="T43" fmla="*/ 202 h 271"/>
                <a:gd name="T44" fmla="*/ 12 w 95"/>
                <a:gd name="T45" fmla="*/ 208 h 271"/>
                <a:gd name="T46" fmla="*/ 5 w 95"/>
                <a:gd name="T47" fmla="*/ 118 h 271"/>
                <a:gd name="T48" fmla="*/ 16 w 95"/>
                <a:gd name="T49" fmla="*/ 110 h 271"/>
                <a:gd name="T50" fmla="*/ 35 w 95"/>
                <a:gd name="T51" fmla="*/ 138 h 271"/>
                <a:gd name="T52" fmla="*/ 37 w 95"/>
                <a:gd name="T53" fmla="*/ 123 h 271"/>
                <a:gd name="T54" fmla="*/ 55 w 95"/>
                <a:gd name="T55" fmla="*/ 121 h 271"/>
                <a:gd name="T56" fmla="*/ 55 w 95"/>
                <a:gd name="T57" fmla="*/ 101 h 271"/>
                <a:gd name="T58" fmla="*/ 0 w 95"/>
                <a:gd name="T59" fmla="*/ 99 h 271"/>
                <a:gd name="T60" fmla="*/ 6 w 95"/>
                <a:gd name="T61" fmla="*/ 11 h 271"/>
                <a:gd name="T62" fmla="*/ 21 w 95"/>
                <a:gd name="T63" fmla="*/ 0 h 271"/>
                <a:gd name="T64" fmla="*/ 21 w 95"/>
                <a:gd name="T65" fmla="*/ 30 h 271"/>
                <a:gd name="T66" fmla="*/ 40 w 95"/>
                <a:gd name="T67" fmla="*/ 36 h 271"/>
                <a:gd name="T68" fmla="*/ 40 w 95"/>
                <a:gd name="T69" fmla="*/ 36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 h="271">
                  <a:moveTo>
                    <a:pt x="40" y="36"/>
                  </a:moveTo>
                  <a:cubicBezTo>
                    <a:pt x="37" y="44"/>
                    <a:pt x="35" y="52"/>
                    <a:pt x="32" y="61"/>
                  </a:cubicBezTo>
                  <a:cubicBezTo>
                    <a:pt x="28" y="62"/>
                    <a:pt x="24" y="62"/>
                    <a:pt x="19" y="63"/>
                  </a:cubicBezTo>
                  <a:cubicBezTo>
                    <a:pt x="14" y="85"/>
                    <a:pt x="14" y="85"/>
                    <a:pt x="35" y="85"/>
                  </a:cubicBezTo>
                  <a:cubicBezTo>
                    <a:pt x="46" y="85"/>
                    <a:pt x="57" y="85"/>
                    <a:pt x="71" y="85"/>
                  </a:cubicBezTo>
                  <a:cubicBezTo>
                    <a:pt x="71" y="114"/>
                    <a:pt x="71" y="142"/>
                    <a:pt x="71" y="171"/>
                  </a:cubicBezTo>
                  <a:cubicBezTo>
                    <a:pt x="64" y="174"/>
                    <a:pt x="60" y="171"/>
                    <a:pt x="60" y="162"/>
                  </a:cubicBezTo>
                  <a:cubicBezTo>
                    <a:pt x="60" y="157"/>
                    <a:pt x="60" y="152"/>
                    <a:pt x="58" y="148"/>
                  </a:cubicBezTo>
                  <a:cubicBezTo>
                    <a:pt x="56" y="146"/>
                    <a:pt x="51" y="144"/>
                    <a:pt x="47" y="145"/>
                  </a:cubicBezTo>
                  <a:cubicBezTo>
                    <a:pt x="45" y="145"/>
                    <a:pt x="41" y="149"/>
                    <a:pt x="40" y="151"/>
                  </a:cubicBezTo>
                  <a:cubicBezTo>
                    <a:pt x="39" y="155"/>
                    <a:pt x="40" y="160"/>
                    <a:pt x="40" y="164"/>
                  </a:cubicBezTo>
                  <a:cubicBezTo>
                    <a:pt x="35" y="166"/>
                    <a:pt x="30" y="167"/>
                    <a:pt x="24" y="169"/>
                  </a:cubicBezTo>
                  <a:cubicBezTo>
                    <a:pt x="25" y="176"/>
                    <a:pt x="25" y="182"/>
                    <a:pt x="26" y="190"/>
                  </a:cubicBezTo>
                  <a:cubicBezTo>
                    <a:pt x="44" y="189"/>
                    <a:pt x="61" y="187"/>
                    <a:pt x="80" y="185"/>
                  </a:cubicBezTo>
                  <a:cubicBezTo>
                    <a:pt x="85" y="213"/>
                    <a:pt x="90" y="240"/>
                    <a:pt x="95" y="267"/>
                  </a:cubicBezTo>
                  <a:cubicBezTo>
                    <a:pt x="93" y="268"/>
                    <a:pt x="92" y="270"/>
                    <a:pt x="91" y="271"/>
                  </a:cubicBezTo>
                  <a:cubicBezTo>
                    <a:pt x="87" y="268"/>
                    <a:pt x="83" y="266"/>
                    <a:pt x="81" y="262"/>
                  </a:cubicBezTo>
                  <a:cubicBezTo>
                    <a:pt x="78" y="258"/>
                    <a:pt x="78" y="252"/>
                    <a:pt x="76" y="244"/>
                  </a:cubicBezTo>
                  <a:cubicBezTo>
                    <a:pt x="67" y="247"/>
                    <a:pt x="60" y="249"/>
                    <a:pt x="53" y="252"/>
                  </a:cubicBezTo>
                  <a:cubicBezTo>
                    <a:pt x="53" y="252"/>
                    <a:pt x="53" y="252"/>
                    <a:pt x="53" y="252"/>
                  </a:cubicBezTo>
                  <a:cubicBezTo>
                    <a:pt x="52" y="245"/>
                    <a:pt x="50" y="238"/>
                    <a:pt x="48" y="231"/>
                  </a:cubicBezTo>
                  <a:cubicBezTo>
                    <a:pt x="72" y="220"/>
                    <a:pt x="72" y="220"/>
                    <a:pt x="65" y="202"/>
                  </a:cubicBezTo>
                  <a:cubicBezTo>
                    <a:pt x="49" y="204"/>
                    <a:pt x="32" y="206"/>
                    <a:pt x="12" y="208"/>
                  </a:cubicBezTo>
                  <a:cubicBezTo>
                    <a:pt x="10" y="178"/>
                    <a:pt x="7" y="148"/>
                    <a:pt x="5" y="118"/>
                  </a:cubicBezTo>
                  <a:cubicBezTo>
                    <a:pt x="5" y="115"/>
                    <a:pt x="13" y="112"/>
                    <a:pt x="16" y="110"/>
                  </a:cubicBezTo>
                  <a:cubicBezTo>
                    <a:pt x="27" y="118"/>
                    <a:pt x="12" y="138"/>
                    <a:pt x="35" y="138"/>
                  </a:cubicBezTo>
                  <a:cubicBezTo>
                    <a:pt x="36" y="133"/>
                    <a:pt x="36" y="128"/>
                    <a:pt x="37" y="123"/>
                  </a:cubicBezTo>
                  <a:cubicBezTo>
                    <a:pt x="43" y="123"/>
                    <a:pt x="49" y="122"/>
                    <a:pt x="55" y="121"/>
                  </a:cubicBezTo>
                  <a:cubicBezTo>
                    <a:pt x="55" y="115"/>
                    <a:pt x="55" y="108"/>
                    <a:pt x="55" y="101"/>
                  </a:cubicBezTo>
                  <a:cubicBezTo>
                    <a:pt x="37" y="100"/>
                    <a:pt x="20" y="100"/>
                    <a:pt x="0" y="99"/>
                  </a:cubicBezTo>
                  <a:cubicBezTo>
                    <a:pt x="2" y="69"/>
                    <a:pt x="3" y="40"/>
                    <a:pt x="6" y="11"/>
                  </a:cubicBezTo>
                  <a:cubicBezTo>
                    <a:pt x="6" y="7"/>
                    <a:pt x="14" y="5"/>
                    <a:pt x="21" y="0"/>
                  </a:cubicBezTo>
                  <a:cubicBezTo>
                    <a:pt x="21" y="13"/>
                    <a:pt x="21" y="21"/>
                    <a:pt x="21" y="30"/>
                  </a:cubicBezTo>
                  <a:cubicBezTo>
                    <a:pt x="28" y="32"/>
                    <a:pt x="34" y="34"/>
                    <a:pt x="40" y="36"/>
                  </a:cubicBezTo>
                  <a:cubicBezTo>
                    <a:pt x="40" y="36"/>
                    <a:pt x="40" y="36"/>
                    <a:pt x="40" y="3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9" name="圆角矩形 128"/>
          <p:cNvSpPr/>
          <p:nvPr/>
        </p:nvSpPr>
        <p:spPr>
          <a:xfrm>
            <a:off x="3829050" y="5113020"/>
            <a:ext cx="4267200" cy="975360"/>
          </a:xfrm>
          <a:prstGeom prst="roundRect">
            <a:avLst>
              <a:gd name="adj" fmla="val 50000"/>
            </a:avLst>
          </a:prstGeom>
          <a:gradFill flip="none" rotWithShape="1">
            <a:gsLst>
              <a:gs pos="0">
                <a:srgbClr val="EDAF9D"/>
              </a:gs>
              <a:gs pos="100000">
                <a:srgbClr val="E48A72"/>
              </a:gs>
              <a:gs pos="82000">
                <a:srgbClr val="D02D00"/>
              </a:gs>
              <a:gs pos="18000">
                <a:srgbClr val="D02D0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r>
              <a:rPr lang="zh-CN" altLang="en-US" sz="4800" dirty="0">
                <a:solidFill>
                  <a:srgbClr val="EAE64C"/>
                </a:solidFill>
                <a:latin typeface="华文新魏" pitchFamily="2" charset="-122"/>
                <a:ea typeface="华文新魏" pitchFamily="2" charset="-122"/>
              </a:rPr>
              <a:t>感谢观看</a:t>
            </a:r>
            <a:endParaRPr lang="zh-CN" altLang="en-US" sz="4800" dirty="0">
              <a:solidFill>
                <a:srgbClr val="EAE64C"/>
              </a:solidFill>
              <a:latin typeface="华文新魏" pitchFamily="2" charset="-122"/>
              <a:ea typeface="华文新魏" pitchFamily="2" charset="-122"/>
            </a:endParaRPr>
          </a:p>
        </p:txBody>
      </p:sp>
      <p:pic>
        <p:nvPicPr>
          <p:cNvPr id="2" name="图片 1" descr="景邻山水"/>
          <p:cNvPicPr>
            <a:picLocks noChangeAspect="1"/>
          </p:cNvPicPr>
          <p:nvPr/>
        </p:nvPicPr>
        <p:blipFill>
          <a:blip r:embed="rId1"/>
          <a:srcRect/>
          <a:stretch>
            <a:fillRect/>
          </a:stretch>
        </p:blipFill>
        <p:spPr>
          <a:xfrm>
            <a:off x="4232275" y="131445"/>
            <a:ext cx="3273425" cy="4904105"/>
          </a:xfrm>
          <a:prstGeom prst="rect">
            <a:avLst/>
          </a:prstGeom>
          <a:effectLst>
            <a:glow rad="228600">
              <a:schemeClr val="accent4">
                <a:satMod val="175000"/>
                <a:alpha val="82000"/>
              </a:schemeClr>
            </a:glow>
            <a:outerShdw blurRad="50800" dist="50800" dir="480000" algn="ctr" rotWithShape="0">
              <a:srgbClr val="000000">
                <a:alpha val="43000"/>
              </a:srgbClr>
            </a:outerShdw>
          </a:effectLst>
        </p:spPr>
      </p:pic>
    </p:spTree>
  </p:cSld>
  <p:clrMapOvr>
    <a:masterClrMapping/>
  </p:clrMapOvr>
  <p:transition>
    <p:comb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p:sp>
        <p:nvSpPr>
          <p:cNvPr id="23" name="任意多边形 22"/>
          <p:cNvSpPr/>
          <p:nvPr/>
        </p:nvSpPr>
        <p:spPr>
          <a:xfrm>
            <a:off x="1340485" y="49530"/>
            <a:ext cx="5647055" cy="6539230"/>
          </a:xfrm>
          <a:custGeom>
            <a:avLst/>
            <a:gdLst>
              <a:gd name="connsiteX0" fmla="*/ 5328310 w 5328310"/>
              <a:gd name="connsiteY0" fmla="*/ 0 h 6220062"/>
              <a:gd name="connsiteX1" fmla="*/ 0 w 5328310"/>
              <a:gd name="connsiteY1" fmla="*/ 6220062 h 6220062"/>
              <a:gd name="connsiteX2" fmla="*/ 0 w 5328310"/>
              <a:gd name="connsiteY2" fmla="*/ 6137058 h 6220062"/>
              <a:gd name="connsiteX3" fmla="*/ 5257205 w 5328310"/>
              <a:gd name="connsiteY3" fmla="*/ 1 h 6220062"/>
              <a:gd name="connsiteX4" fmla="*/ 3749023 w 5328310"/>
              <a:gd name="connsiteY4" fmla="*/ 0 h 6220062"/>
              <a:gd name="connsiteX5" fmla="*/ 5153586 w 5328310"/>
              <a:gd name="connsiteY5" fmla="*/ 0 h 6220062"/>
              <a:gd name="connsiteX6" fmla="*/ 1 w 5328310"/>
              <a:gd name="connsiteY6" fmla="*/ 6010835 h 6220062"/>
              <a:gd name="connsiteX7" fmla="*/ 1 w 5328310"/>
              <a:gd name="connsiteY7" fmla="*/ 4348503 h 622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8310" h="6220062">
                <a:moveTo>
                  <a:pt x="5328310" y="0"/>
                </a:moveTo>
                <a:lnTo>
                  <a:pt x="0" y="6220062"/>
                </a:lnTo>
                <a:lnTo>
                  <a:pt x="0" y="6137058"/>
                </a:lnTo>
                <a:lnTo>
                  <a:pt x="5257205" y="1"/>
                </a:lnTo>
                <a:close/>
                <a:moveTo>
                  <a:pt x="3749023" y="0"/>
                </a:moveTo>
                <a:lnTo>
                  <a:pt x="5153586" y="0"/>
                </a:lnTo>
                <a:lnTo>
                  <a:pt x="1" y="6010835"/>
                </a:lnTo>
                <a:lnTo>
                  <a:pt x="1" y="4348503"/>
                </a:lnTo>
                <a:close/>
              </a:path>
            </a:pathLst>
          </a:custGeom>
          <a:solidFill>
            <a:srgbClr val="83B40D"/>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Calibri"/>
              <a:ea typeface="幼圆"/>
              <a:cs typeface="+mn-cs"/>
            </a:endParaRPr>
          </a:p>
        </p:txBody>
      </p:sp>
      <p:sp>
        <p:nvSpPr>
          <p:cNvPr id="3075" name="文本框 23"/>
          <p:cNvSpPr txBox="1"/>
          <p:nvPr/>
        </p:nvSpPr>
        <p:spPr>
          <a:xfrm>
            <a:off x="3930015" y="1654810"/>
            <a:ext cx="932180" cy="708025"/>
          </a:xfrm>
          <a:prstGeom prst="rect">
            <a:avLst/>
          </a:prstGeom>
          <a:noFill/>
          <a:ln w="9525">
            <a:noFill/>
            <a:miter/>
          </a:ln>
        </p:spPr>
        <p:txBody>
          <a:bodyPr>
            <a:spAutoFit/>
          </a:bodyPr>
          <a:p>
            <a:pPr lvl="0" algn="ctr" eaLnBrk="1" hangingPunct="1"/>
            <a:r>
              <a:rPr lang="zh-CN" altLang="en-US" sz="4000" dirty="0">
                <a:solidFill>
                  <a:srgbClr val="FFFFFF"/>
                </a:solidFill>
                <a:latin typeface="华文彩云" pitchFamily="2" charset="-122"/>
                <a:ea typeface="华文彩云" pitchFamily="2" charset="-122"/>
              </a:rPr>
              <a:t>目</a:t>
            </a:r>
            <a:endParaRPr lang="zh-CN" altLang="en-US" sz="4000" dirty="0">
              <a:solidFill>
                <a:srgbClr val="FFFFFF"/>
              </a:solidFill>
              <a:latin typeface="华文彩云" pitchFamily="2" charset="-122"/>
              <a:ea typeface="华文彩云" pitchFamily="2" charset="-122"/>
            </a:endParaRPr>
          </a:p>
        </p:txBody>
      </p:sp>
      <p:sp>
        <p:nvSpPr>
          <p:cNvPr id="3076" name="文本框 24"/>
          <p:cNvSpPr txBox="1"/>
          <p:nvPr/>
        </p:nvSpPr>
        <p:spPr>
          <a:xfrm>
            <a:off x="2720340" y="3058795"/>
            <a:ext cx="899795" cy="708025"/>
          </a:xfrm>
          <a:prstGeom prst="rect">
            <a:avLst/>
          </a:prstGeom>
          <a:noFill/>
          <a:ln w="9525">
            <a:noFill/>
            <a:miter/>
          </a:ln>
        </p:spPr>
        <p:txBody>
          <a:bodyPr>
            <a:spAutoFit/>
          </a:bodyPr>
          <a:p>
            <a:pPr lvl="0" algn="ctr" eaLnBrk="1" hangingPunct="1"/>
            <a:r>
              <a:rPr lang="zh-CN" altLang="en-US" sz="4000" dirty="0">
                <a:solidFill>
                  <a:srgbClr val="FFFFFF"/>
                </a:solidFill>
                <a:latin typeface="华文彩云" pitchFamily="2" charset="-122"/>
                <a:ea typeface="华文彩云" pitchFamily="2" charset="-122"/>
              </a:rPr>
              <a:t>录</a:t>
            </a:r>
            <a:endParaRPr lang="zh-CN" altLang="en-US" sz="4000" dirty="0">
              <a:solidFill>
                <a:srgbClr val="FFFFFF"/>
              </a:solidFill>
              <a:latin typeface="华文彩云" pitchFamily="2" charset="-122"/>
              <a:ea typeface="华文彩云" pitchFamily="2" charset="-122"/>
            </a:endParaRPr>
          </a:p>
        </p:txBody>
      </p:sp>
      <p:cxnSp>
        <p:nvCxnSpPr>
          <p:cNvPr id="27" name="直接连接符 26"/>
          <p:cNvCxnSpPr/>
          <p:nvPr/>
        </p:nvCxnSpPr>
        <p:spPr>
          <a:xfrm>
            <a:off x="6035675" y="2698115"/>
            <a:ext cx="3822700" cy="0"/>
          </a:xfrm>
          <a:prstGeom prst="line">
            <a:avLst/>
          </a:prstGeom>
          <a:noFill/>
          <a:ln w="12700" cap="flat" cmpd="sng" algn="ctr">
            <a:solidFill>
              <a:srgbClr val="83B40D"/>
            </a:solidFill>
            <a:prstDash val="dash"/>
            <a:miter lim="800000"/>
          </a:ln>
          <a:effectLst>
            <a:outerShdw blurRad="38100" dist="38100" dir="2700000" algn="tl" rotWithShape="0">
              <a:srgbClr val="FFFFFF">
                <a:lumMod val="85000"/>
                <a:alpha val="40000"/>
              </a:srgbClr>
            </a:outerShdw>
          </a:effectLst>
        </p:spPr>
      </p:cxnSp>
      <p:cxnSp>
        <p:nvCxnSpPr>
          <p:cNvPr id="29" name="直接连接符 28"/>
          <p:cNvCxnSpPr/>
          <p:nvPr/>
        </p:nvCxnSpPr>
        <p:spPr>
          <a:xfrm>
            <a:off x="6664960" y="1936115"/>
            <a:ext cx="4349750" cy="0"/>
          </a:xfrm>
          <a:prstGeom prst="line">
            <a:avLst/>
          </a:prstGeom>
          <a:noFill/>
          <a:ln w="12700" cap="flat" cmpd="sng" algn="ctr">
            <a:solidFill>
              <a:srgbClr val="83B40D"/>
            </a:solidFill>
            <a:prstDash val="dash"/>
            <a:miter lim="800000"/>
          </a:ln>
          <a:effectLst>
            <a:outerShdw blurRad="38100" dist="38100" dir="2700000" algn="tl" rotWithShape="0">
              <a:srgbClr val="FFFFFF">
                <a:lumMod val="85000"/>
                <a:alpha val="40000"/>
              </a:srgbClr>
            </a:outerShdw>
          </a:effectLst>
        </p:spPr>
      </p:cxnSp>
      <p:cxnSp>
        <p:nvCxnSpPr>
          <p:cNvPr id="31" name="直接连接符 30"/>
          <p:cNvCxnSpPr/>
          <p:nvPr/>
        </p:nvCxnSpPr>
        <p:spPr>
          <a:xfrm>
            <a:off x="5365750" y="3416300"/>
            <a:ext cx="4878070" cy="0"/>
          </a:xfrm>
          <a:prstGeom prst="line">
            <a:avLst/>
          </a:prstGeom>
          <a:noFill/>
          <a:ln w="12700" cap="flat" cmpd="sng" algn="ctr">
            <a:solidFill>
              <a:srgbClr val="83B40D"/>
            </a:solidFill>
            <a:prstDash val="dash"/>
            <a:miter lim="800000"/>
          </a:ln>
          <a:effectLst>
            <a:outerShdw blurRad="38100" dist="38100" dir="2700000" algn="tl" rotWithShape="0">
              <a:srgbClr val="FFFFFF">
                <a:lumMod val="85000"/>
                <a:alpha val="40000"/>
              </a:srgbClr>
            </a:outerShdw>
          </a:effectLst>
        </p:spPr>
      </p:cxnSp>
      <p:cxnSp>
        <p:nvCxnSpPr>
          <p:cNvPr id="33" name="直接连接符 32"/>
          <p:cNvCxnSpPr/>
          <p:nvPr/>
        </p:nvCxnSpPr>
        <p:spPr>
          <a:xfrm>
            <a:off x="4168140" y="4771390"/>
            <a:ext cx="5405120" cy="0"/>
          </a:xfrm>
          <a:prstGeom prst="line">
            <a:avLst/>
          </a:prstGeom>
          <a:noFill/>
          <a:ln w="12700" cap="flat" cmpd="sng" algn="ctr">
            <a:solidFill>
              <a:srgbClr val="83B40D"/>
            </a:solidFill>
            <a:prstDash val="dash"/>
            <a:miter lim="800000"/>
          </a:ln>
          <a:effectLst>
            <a:outerShdw blurRad="38100" dist="38100" dir="2700000" algn="tl" rotWithShape="0">
              <a:srgbClr val="FFFFFF">
                <a:lumMod val="85000"/>
                <a:alpha val="40000"/>
              </a:srgbClr>
            </a:outerShdw>
          </a:effectLst>
        </p:spPr>
      </p:cxnSp>
      <p:cxnSp>
        <p:nvCxnSpPr>
          <p:cNvPr id="35" name="直接连接符 34"/>
          <p:cNvCxnSpPr/>
          <p:nvPr/>
        </p:nvCxnSpPr>
        <p:spPr>
          <a:xfrm>
            <a:off x="4737100" y="4090670"/>
            <a:ext cx="5934075" cy="0"/>
          </a:xfrm>
          <a:prstGeom prst="line">
            <a:avLst/>
          </a:prstGeom>
          <a:noFill/>
          <a:ln w="12700" cap="flat" cmpd="sng" algn="ctr">
            <a:solidFill>
              <a:srgbClr val="83B40D"/>
            </a:solidFill>
            <a:prstDash val="dash"/>
            <a:miter lim="800000"/>
          </a:ln>
          <a:effectLst>
            <a:outerShdw blurRad="38100" dist="38100" dir="2700000" algn="tl" rotWithShape="0">
              <a:srgbClr val="FFFFFF">
                <a:lumMod val="85000"/>
                <a:alpha val="40000"/>
              </a:srgbClr>
            </a:outerShdw>
          </a:effectLst>
        </p:spPr>
      </p:cxnSp>
      <p:sp>
        <p:nvSpPr>
          <p:cNvPr id="32" name="任意多边形 31"/>
          <p:cNvSpPr/>
          <p:nvPr/>
        </p:nvSpPr>
        <p:spPr>
          <a:xfrm>
            <a:off x="5707380" y="1828800"/>
            <a:ext cx="748030" cy="866775"/>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gradFill>
            <a:gsLst>
              <a:gs pos="0">
                <a:srgbClr val="FECF40"/>
              </a:gs>
              <a:gs pos="100000">
                <a:srgbClr val="846C21"/>
              </a:gs>
            </a:gsLst>
            <a:lin ang="5400000" scaled="0"/>
          </a:gradFill>
          <a:ln w="12700" cap="flat" cmpd="sng" algn="ctr">
            <a:noFill/>
            <a:prstDash val="solid"/>
            <a:miter lim="800000"/>
          </a:ln>
          <a:effectLst/>
        </p:spPr>
        <p:txBody>
          <a:bodyPr anchor="ctr"/>
          <a:p>
            <a:pPr lvl="0" algn="ctr" eaLnBrk="1" hangingPunct="1"/>
            <a:endParaRPr lang="zh-CN" altLang="en-US" sz="2400" b="1" dirty="0">
              <a:solidFill>
                <a:srgbClr val="FFFFFF"/>
              </a:solidFill>
              <a:latin typeface="Arial Rounded MT Bold" pitchFamily="34" charset="0"/>
              <a:ea typeface="幼圆" pitchFamily="49" charset="-122"/>
            </a:endParaRPr>
          </a:p>
        </p:txBody>
      </p:sp>
      <p:cxnSp>
        <p:nvCxnSpPr>
          <p:cNvPr id="37" name="直接连接符 36"/>
          <p:cNvCxnSpPr/>
          <p:nvPr/>
        </p:nvCxnSpPr>
        <p:spPr>
          <a:xfrm>
            <a:off x="3593465" y="5561330"/>
            <a:ext cx="6452870" cy="0"/>
          </a:xfrm>
          <a:prstGeom prst="line">
            <a:avLst/>
          </a:prstGeom>
          <a:noFill/>
          <a:ln w="12700" cap="flat" cmpd="sng" algn="ctr">
            <a:solidFill>
              <a:srgbClr val="83B40D"/>
            </a:solidFill>
            <a:prstDash val="dash"/>
            <a:miter lim="800000"/>
          </a:ln>
          <a:effectLst>
            <a:outerShdw blurRad="38100" dist="38100" dir="2700000" algn="tl" rotWithShape="0">
              <a:srgbClr val="FFFFFF">
                <a:lumMod val="85000"/>
                <a:alpha val="40000"/>
              </a:srgbClr>
            </a:outerShdw>
          </a:effectLst>
        </p:spPr>
      </p:cxnSp>
      <p:sp>
        <p:nvSpPr>
          <p:cNvPr id="38" name="文本框 37"/>
          <p:cNvSpPr txBox="1"/>
          <p:nvPr/>
        </p:nvSpPr>
        <p:spPr>
          <a:xfrm>
            <a:off x="7078345" y="1343660"/>
            <a:ext cx="3914775" cy="538480"/>
          </a:xfrm>
          <a:prstGeom prst="rect">
            <a:avLst/>
          </a:prstGeom>
          <a:noFill/>
        </p:spPr>
        <p:txBody>
          <a:bodyPr/>
          <a:p>
            <a:pPr lvl="0" eaLnBrk="1" hangingPunct="1"/>
            <a:r>
              <a:rPr lang="da-DK" altLang="zh-CN" sz="4000" dirty="0">
                <a:solidFill>
                  <a:srgbClr val="FF0000"/>
                </a:solidFill>
                <a:latin typeface="楷体" charset="0"/>
                <a:ea typeface="楷体" charset="0"/>
              </a:rPr>
              <a:t>企业简介</a:t>
            </a:r>
            <a:endParaRPr lang="da-DK" altLang="zh-CN" sz="4000" dirty="0">
              <a:solidFill>
                <a:srgbClr val="FF0000"/>
              </a:solidFill>
              <a:latin typeface="楷体" charset="0"/>
              <a:ea typeface="楷体" charset="0"/>
            </a:endParaRPr>
          </a:p>
        </p:txBody>
      </p:sp>
      <p:sp>
        <p:nvSpPr>
          <p:cNvPr id="39" name="文本框 38"/>
          <p:cNvSpPr txBox="1"/>
          <p:nvPr/>
        </p:nvSpPr>
        <p:spPr>
          <a:xfrm>
            <a:off x="6443980" y="2129155"/>
            <a:ext cx="4162425" cy="638175"/>
          </a:xfrm>
          <a:prstGeom prst="rect">
            <a:avLst/>
          </a:prstGeom>
          <a:noFill/>
        </p:spPr>
        <p:txBody>
          <a:bodyPr/>
          <a:p>
            <a:pPr lvl="0" eaLnBrk="1" hangingPunct="1"/>
            <a:r>
              <a:rPr lang="da-DK" altLang="zh-CN" sz="4000" dirty="0">
                <a:solidFill>
                  <a:srgbClr val="FFC000"/>
                </a:solidFill>
                <a:latin typeface="楷体" charset="0"/>
                <a:ea typeface="楷体" charset="0"/>
              </a:rPr>
              <a:t>经营理念</a:t>
            </a:r>
            <a:endParaRPr lang="da-DK" altLang="zh-CN" sz="4000" dirty="0">
              <a:solidFill>
                <a:srgbClr val="FFC000"/>
              </a:solidFill>
              <a:latin typeface="楷体" charset="0"/>
              <a:ea typeface="楷体" charset="0"/>
            </a:endParaRPr>
          </a:p>
        </p:txBody>
      </p:sp>
      <p:sp>
        <p:nvSpPr>
          <p:cNvPr id="40" name="文本框 39"/>
          <p:cNvSpPr txBox="1"/>
          <p:nvPr/>
        </p:nvSpPr>
        <p:spPr>
          <a:xfrm>
            <a:off x="5796915" y="2818130"/>
            <a:ext cx="4689475" cy="641985"/>
          </a:xfrm>
          <a:prstGeom prst="rect">
            <a:avLst/>
          </a:prstGeom>
          <a:noFill/>
        </p:spPr>
        <p:txBody>
          <a:bodyPr/>
          <a:p>
            <a:pPr lvl="0" eaLnBrk="1" hangingPunct="1"/>
            <a:r>
              <a:rPr lang="da-DK" altLang="zh-CN" sz="4000" dirty="0">
                <a:solidFill>
                  <a:srgbClr val="00B050"/>
                </a:solidFill>
                <a:latin typeface="楷体" charset="0"/>
                <a:ea typeface="楷体" charset="0"/>
              </a:rPr>
              <a:t>企业责任</a:t>
            </a:r>
            <a:endParaRPr lang="da-DK" altLang="zh-CN" sz="4000" dirty="0">
              <a:solidFill>
                <a:srgbClr val="00B050"/>
              </a:solidFill>
              <a:latin typeface="楷体" charset="0"/>
              <a:ea typeface="楷体" charset="0"/>
            </a:endParaRPr>
          </a:p>
        </p:txBody>
      </p:sp>
      <p:sp>
        <p:nvSpPr>
          <p:cNvPr id="41" name="文本框 40"/>
          <p:cNvSpPr txBox="1"/>
          <p:nvPr/>
        </p:nvSpPr>
        <p:spPr>
          <a:xfrm>
            <a:off x="5134610" y="3507740"/>
            <a:ext cx="5552440" cy="565785"/>
          </a:xfrm>
          <a:prstGeom prst="rect">
            <a:avLst/>
          </a:prstGeom>
          <a:noFill/>
        </p:spPr>
        <p:txBody>
          <a:bodyPr/>
          <a:p>
            <a:pPr lvl="0" eaLnBrk="1" hangingPunct="1"/>
            <a:r>
              <a:rPr lang="da-DK" altLang="zh-CN" sz="4000" dirty="0">
                <a:solidFill>
                  <a:srgbClr val="00B0F0"/>
                </a:solidFill>
                <a:latin typeface="楷体" charset="0"/>
                <a:ea typeface="楷体" charset="0"/>
              </a:rPr>
              <a:t>奋斗目标</a:t>
            </a:r>
            <a:endParaRPr lang="da-DK" altLang="zh-CN" sz="4000" dirty="0">
              <a:solidFill>
                <a:srgbClr val="00B0F0"/>
              </a:solidFill>
              <a:latin typeface="楷体" charset="0"/>
              <a:ea typeface="楷体" charset="0"/>
            </a:endParaRPr>
          </a:p>
        </p:txBody>
      </p:sp>
      <p:sp>
        <p:nvSpPr>
          <p:cNvPr id="42" name="文本框 41"/>
          <p:cNvSpPr txBox="1"/>
          <p:nvPr/>
        </p:nvSpPr>
        <p:spPr>
          <a:xfrm>
            <a:off x="4528185" y="4198620"/>
            <a:ext cx="5746750" cy="675640"/>
          </a:xfrm>
          <a:prstGeom prst="rect">
            <a:avLst/>
          </a:prstGeom>
          <a:noFill/>
        </p:spPr>
        <p:txBody>
          <a:bodyPr/>
          <a:p>
            <a:pPr lvl="0" eaLnBrk="1" hangingPunct="1"/>
            <a:r>
              <a:rPr lang="da-DK" altLang="zh-CN" sz="4000" dirty="0">
                <a:solidFill>
                  <a:schemeClr val="accent5">
                    <a:lumMod val="75000"/>
                  </a:schemeClr>
                </a:solidFill>
                <a:latin typeface="楷体" charset="0"/>
                <a:ea typeface="楷体" charset="0"/>
              </a:rPr>
              <a:t>酒店项目服务及特色</a:t>
            </a:r>
            <a:endParaRPr lang="da-DK" altLang="zh-CN" sz="4000" dirty="0">
              <a:solidFill>
                <a:schemeClr val="accent5">
                  <a:lumMod val="75000"/>
                </a:schemeClr>
              </a:solidFill>
              <a:latin typeface="楷体" charset="0"/>
              <a:ea typeface="楷体" charset="0"/>
            </a:endParaRPr>
          </a:p>
        </p:txBody>
      </p:sp>
      <p:sp>
        <p:nvSpPr>
          <p:cNvPr id="43" name="文本框 42"/>
          <p:cNvSpPr txBox="1"/>
          <p:nvPr/>
        </p:nvSpPr>
        <p:spPr>
          <a:xfrm>
            <a:off x="3929380" y="4950460"/>
            <a:ext cx="6273800" cy="705485"/>
          </a:xfrm>
          <a:prstGeom prst="rect">
            <a:avLst/>
          </a:prstGeom>
          <a:noFill/>
        </p:spPr>
        <p:txBody>
          <a:bodyPr/>
          <a:p>
            <a:pPr lvl="0" eaLnBrk="1" hangingPunct="1"/>
            <a:r>
              <a:rPr lang="da-DK" altLang="zh-CN" sz="4000" dirty="0">
                <a:solidFill>
                  <a:srgbClr val="7030A0"/>
                </a:solidFill>
                <a:latin typeface="楷体" charset="0"/>
                <a:ea typeface="楷体" charset="0"/>
              </a:rPr>
              <a:t>旅游文化项目服务</a:t>
            </a:r>
            <a:endParaRPr lang="da-DK" altLang="zh-CN" sz="4000" dirty="0">
              <a:solidFill>
                <a:srgbClr val="7030A0"/>
              </a:solidFill>
              <a:latin typeface="楷体" charset="0"/>
              <a:ea typeface="楷体" charset="0"/>
            </a:endParaRPr>
          </a:p>
        </p:txBody>
      </p:sp>
      <p:sp>
        <p:nvSpPr>
          <p:cNvPr id="4" name="任意多边形 3"/>
          <p:cNvSpPr/>
          <p:nvPr/>
        </p:nvSpPr>
        <p:spPr>
          <a:xfrm>
            <a:off x="6337300" y="1102360"/>
            <a:ext cx="748030" cy="866775"/>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gradFill>
            <a:gsLst>
              <a:gs pos="0">
                <a:srgbClr val="E30000"/>
              </a:gs>
              <a:gs pos="100000">
                <a:srgbClr val="760303"/>
              </a:gs>
            </a:gsLst>
            <a:lin ang="5400000" scaled="0"/>
          </a:gradFill>
          <a:ln w="12700" cap="flat" cmpd="sng" algn="ctr">
            <a:noFill/>
            <a:prstDash val="solid"/>
            <a:miter lim="800000"/>
          </a:ln>
          <a:effectLst/>
        </p:spPr>
        <p:txBody>
          <a:bodyPr anchor="ctr"/>
          <a:p>
            <a:pPr lvl="0" algn="ctr" eaLnBrk="1" hangingPunct="1"/>
            <a:endParaRPr lang="zh-CN" altLang="en-US" sz="2400" b="1" dirty="0">
              <a:gradFill>
                <a:gsLst>
                  <a:gs pos="0">
                    <a:srgbClr val="E30000"/>
                  </a:gs>
                  <a:gs pos="100000">
                    <a:srgbClr val="760303"/>
                  </a:gs>
                </a:gsLst>
                <a:lin ang="5400000" scaled="0"/>
              </a:gradFill>
              <a:latin typeface="Arial Rounded MT Bold" pitchFamily="34" charset="0"/>
              <a:ea typeface="幼圆" pitchFamily="49" charset="-122"/>
            </a:endParaRPr>
          </a:p>
        </p:txBody>
      </p:sp>
      <p:sp>
        <p:nvSpPr>
          <p:cNvPr id="5" name="任意多边形 4"/>
          <p:cNvSpPr/>
          <p:nvPr/>
        </p:nvSpPr>
        <p:spPr>
          <a:xfrm>
            <a:off x="5052060" y="2529840"/>
            <a:ext cx="748030" cy="866775"/>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gradFill>
            <a:gsLst>
              <a:gs pos="0">
                <a:srgbClr val="14CD68"/>
              </a:gs>
              <a:gs pos="100000">
                <a:srgbClr val="035C7D"/>
              </a:gs>
            </a:gsLst>
            <a:lin ang="5400000" scaled="0"/>
          </a:gradFill>
          <a:ln w="12700" cap="flat" cmpd="sng" algn="ctr">
            <a:noFill/>
            <a:prstDash val="solid"/>
            <a:miter lim="800000"/>
          </a:ln>
          <a:effectLst/>
        </p:spPr>
        <p:txBody>
          <a:bodyPr anchor="ctr"/>
          <a:p>
            <a:pPr lvl="0" algn="ctr" eaLnBrk="1" hangingPunct="1"/>
            <a:endParaRPr lang="zh-CN" altLang="en-US" sz="2400" b="1" dirty="0">
              <a:solidFill>
                <a:srgbClr val="FFFFFF"/>
              </a:solidFill>
              <a:latin typeface="Arial Rounded MT Bold" pitchFamily="34" charset="0"/>
              <a:ea typeface="幼圆" pitchFamily="49" charset="-122"/>
            </a:endParaRPr>
          </a:p>
        </p:txBody>
      </p:sp>
      <p:sp>
        <p:nvSpPr>
          <p:cNvPr id="6" name="任意多边形 5"/>
          <p:cNvSpPr/>
          <p:nvPr/>
        </p:nvSpPr>
        <p:spPr>
          <a:xfrm>
            <a:off x="4396740" y="3215640"/>
            <a:ext cx="748030" cy="866775"/>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gradFill>
            <a:gsLst>
              <a:gs pos="0">
                <a:srgbClr val="007BD3"/>
              </a:gs>
              <a:gs pos="100000">
                <a:srgbClr val="034373"/>
              </a:gs>
            </a:gsLst>
            <a:lin ang="5400000" scaled="0"/>
          </a:gradFill>
          <a:ln w="12700" cap="flat" cmpd="sng" algn="ctr">
            <a:noFill/>
            <a:prstDash val="solid"/>
            <a:miter lim="800000"/>
          </a:ln>
          <a:effectLst/>
        </p:spPr>
        <p:txBody>
          <a:bodyPr anchor="ctr"/>
          <a:p>
            <a:pPr lvl="0" algn="ctr" eaLnBrk="1" hangingPunct="1"/>
            <a:endParaRPr lang="zh-CN" altLang="en-US" sz="2400" b="1" dirty="0">
              <a:solidFill>
                <a:srgbClr val="FFFFFF"/>
              </a:solidFill>
              <a:latin typeface="Arial Rounded MT Bold" pitchFamily="34" charset="0"/>
              <a:ea typeface="幼圆" pitchFamily="49" charset="-122"/>
            </a:endParaRPr>
          </a:p>
        </p:txBody>
      </p:sp>
      <p:sp>
        <p:nvSpPr>
          <p:cNvPr id="7" name="任意多边形 6"/>
          <p:cNvSpPr/>
          <p:nvPr/>
        </p:nvSpPr>
        <p:spPr>
          <a:xfrm>
            <a:off x="3787140" y="3901440"/>
            <a:ext cx="748030" cy="866775"/>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gradFill>
            <a:gsLst>
              <a:gs pos="0">
                <a:srgbClr val="012D86"/>
              </a:gs>
              <a:gs pos="100000">
                <a:srgbClr val="0E2557"/>
              </a:gs>
            </a:gsLst>
            <a:lin ang="5400000" scaled="0"/>
          </a:gradFill>
          <a:ln w="12700" cap="flat" cmpd="sng" algn="ctr">
            <a:noFill/>
            <a:prstDash val="solid"/>
            <a:miter lim="800000"/>
          </a:ln>
          <a:effectLst/>
        </p:spPr>
        <p:txBody>
          <a:bodyPr anchor="ctr"/>
          <a:p>
            <a:pPr lvl="0" algn="ctr" eaLnBrk="1" hangingPunct="1"/>
            <a:endParaRPr lang="zh-CN" altLang="en-US" sz="2400" b="1" dirty="0">
              <a:solidFill>
                <a:srgbClr val="FFFFFF"/>
              </a:solidFill>
              <a:latin typeface="Arial Rounded MT Bold" pitchFamily="34" charset="0"/>
              <a:ea typeface="幼圆" pitchFamily="49" charset="-122"/>
            </a:endParaRPr>
          </a:p>
        </p:txBody>
      </p:sp>
      <p:sp>
        <p:nvSpPr>
          <p:cNvPr id="8" name="任意多边形 7"/>
          <p:cNvSpPr/>
          <p:nvPr/>
        </p:nvSpPr>
        <p:spPr>
          <a:xfrm>
            <a:off x="3208020" y="4693920"/>
            <a:ext cx="748030" cy="866775"/>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gradFill>
            <a:gsLst>
              <a:gs pos="0">
                <a:srgbClr val="7B32B2"/>
              </a:gs>
              <a:gs pos="100000">
                <a:srgbClr val="401A5D"/>
              </a:gs>
            </a:gsLst>
            <a:lin ang="5400000" scaled="0"/>
          </a:gradFill>
          <a:ln w="12700" cap="flat" cmpd="sng" algn="ctr">
            <a:noFill/>
            <a:prstDash val="solid"/>
            <a:miter lim="800000"/>
          </a:ln>
          <a:effectLst/>
        </p:spPr>
        <p:txBody>
          <a:bodyPr anchor="ctr"/>
          <a:p>
            <a:pPr lvl="0" algn="ctr" eaLnBrk="1" hangingPunct="1"/>
            <a:endParaRPr lang="zh-CN" altLang="en-US" sz="2400" b="1" dirty="0">
              <a:solidFill>
                <a:srgbClr val="FFFFFF"/>
              </a:solidFill>
              <a:latin typeface="Arial Rounded MT Bold" pitchFamily="34" charset="0"/>
              <a:ea typeface="幼圆" pitchFamily="49" charset="-122"/>
            </a:endParaRPr>
          </a:p>
        </p:txBody>
      </p:sp>
      <p:pic>
        <p:nvPicPr>
          <p:cNvPr id="2" name="图片 1" descr="E:\景邻山水.png景邻山水"/>
          <p:cNvPicPr>
            <a:picLocks noChangeAspect="1"/>
          </p:cNvPicPr>
          <p:nvPr/>
        </p:nvPicPr>
        <p:blipFill>
          <a:blip r:embed="rId1"/>
          <a:srcRect/>
          <a:stretch>
            <a:fillRect/>
          </a:stretch>
        </p:blipFill>
        <p:spPr>
          <a:xfrm>
            <a:off x="386080" y="62865"/>
            <a:ext cx="2996565" cy="4780915"/>
          </a:xfrm>
          <a:prstGeom prst="rect">
            <a:avLst/>
          </a:prstGeom>
          <a:effectLst>
            <a:glow rad="127000">
              <a:schemeClr val="accent1">
                <a:alpha val="0"/>
              </a:schemeClr>
            </a:glow>
          </a:effectLst>
        </p:spPr>
      </p:pic>
    </p:spTree>
  </p:cSld>
  <p:clrMapOvr>
    <a:masterClrMapping/>
  </p:clrMapOvr>
  <p:transition>
    <p:blind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MH_Other_1"/>
          <p:cNvPicPr>
            <a:picLocks noChangeAspect="1"/>
          </p:cNvPicPr>
          <p:nvPr/>
        </p:nvPicPr>
        <p:blipFill>
          <a:blip r:embed="rId1" cstate="print">
            <a:duotone>
              <a:srgbClr val="C0504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flipH="1" flipV="1">
            <a:off x="792480" y="2282825"/>
            <a:ext cx="86360" cy="2571115"/>
          </a:xfrm>
          <a:prstGeom prst="rect">
            <a:avLst/>
          </a:prstGeom>
        </p:spPr>
      </p:pic>
      <p:pic>
        <p:nvPicPr>
          <p:cNvPr id="11" name="MH_Other_2"/>
          <p:cNvPicPr>
            <a:picLocks noChangeAspect="1"/>
          </p:cNvPicPr>
          <p:nvPr/>
        </p:nvPicPr>
        <p:blipFill>
          <a:blip r:embed="rId2" cstate="print">
            <a:duotone>
              <a:srgbClr val="C0504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flipH="1">
            <a:off x="490220" y="1663700"/>
            <a:ext cx="1101725" cy="1044575"/>
          </a:xfrm>
          <a:prstGeom prst="rect">
            <a:avLst/>
          </a:prstGeom>
        </p:spPr>
      </p:pic>
      <p:pic>
        <p:nvPicPr>
          <p:cNvPr id="21" name="MH_Other_3"/>
          <p:cNvPicPr>
            <a:picLocks noChangeAspect="1"/>
          </p:cNvPicPr>
          <p:nvPr/>
        </p:nvPicPr>
        <p:blipFill>
          <a:blip r:embed="rId3" cstate="print">
            <a:duotone>
              <a:srgbClr val="C0504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flipH="1" flipV="1">
            <a:off x="1235075" y="3118485"/>
            <a:ext cx="94615" cy="2819400"/>
          </a:xfrm>
          <a:prstGeom prst="rect">
            <a:avLst/>
          </a:prstGeom>
        </p:spPr>
      </p:pic>
      <p:sp>
        <p:nvSpPr>
          <p:cNvPr id="5125" name="MH_PageTitle"/>
          <p:cNvSpPr>
            <a:spLocks noGrp="1"/>
          </p:cNvSpPr>
          <p:nvPr>
            <p:ph type="title"/>
          </p:nvPr>
        </p:nvSpPr>
        <p:spPr>
          <a:xfrm>
            <a:off x="560070" y="275590"/>
            <a:ext cx="7886700" cy="1325880"/>
          </a:xfrm>
        </p:spPr>
        <p:txBody>
          <a:bodyPr vert="horz" wrap="square" lIns="91440" tIns="45720" rIns="91440" bIns="45720" anchor="ctr"/>
          <a:p>
            <a:pPr eaLnBrk="1" hangingPunct="1"/>
            <a:r>
              <a:rPr lang="en-US" altLang="zh-CN" sz="6000" b="1" i="1" dirty="0">
                <a:solidFill>
                  <a:srgbClr val="FF0000"/>
                </a:solidFill>
              </a:rPr>
              <a:t>企业简介</a:t>
            </a:r>
            <a:endParaRPr lang="en-US" altLang="zh-CN" sz="6000" b="1" i="1" dirty="0">
              <a:solidFill>
                <a:srgbClr val="FF0000"/>
              </a:solidFill>
            </a:endParaRPr>
          </a:p>
        </p:txBody>
      </p:sp>
      <p:sp>
        <p:nvSpPr>
          <p:cNvPr id="5126" name="MH_Text_1"/>
          <p:cNvSpPr txBox="1">
            <a:spLocks noChangeArrowheads="1"/>
          </p:cNvSpPr>
          <p:nvPr/>
        </p:nvSpPr>
        <p:spPr bwMode="auto">
          <a:xfrm>
            <a:off x="2205355" y="1779905"/>
            <a:ext cx="8825230" cy="368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just" defTabSz="914400" rtl="0" eaLnBrk="1" fontAlgn="base" latinLnBrk="0" hangingPunct="1">
              <a:lnSpc>
                <a:spcPct val="170000"/>
              </a:lnSpc>
              <a:spcBef>
                <a:spcPct val="0"/>
              </a:spcBef>
              <a:spcAft>
                <a:spcPct val="0"/>
              </a:spcAft>
              <a:buClrTx/>
              <a:buSzTx/>
              <a:buFontTx/>
              <a:buNone/>
              <a:defRPr/>
            </a:pPr>
            <a:r>
              <a:rPr kumimoji="0" altLang="zh-CN" sz="2800" b="0" i="0" u="none" strike="noStrike" kern="1200" cap="none" spc="0" normalizeH="0" baseline="0" noProof="0" smtClean="0">
                <a:ln>
                  <a:noFill/>
                </a:ln>
                <a:solidFill>
                  <a:schemeClr val="tx1">
                    <a:lumMod val="75000"/>
                    <a:lumOff val="25000"/>
                  </a:schemeClr>
                </a:solidFill>
                <a:effectLst/>
                <a:uLnTx/>
                <a:uFillTx/>
                <a:latin typeface="Calibri" pitchFamily="34" charset="0"/>
                <a:ea typeface="幼圆" panose="02010509060101010101" pitchFamily="49" charset="-122"/>
                <a:cs typeface="+mn-cs"/>
              </a:rPr>
              <a:t>景邻山水（北京）酒店管理有限公司是校友嘉（北京）文化发展股份有限公司旗下以酒店直营和管理为主营业务的项目子公司。景邻山水（北京）旅游文化发展有限公司是以经营会议旅游服务、拓展培训团建为主营业务的公司。</a:t>
            </a:r>
            <a:endParaRPr kumimoji="0" altLang="zh-CN" sz="2800" b="0" i="0" u="none" strike="noStrike" kern="1200" cap="none" spc="0" normalizeH="0" baseline="0" noProof="0" smtClean="0">
              <a:ln>
                <a:noFill/>
              </a:ln>
              <a:solidFill>
                <a:schemeClr val="tx1">
                  <a:lumMod val="75000"/>
                  <a:lumOff val="25000"/>
                </a:schemeClr>
              </a:solidFill>
              <a:effectLst/>
              <a:uLnTx/>
              <a:uFillTx/>
              <a:latin typeface="Calibri" pitchFamily="34" charset="0"/>
              <a:ea typeface="幼圆" panose="02010509060101010101" pitchFamily="49" charset="-122"/>
              <a:cs typeface="+mn-cs"/>
            </a:endParaRPr>
          </a:p>
        </p:txBody>
      </p:sp>
      <p:sp>
        <p:nvSpPr>
          <p:cNvPr id="15" name="MH_Other_4"/>
          <p:cNvSpPr/>
          <p:nvPr/>
        </p:nvSpPr>
        <p:spPr>
          <a:xfrm flipH="1">
            <a:off x="10967085" y="5263515"/>
            <a:ext cx="177800" cy="179070"/>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MH_Other_5"/>
          <p:cNvSpPr/>
          <p:nvPr/>
        </p:nvSpPr>
        <p:spPr>
          <a:xfrm rot="5400000">
            <a:off x="2075180" y="1921510"/>
            <a:ext cx="179070" cy="177800"/>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9" name="MH_SubTitle_1"/>
          <p:cNvSpPr txBox="1"/>
          <p:nvPr/>
        </p:nvSpPr>
        <p:spPr>
          <a:xfrm>
            <a:off x="583565" y="1811655"/>
            <a:ext cx="857250" cy="768350"/>
          </a:xfrm>
          <a:prstGeom prst="rect">
            <a:avLst/>
          </a:prstGeom>
          <a:noFill/>
          <a:ln w="9525">
            <a:noFill/>
            <a:miter/>
          </a:ln>
        </p:spPr>
        <p:txBody>
          <a:bodyPr lIns="0" tIns="0" rIns="0" bIns="0" anchor="ctr"/>
          <a:p>
            <a:pPr lvl="0" algn="ctr" eaLnBrk="1" hangingPunct="1"/>
            <a:endParaRPr lang="en-US" sz="3200" b="1" dirty="0">
              <a:solidFill>
                <a:srgbClr val="FFFFFF"/>
              </a:solidFill>
              <a:latin typeface="微软雅黑" pitchFamily="34" charset="-122"/>
              <a:ea typeface="微软雅黑" pitchFamily="34" charset="-122"/>
            </a:endParaRPr>
          </a:p>
        </p:txBody>
      </p:sp>
      <p:pic>
        <p:nvPicPr>
          <p:cNvPr id="2" name="图片 1" descr="景邻山水"/>
          <p:cNvPicPr>
            <a:picLocks noChangeAspect="1"/>
          </p:cNvPicPr>
          <p:nvPr/>
        </p:nvPicPr>
        <p:blipFill>
          <a:blip r:embed="rId4"/>
          <a:srcRect/>
          <a:stretch>
            <a:fillRect/>
          </a:stretch>
        </p:blipFill>
        <p:spPr>
          <a:xfrm>
            <a:off x="10662285" y="38735"/>
            <a:ext cx="1475105" cy="2392045"/>
          </a:xfrm>
          <a:prstGeom prst="rect">
            <a:avLst/>
          </a:prstGeom>
          <a:effectLst>
            <a:outerShdw blurRad="50800" dist="50800" dir="5400000" sx="4000" sy="4000" algn="ctr" rotWithShape="0">
              <a:srgbClr val="000000">
                <a:alpha val="100000"/>
              </a:srgbClr>
            </a:outerShdw>
          </a:effectLst>
        </p:spPr>
      </p:pic>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3074" name="MH_PageTitle"/>
          <p:cNvSpPr>
            <a:spLocks noGrp="1"/>
          </p:cNvSpPr>
          <p:nvPr>
            <p:ph type="title"/>
          </p:nvPr>
        </p:nvSpPr>
        <p:spPr>
          <a:xfrm>
            <a:off x="1486535" y="492125"/>
            <a:ext cx="3987800" cy="1228725"/>
          </a:xfrm>
        </p:spPr>
        <p:txBody>
          <a:bodyPr vert="horz" wrap="square" lIns="91440" tIns="45720" rIns="91440" bIns="45720" anchor="ctr">
            <a:noAutofit/>
          </a:bodyPr>
          <a:p>
            <a:pPr eaLnBrk="1" hangingPunct="1"/>
            <a:r>
              <a:rPr lang="en-US" altLang="zh-CN" sz="6000" b="1" i="1" dirty="0">
                <a:solidFill>
                  <a:srgbClr val="FFFF00"/>
                </a:solidFill>
              </a:rPr>
              <a:t>经营理念</a:t>
            </a:r>
            <a:endParaRPr lang="en-US" altLang="zh-CN" sz="6000" b="1" i="1" dirty="0">
              <a:solidFill>
                <a:srgbClr val="FFFF00"/>
              </a:solidFill>
            </a:endParaRPr>
          </a:p>
        </p:txBody>
      </p:sp>
      <p:sp>
        <p:nvSpPr>
          <p:cNvPr id="6" name="MH_Desc_1"/>
          <p:cNvSpPr>
            <a:spLocks noChangeArrowheads="1"/>
          </p:cNvSpPr>
          <p:nvPr/>
        </p:nvSpPr>
        <p:spPr bwMode="auto">
          <a:xfrm>
            <a:off x="1357630" y="1786890"/>
            <a:ext cx="9618345" cy="4110355"/>
          </a:xfrm>
          <a:prstGeom prst="roundRect">
            <a:avLst>
              <a:gd name="adj" fmla="val 8912"/>
            </a:avLst>
          </a:prstGeom>
          <a:gradFill>
            <a:gsLst>
              <a:gs pos="0">
                <a:srgbClr val="FE4444"/>
              </a:gs>
              <a:gs pos="100000">
                <a:srgbClr val="832B2B"/>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anchor="ctr">
            <a:noAutofit/>
          </a:bodyPr>
          <a:lstStyle/>
          <a:p>
            <a:pPr marL="0" marR="0" lvl="0" indent="0" algn="just" defTabSz="914400" rtl="0" eaLnBrk="1" latinLnBrk="0" hangingPunct="1">
              <a:lnSpc>
                <a:spcPct val="150000"/>
              </a:lnSpc>
              <a:spcBef>
                <a:spcPts val="600"/>
              </a:spcBef>
              <a:spcAft>
                <a:spcPts val="600"/>
              </a:spcAft>
              <a:buClrTx/>
              <a:buSzTx/>
              <a:buFontTx/>
              <a:buNone/>
              <a:defRPr/>
            </a:pPr>
            <a:r>
              <a:rPr kumimoji="0" lang="en-US" altLang="zh-CN" sz="4000" b="0" i="0" u="none" strike="noStrike" kern="1200" cap="none" spc="0" normalizeH="0" baseline="0" noProof="0">
                <a:ln>
                  <a:noFill/>
                </a:ln>
                <a:solidFill>
                  <a:srgbClr val="FFFF00"/>
                </a:solidFill>
                <a:effectLst/>
                <a:uLnTx/>
                <a:uFillTx/>
                <a:latin typeface="Calibri" pitchFamily="34" charset="0"/>
                <a:ea typeface="幼圆" panose="02010509060101010101" pitchFamily="49" charset="-122"/>
                <a:cs typeface="+mn-cs"/>
              </a:rPr>
              <a:t>“感恩、分享、共赢”</a:t>
            </a:r>
            <a:endParaRPr kumimoji="0" lang="en-US" altLang="zh-CN" sz="4000" b="0" i="0" u="none" strike="noStrike" kern="1200" cap="none" spc="0" normalizeH="0" baseline="0" noProof="0">
              <a:ln>
                <a:noFill/>
              </a:ln>
              <a:solidFill>
                <a:srgbClr val="FFFF00"/>
              </a:solidFill>
              <a:effectLst/>
              <a:uLnTx/>
              <a:uFillTx/>
              <a:latin typeface="Calibri" pitchFamily="34" charset="0"/>
              <a:ea typeface="幼圆" panose="02010509060101010101" pitchFamily="49" charset="-122"/>
              <a:cs typeface="+mn-cs"/>
            </a:endParaRPr>
          </a:p>
          <a:p>
            <a:pPr marL="0" marR="0" lvl="0" indent="0" algn="just" defTabSz="914400" rtl="0" eaLnBrk="1" latinLnBrk="0" hangingPunct="1">
              <a:lnSpc>
                <a:spcPct val="150000"/>
              </a:lnSpc>
              <a:spcBef>
                <a:spcPts val="600"/>
              </a:spcBef>
              <a:spcAft>
                <a:spcPts val="600"/>
              </a:spcAft>
              <a:buClrTx/>
              <a:buSzTx/>
              <a:buFontTx/>
              <a:buNone/>
              <a:defRPr/>
            </a:pPr>
            <a:r>
              <a:rPr kumimoji="0" lang="en-US" altLang="zh-CN" sz="2800" b="0" i="0" u="none" strike="noStrike" kern="1200" cap="none" spc="0" normalizeH="0" baseline="0" noProof="0">
                <a:ln>
                  <a:noFill/>
                </a:ln>
                <a:solidFill>
                  <a:srgbClr val="FFFFFF"/>
                </a:solidFill>
                <a:effectLst/>
                <a:uLnTx/>
                <a:uFillTx/>
                <a:latin typeface="Calibri" pitchFamily="34" charset="0"/>
                <a:ea typeface="幼圆" panose="02010509060101010101" pitchFamily="49" charset="-122"/>
                <a:cs typeface="+mn-cs"/>
              </a:rPr>
              <a:t>感恩：</a:t>
            </a:r>
            <a:r>
              <a:rPr kumimoji="0" lang="en-US" altLang="zh-CN" b="0" i="0" u="none" strike="noStrike" kern="1200" cap="none" spc="0" normalizeH="0" baseline="0" noProof="0">
                <a:ln>
                  <a:noFill/>
                </a:ln>
                <a:solidFill>
                  <a:srgbClr val="FFFFFF"/>
                </a:solidFill>
                <a:effectLst/>
                <a:uLnTx/>
                <a:uFillTx/>
                <a:latin typeface="Calibri" pitchFamily="34" charset="0"/>
                <a:ea typeface="幼圆" panose="02010509060101010101" pitchFamily="49" charset="-122"/>
                <a:cs typeface="+mn-cs"/>
              </a:rPr>
              <a:t>感谢你身边的每一个人，家人、朋友、客户、老师。。。。。。</a:t>
            </a:r>
            <a:endParaRPr kumimoji="0" lang="en-US" altLang="zh-CN" b="0" i="0" u="none" strike="noStrike" kern="1200" cap="none" spc="0" normalizeH="0" baseline="0" noProof="0">
              <a:ln>
                <a:noFill/>
              </a:ln>
              <a:solidFill>
                <a:srgbClr val="FFFFFF"/>
              </a:solidFill>
              <a:effectLst/>
              <a:uLnTx/>
              <a:uFillTx/>
              <a:latin typeface="Calibri" pitchFamily="34" charset="0"/>
              <a:ea typeface="幼圆" panose="02010509060101010101" pitchFamily="49" charset="-122"/>
              <a:cs typeface="+mn-cs"/>
            </a:endParaRPr>
          </a:p>
          <a:p>
            <a:pPr marL="0" marR="0" lvl="0" indent="0" algn="just" defTabSz="914400" rtl="0" eaLnBrk="1" latinLnBrk="0" hangingPunct="1">
              <a:lnSpc>
                <a:spcPct val="150000"/>
              </a:lnSpc>
              <a:spcBef>
                <a:spcPts val="600"/>
              </a:spcBef>
              <a:spcAft>
                <a:spcPts val="600"/>
              </a:spcAft>
              <a:buClrTx/>
              <a:buSzTx/>
              <a:buFontTx/>
              <a:buNone/>
              <a:defRPr/>
            </a:pPr>
            <a:r>
              <a:rPr kumimoji="0" lang="en-US" altLang="zh-CN" sz="2800" b="0" i="0" u="none" strike="noStrike" kern="1200" cap="none" spc="0" normalizeH="0" baseline="0" noProof="0">
                <a:ln>
                  <a:noFill/>
                </a:ln>
                <a:solidFill>
                  <a:srgbClr val="FFFFFF"/>
                </a:solidFill>
                <a:effectLst/>
                <a:uLnTx/>
                <a:uFillTx/>
                <a:latin typeface="Calibri" pitchFamily="34" charset="0"/>
                <a:ea typeface="幼圆" panose="02010509060101010101" pitchFamily="49" charset="-122"/>
                <a:cs typeface="+mn-cs"/>
              </a:rPr>
              <a:t>分享：</a:t>
            </a:r>
            <a:r>
              <a:rPr kumimoji="0" lang="en-US" altLang="zh-CN" b="0" i="0" u="none" strike="noStrike" kern="1200" cap="none" spc="0" normalizeH="0" baseline="0" noProof="0">
                <a:ln>
                  <a:noFill/>
                </a:ln>
                <a:solidFill>
                  <a:srgbClr val="FFFFFF"/>
                </a:solidFill>
                <a:effectLst/>
                <a:uLnTx/>
                <a:uFillTx/>
                <a:latin typeface="Calibri" pitchFamily="34" charset="0"/>
                <a:ea typeface="幼圆" panose="02010509060101010101" pitchFamily="49" charset="-122"/>
                <a:cs typeface="+mn-cs"/>
              </a:rPr>
              <a:t>与你身边的人分享你的知识、经验、成功、财富。。。。。。</a:t>
            </a:r>
            <a:endParaRPr kumimoji="0" lang="en-US" altLang="zh-CN" b="0" i="0" u="none" strike="noStrike" kern="1200" cap="none" spc="0" normalizeH="0" baseline="0" noProof="0">
              <a:ln>
                <a:noFill/>
              </a:ln>
              <a:solidFill>
                <a:srgbClr val="FFFFFF"/>
              </a:solidFill>
              <a:effectLst/>
              <a:uLnTx/>
              <a:uFillTx/>
              <a:latin typeface="Calibri" pitchFamily="34" charset="0"/>
              <a:ea typeface="幼圆" panose="02010509060101010101" pitchFamily="49" charset="-122"/>
              <a:cs typeface="+mn-cs"/>
            </a:endParaRPr>
          </a:p>
          <a:p>
            <a:pPr marL="0" marR="0" lvl="0" indent="0" algn="just" defTabSz="914400" rtl="0" eaLnBrk="1" latinLnBrk="0" hangingPunct="1">
              <a:lnSpc>
                <a:spcPct val="150000"/>
              </a:lnSpc>
              <a:spcBef>
                <a:spcPts val="600"/>
              </a:spcBef>
              <a:spcAft>
                <a:spcPts val="600"/>
              </a:spcAft>
              <a:buClrTx/>
              <a:buSzTx/>
              <a:buFontTx/>
              <a:buNone/>
              <a:defRPr/>
            </a:pPr>
            <a:r>
              <a:rPr kumimoji="0" lang="en-US" altLang="zh-CN" sz="2800" b="0" i="0" u="none" strike="noStrike" kern="1200" cap="none" spc="0" normalizeH="0" baseline="0" noProof="0">
                <a:ln>
                  <a:noFill/>
                </a:ln>
                <a:solidFill>
                  <a:srgbClr val="FFFFFF"/>
                </a:solidFill>
                <a:effectLst/>
                <a:uLnTx/>
                <a:uFillTx/>
                <a:latin typeface="Calibri" pitchFamily="34" charset="0"/>
                <a:ea typeface="幼圆" panose="02010509060101010101" pitchFamily="49" charset="-122"/>
                <a:cs typeface="+mn-cs"/>
              </a:rPr>
              <a:t>共赢：</a:t>
            </a:r>
            <a:r>
              <a:rPr kumimoji="0" lang="en-US" altLang="zh-CN" b="0" i="0" u="none" strike="noStrike" kern="1200" cap="none" spc="0" normalizeH="0" baseline="0" noProof="0">
                <a:ln>
                  <a:noFill/>
                </a:ln>
                <a:solidFill>
                  <a:srgbClr val="FFFFFF"/>
                </a:solidFill>
                <a:effectLst/>
                <a:uLnTx/>
                <a:uFillTx/>
                <a:latin typeface="Calibri" pitchFamily="34" charset="0"/>
                <a:ea typeface="幼圆" panose="02010509060101010101" pitchFamily="49" charset="-122"/>
                <a:cs typeface="+mn-cs"/>
              </a:rPr>
              <a:t>社会、客户、员工、股东实现共赢。。。。。。</a:t>
            </a:r>
            <a:endParaRPr kumimoji="0" lang="en-US" altLang="zh-CN" b="0" i="0" u="none" strike="noStrike" kern="1200" cap="none" spc="0" normalizeH="0" baseline="0" noProof="0">
              <a:ln>
                <a:noFill/>
              </a:ln>
              <a:solidFill>
                <a:srgbClr val="FFFFFF"/>
              </a:solidFill>
              <a:effectLst/>
              <a:uLnTx/>
              <a:uFillTx/>
              <a:latin typeface="Calibri" pitchFamily="34" charset="0"/>
              <a:ea typeface="幼圆" panose="02010509060101010101" pitchFamily="49" charset="-122"/>
              <a:cs typeface="+mn-cs"/>
            </a:endParaRPr>
          </a:p>
        </p:txBody>
      </p:sp>
      <p:pic>
        <p:nvPicPr>
          <p:cNvPr id="2" name="图片 1" descr="景邻山水"/>
          <p:cNvPicPr>
            <a:picLocks noChangeAspect="1"/>
          </p:cNvPicPr>
          <p:nvPr/>
        </p:nvPicPr>
        <p:blipFill>
          <a:blip r:embed="rId1"/>
          <a:srcRect/>
          <a:stretch>
            <a:fillRect/>
          </a:stretch>
        </p:blipFill>
        <p:spPr>
          <a:xfrm>
            <a:off x="10661650" y="38100"/>
            <a:ext cx="1475105" cy="2209800"/>
          </a:xfrm>
          <a:prstGeom prst="rect">
            <a:avLst/>
          </a:prstGeom>
        </p:spPr>
      </p:pic>
    </p:spTree>
  </p:cSld>
  <p:clrMapOvr>
    <a:masterClrMapping/>
  </p:clrMapOvr>
  <p:transition>
    <p:zoom dir="in"/>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p:sp>
        <p:nvSpPr>
          <p:cNvPr id="5126" name="MH_Text_1"/>
          <p:cNvSpPr txBox="1">
            <a:spLocks noChangeArrowheads="1"/>
          </p:cNvSpPr>
          <p:nvPr/>
        </p:nvSpPr>
        <p:spPr bwMode="auto">
          <a:xfrm>
            <a:off x="1992630" y="2256155"/>
            <a:ext cx="8700135" cy="3233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
            <a:pPr lvl="0" algn="just" eaLnBrk="1" hangingPunct="1">
              <a:lnSpc>
                <a:spcPct val="140000"/>
              </a:lnSpc>
              <a:spcBef>
                <a:spcPts val="600"/>
              </a:spcBef>
              <a:buClr>
                <a:srgbClr val="515151"/>
              </a:buClr>
              <a:buSzPct val="80000"/>
            </a:pPr>
            <a:r>
              <a:rPr lang="en-US" altLang="zh-CN" sz="3600" dirty="0">
                <a:solidFill>
                  <a:srgbClr val="595959"/>
                </a:solidFill>
                <a:latin typeface="幼圆" pitchFamily="49" charset="-122"/>
                <a:ea typeface="幼圆" pitchFamily="49" charset="-122"/>
              </a:rPr>
              <a:t>为客户提供良好的有特色的产品和服务；为员工提供良好的工作和生活平台；为投资人、为股东创造价值；为民族酒店品牌发展做出贡献。</a:t>
            </a:r>
            <a:endParaRPr lang="en-US" altLang="zh-CN" sz="3600" dirty="0">
              <a:solidFill>
                <a:srgbClr val="595959"/>
              </a:solidFill>
              <a:latin typeface="幼圆" pitchFamily="49" charset="-122"/>
              <a:ea typeface="幼圆" pitchFamily="49" charset="-122"/>
            </a:endParaRPr>
          </a:p>
        </p:txBody>
      </p:sp>
      <p:sp>
        <p:nvSpPr>
          <p:cNvPr id="5127" name="MH_PageTitle"/>
          <p:cNvSpPr>
            <a:spLocks noGrp="1"/>
          </p:cNvSpPr>
          <p:nvPr>
            <p:ph type="title"/>
          </p:nvPr>
        </p:nvSpPr>
        <p:spPr>
          <a:xfrm>
            <a:off x="950595" y="747395"/>
            <a:ext cx="4406900" cy="1152525"/>
          </a:xfrm>
        </p:spPr>
        <p:txBody>
          <a:bodyPr vert="horz" wrap="square" lIns="91440" tIns="45720" rIns="91440" bIns="45720" anchor="ctr">
            <a:noAutofit/>
          </a:bodyPr>
          <a:p>
            <a:pPr eaLnBrk="1" hangingPunct="1"/>
            <a:r>
              <a:rPr lang="en-US" altLang="zh-CN" sz="6000" b="1" i="1" dirty="0">
                <a:solidFill>
                  <a:srgbClr val="00B050"/>
                </a:solidFill>
              </a:rPr>
              <a:t>企业责任</a:t>
            </a:r>
            <a:endParaRPr lang="en-US" altLang="zh-CN" sz="6000" b="1" i="1" dirty="0">
              <a:solidFill>
                <a:srgbClr val="00B050"/>
              </a:solidFill>
            </a:endParaRPr>
          </a:p>
        </p:txBody>
      </p:sp>
      <p:pic>
        <p:nvPicPr>
          <p:cNvPr id="2" name="图片 1" descr="景邻山水"/>
          <p:cNvPicPr>
            <a:picLocks noChangeAspect="1"/>
          </p:cNvPicPr>
          <p:nvPr/>
        </p:nvPicPr>
        <p:blipFill>
          <a:blip r:embed="rId1"/>
          <a:srcRect/>
          <a:stretch>
            <a:fillRect/>
          </a:stretch>
        </p:blipFill>
        <p:spPr>
          <a:xfrm>
            <a:off x="10631170" y="53340"/>
            <a:ext cx="1475105" cy="2209800"/>
          </a:xfrm>
          <a:prstGeom prst="rect">
            <a:avLst/>
          </a:prstGeom>
        </p:spPr>
      </p:pic>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p:sp>
        <p:nvSpPr>
          <p:cNvPr id="3074" name="MH_PageTitle"/>
          <p:cNvSpPr>
            <a:spLocks noGrp="1"/>
          </p:cNvSpPr>
          <p:nvPr>
            <p:ph type="title"/>
          </p:nvPr>
        </p:nvSpPr>
        <p:spPr>
          <a:xfrm>
            <a:off x="1817370" y="288925"/>
            <a:ext cx="7886700" cy="1325880"/>
          </a:xfrm>
        </p:spPr>
        <p:txBody>
          <a:bodyPr vert="horz" wrap="square" lIns="91440" tIns="45720" rIns="91440" bIns="45720" anchor="ctr"/>
          <a:p>
            <a:pPr eaLnBrk="1" hangingPunct="1"/>
            <a:r>
              <a:rPr lang="en-US" altLang="zh-CN" sz="6000" b="1" i="1" dirty="0">
                <a:solidFill>
                  <a:srgbClr val="00B0F0"/>
                </a:solidFill>
              </a:rPr>
              <a:t>奋斗目标</a:t>
            </a:r>
            <a:endParaRPr lang="en-US" altLang="zh-CN" sz="6000" b="1" i="1" dirty="0">
              <a:solidFill>
                <a:srgbClr val="00B0F0"/>
              </a:solidFill>
            </a:endParaRPr>
          </a:p>
        </p:txBody>
      </p:sp>
      <p:sp>
        <p:nvSpPr>
          <p:cNvPr id="6" name="MH_Other_1"/>
          <p:cNvSpPr/>
          <p:nvPr/>
        </p:nvSpPr>
        <p:spPr>
          <a:xfrm>
            <a:off x="1221105" y="1257935"/>
            <a:ext cx="7656195" cy="3856990"/>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rgbClr val="D10000"/>
            </a:solid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宋体"/>
              <a:cs typeface="+mn-cs"/>
            </a:endParaRPr>
          </a:p>
        </p:txBody>
      </p:sp>
      <p:pic>
        <p:nvPicPr>
          <p:cNvPr id="2" name="图片 1" descr="景邻山水"/>
          <p:cNvPicPr>
            <a:picLocks noChangeAspect="1"/>
          </p:cNvPicPr>
          <p:nvPr/>
        </p:nvPicPr>
        <p:blipFill>
          <a:blip r:embed="rId1"/>
          <a:srcRect/>
          <a:stretch>
            <a:fillRect/>
          </a:stretch>
        </p:blipFill>
        <p:spPr>
          <a:xfrm>
            <a:off x="3148330" y="2979420"/>
            <a:ext cx="1475105" cy="2209800"/>
          </a:xfrm>
          <a:prstGeom prst="rect">
            <a:avLst/>
          </a:prstGeom>
        </p:spPr>
      </p:pic>
      <p:sp>
        <p:nvSpPr>
          <p:cNvPr id="7" name="MH_Desc_1"/>
          <p:cNvSpPr/>
          <p:nvPr/>
        </p:nvSpPr>
        <p:spPr>
          <a:xfrm>
            <a:off x="894080" y="1308100"/>
            <a:ext cx="10035540" cy="500062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rgbClr val="D10000"/>
            </a:solidFill>
            <a:prstDash val="solid"/>
            <a:miter lim="800000"/>
          </a:ln>
          <a:effectLst/>
        </p:spPr>
        <p:txBody>
          <a:bodyPr lIns="612000" tIns="216000" rIns="324000" bIns="1584000"/>
          <a:p>
            <a:pPr lvl="0" algn="just" eaLnBrk="1" hangingPunct="1">
              <a:lnSpc>
                <a:spcPct val="150000"/>
              </a:lnSpc>
            </a:pPr>
            <a:r>
              <a:rPr lang="en-US" altLang="zh-CN" sz="3200" dirty="0">
                <a:latin typeface="幼圆" pitchFamily="49" charset="-122"/>
                <a:ea typeface="幼圆" pitchFamily="49" charset="-122"/>
              </a:rPr>
              <a:t>创造并建立新的度假连锁酒店品牌，引领度假连锁酒店行业的发展，做民族度假连锁酒店管理品牌的佼佼者。</a:t>
            </a:r>
            <a:endParaRPr lang="en-US" altLang="zh-CN" sz="3200" dirty="0">
              <a:latin typeface="幼圆" pitchFamily="49" charset="-122"/>
              <a:ea typeface="幼圆" pitchFamily="49" charset="-122"/>
            </a:endParaRPr>
          </a:p>
        </p:txBody>
      </p:sp>
      <p:sp>
        <p:nvSpPr>
          <p:cNvPr id="8" name="MH_Other_2"/>
          <p:cNvSpPr/>
          <p:nvPr/>
        </p:nvSpPr>
        <p:spPr bwMode="auto">
          <a:xfrm rot="21540000">
            <a:off x="7428230" y="3383915"/>
            <a:ext cx="4019550" cy="2907030"/>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rgbClr val="D10000"/>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contourW="12700">
              <a:contourClr>
                <a:srgbClr val="FFFFFF"/>
              </a:contourClr>
            </a:sp3d>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p:transition>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MH_PageTitle"/>
          <p:cNvSpPr>
            <a:spLocks noGrp="1"/>
          </p:cNvSpPr>
          <p:nvPr>
            <p:ph type="title"/>
          </p:nvPr>
        </p:nvSpPr>
        <p:spPr>
          <a:xfrm>
            <a:off x="628650" y="182245"/>
            <a:ext cx="7886700" cy="1325880"/>
          </a:xfrm>
        </p:spPr>
        <p:txBody>
          <a:bodyPr vert="horz" wrap="square" lIns="91440" tIns="45720" rIns="91440" bIns="45720" anchor="ctr"/>
          <a:p>
            <a:pPr eaLnBrk="1" hangingPunct="1"/>
            <a:r>
              <a:rPr lang="en-US" altLang="zh-CN" sz="6000" b="1" i="1" dirty="0">
                <a:solidFill>
                  <a:srgbClr val="002060"/>
                </a:solidFill>
              </a:rPr>
              <a:t>酒店项目服务及特色</a:t>
            </a:r>
            <a:endParaRPr lang="en-US" altLang="zh-CN" sz="6000" b="1" i="1" dirty="0">
              <a:solidFill>
                <a:srgbClr val="002060"/>
              </a:solidFill>
            </a:endParaRPr>
          </a:p>
        </p:txBody>
      </p:sp>
      <p:sp>
        <p:nvSpPr>
          <p:cNvPr id="3075" name="MH_Other_1"/>
          <p:cNvSpPr/>
          <p:nvPr/>
        </p:nvSpPr>
        <p:spPr>
          <a:xfrm>
            <a:off x="1506855" y="6604000"/>
            <a:ext cx="9161145" cy="268605"/>
          </a:xfrm>
          <a:prstGeom prst="rect">
            <a:avLst/>
          </a:prstGeom>
          <a:gradFill>
            <a:gsLst>
              <a:gs pos="0">
                <a:srgbClr val="012D86"/>
              </a:gs>
              <a:gs pos="100000">
                <a:srgbClr val="0E2557"/>
              </a:gs>
            </a:gsLst>
            <a:lin ang="5400000" scaled="0"/>
          </a:gradFill>
          <a:ln w="9525">
            <a:noFill/>
            <a:miter/>
          </a:ln>
        </p:spPr>
        <p:txBody>
          <a:bodyPr/>
          <a:p>
            <a:pPr lvl="0" eaLnBrk="1" hangingPunct="1"/>
            <a:endParaRPr lang="zh-CN" altLang="en-US" dirty="0">
              <a:latin typeface="Calibri" pitchFamily="34" charset="0"/>
              <a:ea typeface="宋体" pitchFamily="2" charset="-122"/>
            </a:endParaRPr>
          </a:p>
        </p:txBody>
      </p:sp>
      <p:sp>
        <p:nvSpPr>
          <p:cNvPr id="3081" name="MH_Other_6"/>
          <p:cNvSpPr/>
          <p:nvPr/>
        </p:nvSpPr>
        <p:spPr>
          <a:xfrm>
            <a:off x="17780" y="3351530"/>
            <a:ext cx="7019925" cy="3308350"/>
          </a:xfrm>
          <a:custGeom>
            <a:avLst/>
            <a:gdLst/>
            <a:ahLst/>
            <a:cxnLst>
              <a:cxn ang="0">
                <a:pos x="521933" y="848735"/>
              </a:cxn>
              <a:cxn ang="0">
                <a:pos x="54844" y="739291"/>
              </a:cxn>
              <a:cxn ang="0">
                <a:pos x="292120" y="903457"/>
              </a:cxn>
              <a:cxn ang="0">
                <a:pos x="1085276" y="640017"/>
              </a:cxn>
              <a:cxn ang="0">
                <a:pos x="2009377" y="663571"/>
              </a:cxn>
              <a:cxn ang="0">
                <a:pos x="2019097" y="672398"/>
              </a:cxn>
              <a:cxn ang="0">
                <a:pos x="894856" y="795421"/>
              </a:cxn>
              <a:cxn ang="0">
                <a:pos x="105689" y="977321"/>
              </a:cxn>
              <a:cxn ang="0">
                <a:pos x="78837" y="628309"/>
              </a:cxn>
              <a:cxn ang="0">
                <a:pos x="11705" y="816125"/>
              </a:cxn>
              <a:cxn ang="0">
                <a:pos x="490576" y="953659"/>
              </a:cxn>
              <a:cxn ang="0">
                <a:pos x="1612416" y="623133"/>
              </a:cxn>
              <a:cxn ang="0">
                <a:pos x="266843" y="713315"/>
              </a:cxn>
              <a:cxn ang="0">
                <a:pos x="209128" y="363998"/>
              </a:cxn>
              <a:cxn ang="0">
                <a:pos x="310073" y="645554"/>
              </a:cxn>
              <a:cxn ang="0">
                <a:pos x="354556" y="360101"/>
              </a:cxn>
              <a:cxn ang="0">
                <a:pos x="353402" y="635042"/>
              </a:cxn>
              <a:cxn ang="0">
                <a:pos x="338503" y="648343"/>
              </a:cxn>
              <a:cxn ang="0">
                <a:pos x="537954" y="343988"/>
              </a:cxn>
              <a:cxn ang="0">
                <a:pos x="378545" y="748845"/>
              </a:cxn>
              <a:cxn ang="0">
                <a:pos x="533802" y="345397"/>
              </a:cxn>
              <a:cxn ang="0">
                <a:pos x="526446" y="210774"/>
              </a:cxn>
              <a:cxn ang="0">
                <a:pos x="609907" y="278721"/>
              </a:cxn>
              <a:cxn ang="0">
                <a:pos x="618849" y="281675"/>
              </a:cxn>
              <a:cxn ang="0">
                <a:pos x="523721" y="206410"/>
              </a:cxn>
              <a:cxn ang="0">
                <a:pos x="280201" y="401585"/>
              </a:cxn>
              <a:cxn ang="0">
                <a:pos x="266745" y="391235"/>
              </a:cxn>
              <a:cxn ang="0">
                <a:pos x="177277" y="200384"/>
              </a:cxn>
              <a:cxn ang="0">
                <a:pos x="189221" y="296481"/>
              </a:cxn>
              <a:cxn ang="0">
                <a:pos x="139952" y="327530"/>
              </a:cxn>
              <a:cxn ang="0">
                <a:pos x="92178" y="275784"/>
              </a:cxn>
              <a:cxn ang="0">
                <a:pos x="325046" y="194542"/>
              </a:cxn>
              <a:cxn ang="0">
                <a:pos x="369805" y="227027"/>
              </a:cxn>
              <a:cxn ang="0">
                <a:pos x="416056" y="259510"/>
              </a:cxn>
              <a:cxn ang="0">
                <a:pos x="481703" y="237362"/>
              </a:cxn>
              <a:cxn ang="0">
                <a:pos x="316094" y="188637"/>
              </a:cxn>
              <a:cxn ang="0">
                <a:pos x="535458" y="150135"/>
              </a:cxn>
              <a:cxn ang="0">
                <a:pos x="486240" y="105661"/>
              </a:cxn>
              <a:cxn ang="0">
                <a:pos x="523527" y="116039"/>
              </a:cxn>
              <a:cxn ang="0">
                <a:pos x="401229" y="133827"/>
              </a:cxn>
              <a:cxn ang="0">
                <a:pos x="348860" y="86467"/>
              </a:cxn>
              <a:cxn ang="0">
                <a:pos x="296644" y="37715"/>
              </a:cxn>
              <a:cxn ang="0">
                <a:pos x="216083" y="77602"/>
              </a:cxn>
              <a:cxn ang="0">
                <a:pos x="313056" y="28852"/>
              </a:cxn>
              <a:cxn ang="0">
                <a:pos x="226526" y="178058"/>
              </a:cxn>
              <a:cxn ang="0">
                <a:pos x="231001" y="2261"/>
              </a:cxn>
            </a:cxnLst>
            <a:pathLst>
              <a:path w="8151555" h="3842099">
                <a:moveTo>
                  <a:pt x="4165931" y="2459265"/>
                </a:moveTo>
                <a:cubicBezTo>
                  <a:pt x="4171660" y="2461396"/>
                  <a:pt x="4171660" y="2465658"/>
                  <a:pt x="4157339" y="2471341"/>
                </a:cubicBezTo>
                <a:cubicBezTo>
                  <a:pt x="3447027" y="2749804"/>
                  <a:pt x="2736715" y="3033950"/>
                  <a:pt x="2003490" y="3261266"/>
                </a:cubicBezTo>
                <a:cubicBezTo>
                  <a:pt x="1659790" y="3369242"/>
                  <a:pt x="1293178" y="3488583"/>
                  <a:pt x="932293" y="3511314"/>
                </a:cubicBezTo>
                <a:cubicBezTo>
                  <a:pt x="714617" y="3522680"/>
                  <a:pt x="496941" y="3499949"/>
                  <a:pt x="325091" y="3363559"/>
                </a:cubicBezTo>
                <a:cubicBezTo>
                  <a:pt x="147513" y="3227169"/>
                  <a:pt x="90230" y="3039632"/>
                  <a:pt x="210525" y="2840730"/>
                </a:cubicBezTo>
                <a:cubicBezTo>
                  <a:pt x="216253" y="2829365"/>
                  <a:pt x="256352" y="2829365"/>
                  <a:pt x="250623" y="2835048"/>
                </a:cubicBezTo>
                <a:cubicBezTo>
                  <a:pt x="118872" y="3062364"/>
                  <a:pt x="221982" y="3283998"/>
                  <a:pt x="445386" y="3403339"/>
                </a:cubicBezTo>
                <a:cubicBezTo>
                  <a:pt x="651606" y="3511314"/>
                  <a:pt x="892195" y="3505631"/>
                  <a:pt x="1121328" y="3471534"/>
                </a:cubicBezTo>
                <a:cubicBezTo>
                  <a:pt x="1499397" y="3409022"/>
                  <a:pt x="1866010" y="3295364"/>
                  <a:pt x="2226894" y="3176022"/>
                </a:cubicBezTo>
                <a:cubicBezTo>
                  <a:pt x="2874194" y="2960072"/>
                  <a:pt x="3504310" y="2704340"/>
                  <a:pt x="4140154" y="2459975"/>
                </a:cubicBezTo>
                <a:cubicBezTo>
                  <a:pt x="4148746" y="2457134"/>
                  <a:pt x="4160203" y="2457134"/>
                  <a:pt x="4165931" y="2459265"/>
                </a:cubicBezTo>
                <a:close/>
                <a:moveTo>
                  <a:pt x="6189407" y="2394391"/>
                </a:moveTo>
                <a:cubicBezTo>
                  <a:pt x="6532993" y="2397232"/>
                  <a:pt x="6876580" y="2425645"/>
                  <a:pt x="7208714" y="2471105"/>
                </a:cubicBezTo>
                <a:cubicBezTo>
                  <a:pt x="7376212" y="2493835"/>
                  <a:pt x="7544784" y="2519761"/>
                  <a:pt x="7713178" y="2549772"/>
                </a:cubicBezTo>
                <a:lnTo>
                  <a:pt x="8151555" y="2639621"/>
                </a:lnTo>
                <a:lnTo>
                  <a:pt x="8151555" y="2669171"/>
                </a:lnTo>
                <a:lnTo>
                  <a:pt x="7750489" y="2583690"/>
                </a:lnTo>
                <a:cubicBezTo>
                  <a:pt x="7590596" y="2553857"/>
                  <a:pt x="7430613" y="2527930"/>
                  <a:pt x="7271705" y="2505200"/>
                </a:cubicBezTo>
                <a:cubicBezTo>
                  <a:pt x="6618890" y="2414280"/>
                  <a:pt x="5925990" y="2380184"/>
                  <a:pt x="5267449" y="2476787"/>
                </a:cubicBezTo>
                <a:cubicBezTo>
                  <a:pt x="4631814" y="2573390"/>
                  <a:pt x="4019084" y="2800692"/>
                  <a:pt x="3434987" y="3056405"/>
                </a:cubicBezTo>
                <a:cubicBezTo>
                  <a:pt x="2931060" y="3272342"/>
                  <a:pt x="2450038" y="3528055"/>
                  <a:pt x="1923205" y="3675801"/>
                </a:cubicBezTo>
                <a:cubicBezTo>
                  <a:pt x="1654062" y="3755357"/>
                  <a:pt x="1373466" y="3817864"/>
                  <a:pt x="1092871" y="3834912"/>
                </a:cubicBezTo>
                <a:cubicBezTo>
                  <a:pt x="869539" y="3846277"/>
                  <a:pt x="606123" y="3857642"/>
                  <a:pt x="405697" y="3755357"/>
                </a:cubicBezTo>
                <a:cubicBezTo>
                  <a:pt x="170913" y="3636024"/>
                  <a:pt x="22025" y="3403040"/>
                  <a:pt x="4846" y="3147326"/>
                </a:cubicBezTo>
                <a:cubicBezTo>
                  <a:pt x="-6607" y="3005263"/>
                  <a:pt x="-880" y="2851834"/>
                  <a:pt x="56384" y="2726819"/>
                </a:cubicBezTo>
                <a:cubicBezTo>
                  <a:pt x="113649" y="2596121"/>
                  <a:pt x="216725" y="2516565"/>
                  <a:pt x="302621" y="2414280"/>
                </a:cubicBezTo>
                <a:cubicBezTo>
                  <a:pt x="308348" y="2402914"/>
                  <a:pt x="354159" y="2397232"/>
                  <a:pt x="342706" y="2414280"/>
                </a:cubicBezTo>
                <a:cubicBezTo>
                  <a:pt x="268263" y="2505200"/>
                  <a:pt x="159460" y="2584755"/>
                  <a:pt x="113649" y="2692724"/>
                </a:cubicBezTo>
                <a:cubicBezTo>
                  <a:pt x="56384" y="2829104"/>
                  <a:pt x="27752" y="2988215"/>
                  <a:pt x="44931" y="3135961"/>
                </a:cubicBezTo>
                <a:cubicBezTo>
                  <a:pt x="73564" y="3380310"/>
                  <a:pt x="199545" y="3624658"/>
                  <a:pt x="440056" y="3732627"/>
                </a:cubicBezTo>
                <a:cubicBezTo>
                  <a:pt x="657661" y="3829230"/>
                  <a:pt x="926804" y="3829230"/>
                  <a:pt x="1167315" y="3800817"/>
                </a:cubicBezTo>
                <a:cubicBezTo>
                  <a:pt x="1407825" y="3778087"/>
                  <a:pt x="1648336" y="3732627"/>
                  <a:pt x="1883120" y="3664436"/>
                </a:cubicBezTo>
                <a:cubicBezTo>
                  <a:pt x="2432859" y="3505325"/>
                  <a:pt x="2931060" y="3243929"/>
                  <a:pt x="3452166" y="3022310"/>
                </a:cubicBezTo>
                <a:cubicBezTo>
                  <a:pt x="4001905" y="2789327"/>
                  <a:pt x="4580276" y="2567708"/>
                  <a:pt x="5170100" y="2471105"/>
                </a:cubicBezTo>
                <a:cubicBezTo>
                  <a:pt x="5502233" y="2414280"/>
                  <a:pt x="5845820" y="2391549"/>
                  <a:pt x="6189407" y="2394391"/>
                </a:cubicBezTo>
                <a:close/>
                <a:moveTo>
                  <a:pt x="802757" y="1398662"/>
                </a:moveTo>
                <a:cubicBezTo>
                  <a:pt x="807322" y="1398751"/>
                  <a:pt x="810902" y="1399461"/>
                  <a:pt x="812334" y="1400880"/>
                </a:cubicBezTo>
                <a:cubicBezTo>
                  <a:pt x="846707" y="1849451"/>
                  <a:pt x="892538" y="2315056"/>
                  <a:pt x="1024300" y="2740915"/>
                </a:cubicBezTo>
                <a:cubicBezTo>
                  <a:pt x="1030029" y="2752271"/>
                  <a:pt x="984199" y="2763627"/>
                  <a:pt x="978470" y="2752271"/>
                </a:cubicBezTo>
                <a:cubicBezTo>
                  <a:pt x="846707" y="2326413"/>
                  <a:pt x="800877" y="1860807"/>
                  <a:pt x="766504" y="1412236"/>
                </a:cubicBezTo>
                <a:cubicBezTo>
                  <a:pt x="766504" y="1403719"/>
                  <a:pt x="789061" y="1398396"/>
                  <a:pt x="802757" y="1398662"/>
                </a:cubicBezTo>
                <a:close/>
                <a:moveTo>
                  <a:pt x="1360993" y="1383691"/>
                </a:moveTo>
                <a:cubicBezTo>
                  <a:pt x="1365297" y="1384490"/>
                  <a:pt x="1368167" y="1386267"/>
                  <a:pt x="1368167" y="1389109"/>
                </a:cubicBezTo>
                <a:cubicBezTo>
                  <a:pt x="1362428" y="1752919"/>
                  <a:pt x="1305033" y="2133783"/>
                  <a:pt x="1190245" y="2480540"/>
                </a:cubicBezTo>
                <a:cubicBezTo>
                  <a:pt x="1190245" y="2497594"/>
                  <a:pt x="1144329" y="2503278"/>
                  <a:pt x="1150069" y="2491909"/>
                </a:cubicBezTo>
                <a:cubicBezTo>
                  <a:pt x="1259118" y="2145152"/>
                  <a:pt x="1322252" y="1764289"/>
                  <a:pt x="1322252" y="1400478"/>
                </a:cubicBezTo>
                <a:cubicBezTo>
                  <a:pt x="1322252" y="1387688"/>
                  <a:pt x="1348079" y="1381293"/>
                  <a:pt x="1360993" y="1383691"/>
                </a:cubicBezTo>
                <a:close/>
                <a:moveTo>
                  <a:pt x="1576035" y="1361194"/>
                </a:moveTo>
                <a:cubicBezTo>
                  <a:pt x="1586759" y="1359774"/>
                  <a:pt x="1596767" y="1361194"/>
                  <a:pt x="1596767" y="1366873"/>
                </a:cubicBezTo>
                <a:cubicBezTo>
                  <a:pt x="1493824" y="1718953"/>
                  <a:pt x="1448071" y="2088069"/>
                  <a:pt x="1356566" y="2440150"/>
                </a:cubicBezTo>
                <a:cubicBezTo>
                  <a:pt x="1276499" y="2741121"/>
                  <a:pt x="1196432" y="3013700"/>
                  <a:pt x="1190713" y="3326029"/>
                </a:cubicBezTo>
                <a:cubicBezTo>
                  <a:pt x="1190713" y="3337386"/>
                  <a:pt x="1150679" y="3343065"/>
                  <a:pt x="1150679" y="3337386"/>
                </a:cubicBezTo>
                <a:cubicBezTo>
                  <a:pt x="1150679" y="3036415"/>
                  <a:pt x="1225027" y="2775194"/>
                  <a:pt x="1299375" y="2491258"/>
                </a:cubicBezTo>
                <a:cubicBezTo>
                  <a:pt x="1396599" y="2122142"/>
                  <a:pt x="1448071" y="1741668"/>
                  <a:pt x="1551015" y="1372551"/>
                </a:cubicBezTo>
                <a:cubicBezTo>
                  <a:pt x="1553874" y="1366873"/>
                  <a:pt x="1565312" y="1362614"/>
                  <a:pt x="1576035" y="1361194"/>
                </a:cubicBezTo>
                <a:close/>
                <a:moveTo>
                  <a:pt x="2064987" y="1321773"/>
                </a:moveTo>
                <a:cubicBezTo>
                  <a:pt x="2082716" y="1319377"/>
                  <a:pt x="2102056" y="1325766"/>
                  <a:pt x="2089163" y="1338542"/>
                </a:cubicBezTo>
                <a:cubicBezTo>
                  <a:pt x="1905787" y="1508900"/>
                  <a:pt x="1814099" y="1764436"/>
                  <a:pt x="1728142" y="1991580"/>
                </a:cubicBezTo>
                <a:cubicBezTo>
                  <a:pt x="1619263" y="2281188"/>
                  <a:pt x="1539036" y="2576474"/>
                  <a:pt x="1453079" y="2877439"/>
                </a:cubicBezTo>
                <a:cubicBezTo>
                  <a:pt x="1447348" y="2894475"/>
                  <a:pt x="1401504" y="2900153"/>
                  <a:pt x="1407235" y="2877439"/>
                </a:cubicBezTo>
                <a:cubicBezTo>
                  <a:pt x="1498922" y="2582152"/>
                  <a:pt x="1573419" y="2281188"/>
                  <a:pt x="1688029" y="1985901"/>
                </a:cubicBezTo>
                <a:cubicBezTo>
                  <a:pt x="1773986" y="1758758"/>
                  <a:pt x="1865674" y="1497543"/>
                  <a:pt x="2049049" y="1327185"/>
                </a:cubicBezTo>
                <a:cubicBezTo>
                  <a:pt x="2053347" y="1324346"/>
                  <a:pt x="2059078" y="1322572"/>
                  <a:pt x="2064987" y="1321773"/>
                </a:cubicBezTo>
                <a:close/>
                <a:moveTo>
                  <a:pt x="2010351" y="793132"/>
                </a:moveTo>
                <a:cubicBezTo>
                  <a:pt x="2025101" y="790738"/>
                  <a:pt x="2042264" y="797123"/>
                  <a:pt x="2020810" y="809894"/>
                </a:cubicBezTo>
                <a:cubicBezTo>
                  <a:pt x="1906390" y="883680"/>
                  <a:pt x="1946437" y="1019901"/>
                  <a:pt x="2037973" y="1093687"/>
                </a:cubicBezTo>
                <a:cubicBezTo>
                  <a:pt x="2095183" y="1139094"/>
                  <a:pt x="2175277" y="1173149"/>
                  <a:pt x="2243928" y="1144770"/>
                </a:cubicBezTo>
                <a:cubicBezTo>
                  <a:pt x="2278254" y="1127742"/>
                  <a:pt x="2329743" y="1110714"/>
                  <a:pt x="2341185" y="1070983"/>
                </a:cubicBezTo>
                <a:cubicBezTo>
                  <a:pt x="2364069" y="951790"/>
                  <a:pt x="2095183" y="855300"/>
                  <a:pt x="2118067" y="1036928"/>
                </a:cubicBezTo>
                <a:cubicBezTo>
                  <a:pt x="2118067" y="1053956"/>
                  <a:pt x="2072299" y="1065307"/>
                  <a:pt x="2072299" y="1048280"/>
                </a:cubicBezTo>
                <a:cubicBezTo>
                  <a:pt x="2043694" y="792866"/>
                  <a:pt x="2455605" y="946114"/>
                  <a:pt x="2375511" y="1082335"/>
                </a:cubicBezTo>
                <a:cubicBezTo>
                  <a:pt x="2312580" y="1195852"/>
                  <a:pt x="2123788" y="1201528"/>
                  <a:pt x="2026531" y="1133418"/>
                </a:cubicBezTo>
                <a:cubicBezTo>
                  <a:pt x="1906390" y="1048280"/>
                  <a:pt x="1849180" y="889356"/>
                  <a:pt x="1997926" y="798542"/>
                </a:cubicBezTo>
                <a:cubicBezTo>
                  <a:pt x="2000786" y="795704"/>
                  <a:pt x="2005435" y="793930"/>
                  <a:pt x="2010351" y="793132"/>
                </a:cubicBezTo>
                <a:close/>
                <a:moveTo>
                  <a:pt x="935681" y="788595"/>
                </a:moveTo>
                <a:cubicBezTo>
                  <a:pt x="941421" y="789927"/>
                  <a:pt x="946443" y="793123"/>
                  <a:pt x="949312" y="798804"/>
                </a:cubicBezTo>
                <a:cubicBezTo>
                  <a:pt x="1046883" y="1026068"/>
                  <a:pt x="1058362" y="1298783"/>
                  <a:pt x="1075580" y="1543091"/>
                </a:cubicBezTo>
                <a:cubicBezTo>
                  <a:pt x="1092798" y="1815807"/>
                  <a:pt x="1115756" y="2099886"/>
                  <a:pt x="1092798" y="2372602"/>
                </a:cubicBezTo>
                <a:cubicBezTo>
                  <a:pt x="1092798" y="2389647"/>
                  <a:pt x="1046883" y="2395328"/>
                  <a:pt x="1052622" y="2372602"/>
                </a:cubicBezTo>
                <a:cubicBezTo>
                  <a:pt x="1069841" y="2088523"/>
                  <a:pt x="1052622" y="1787399"/>
                  <a:pt x="1023925" y="1503320"/>
                </a:cubicBezTo>
                <a:cubicBezTo>
                  <a:pt x="1006707" y="1270376"/>
                  <a:pt x="995228" y="1020386"/>
                  <a:pt x="903397" y="810168"/>
                </a:cubicBezTo>
                <a:cubicBezTo>
                  <a:pt x="894788" y="797384"/>
                  <a:pt x="918463" y="784601"/>
                  <a:pt x="935681" y="788595"/>
                </a:cubicBezTo>
                <a:close/>
                <a:moveTo>
                  <a:pt x="680494" y="769976"/>
                </a:moveTo>
                <a:cubicBezTo>
                  <a:pt x="709148" y="769976"/>
                  <a:pt x="680494" y="792699"/>
                  <a:pt x="663301" y="792699"/>
                </a:cubicBezTo>
                <a:cubicBezTo>
                  <a:pt x="434066" y="781338"/>
                  <a:pt x="325179" y="1105149"/>
                  <a:pt x="428335" y="1286937"/>
                </a:cubicBezTo>
                <a:cubicBezTo>
                  <a:pt x="520029" y="1446002"/>
                  <a:pt x="697686" y="1264214"/>
                  <a:pt x="726341" y="1139234"/>
                </a:cubicBezTo>
                <a:cubicBezTo>
                  <a:pt x="754995" y="1019935"/>
                  <a:pt x="617454" y="940403"/>
                  <a:pt x="542953" y="1059701"/>
                </a:cubicBezTo>
                <a:cubicBezTo>
                  <a:pt x="502836" y="1127872"/>
                  <a:pt x="520029" y="1190362"/>
                  <a:pt x="577338" y="1241490"/>
                </a:cubicBezTo>
                <a:cubicBezTo>
                  <a:pt x="588800" y="1252852"/>
                  <a:pt x="548683" y="1269894"/>
                  <a:pt x="537222" y="1258533"/>
                </a:cubicBezTo>
                <a:cubicBezTo>
                  <a:pt x="382488" y="1133553"/>
                  <a:pt x="577338" y="900636"/>
                  <a:pt x="732072" y="997212"/>
                </a:cubicBezTo>
                <a:cubicBezTo>
                  <a:pt x="898267" y="1093787"/>
                  <a:pt x="646108" y="1372151"/>
                  <a:pt x="520029" y="1377831"/>
                </a:cubicBezTo>
                <a:cubicBezTo>
                  <a:pt x="359564" y="1389193"/>
                  <a:pt x="336641" y="1167638"/>
                  <a:pt x="353833" y="1059701"/>
                </a:cubicBezTo>
                <a:cubicBezTo>
                  <a:pt x="388219" y="889275"/>
                  <a:pt x="502836" y="758614"/>
                  <a:pt x="680494" y="769976"/>
                </a:cubicBezTo>
                <a:close/>
                <a:moveTo>
                  <a:pt x="1229194" y="718010"/>
                </a:moveTo>
                <a:cubicBezTo>
                  <a:pt x="1246644" y="716680"/>
                  <a:pt x="1264899" y="730510"/>
                  <a:pt x="1247718" y="747530"/>
                </a:cubicBezTo>
                <a:cubicBezTo>
                  <a:pt x="1098814" y="872349"/>
                  <a:pt x="1081633" y="1212765"/>
                  <a:pt x="1299261" y="1292195"/>
                </a:cubicBezTo>
                <a:cubicBezTo>
                  <a:pt x="1482527" y="1360278"/>
                  <a:pt x="1751699" y="1235459"/>
                  <a:pt x="1808969" y="1042557"/>
                </a:cubicBezTo>
                <a:cubicBezTo>
                  <a:pt x="1877694" y="832634"/>
                  <a:pt x="1551252" y="787245"/>
                  <a:pt x="1419529" y="872349"/>
                </a:cubicBezTo>
                <a:cubicBezTo>
                  <a:pt x="1339351" y="923412"/>
                  <a:pt x="1293534" y="1048231"/>
                  <a:pt x="1362259" y="1133334"/>
                </a:cubicBezTo>
                <a:cubicBezTo>
                  <a:pt x="1442438" y="1235459"/>
                  <a:pt x="1545525" y="1070925"/>
                  <a:pt x="1551252" y="1002842"/>
                </a:cubicBezTo>
                <a:cubicBezTo>
                  <a:pt x="1556979" y="980148"/>
                  <a:pt x="1597068" y="974474"/>
                  <a:pt x="1597068" y="997168"/>
                </a:cubicBezTo>
                <a:cubicBezTo>
                  <a:pt x="1585614" y="1093619"/>
                  <a:pt x="1511162" y="1190070"/>
                  <a:pt x="1408075" y="1201418"/>
                </a:cubicBezTo>
                <a:cubicBezTo>
                  <a:pt x="1287807" y="1207091"/>
                  <a:pt x="1276353" y="1036883"/>
                  <a:pt x="1299261" y="963127"/>
                </a:cubicBezTo>
                <a:cubicBezTo>
                  <a:pt x="1350805" y="758877"/>
                  <a:pt x="1751699" y="741857"/>
                  <a:pt x="1849059" y="912064"/>
                </a:cubicBezTo>
                <a:cubicBezTo>
                  <a:pt x="1906329" y="1002842"/>
                  <a:pt x="1820423" y="1133334"/>
                  <a:pt x="1751699" y="1195744"/>
                </a:cubicBezTo>
                <a:cubicBezTo>
                  <a:pt x="1660066" y="1292195"/>
                  <a:pt x="1516889" y="1354605"/>
                  <a:pt x="1385167" y="1348931"/>
                </a:cubicBezTo>
                <a:cubicBezTo>
                  <a:pt x="1070179" y="1326237"/>
                  <a:pt x="1001454" y="912064"/>
                  <a:pt x="1213355" y="724836"/>
                </a:cubicBezTo>
                <a:cubicBezTo>
                  <a:pt x="1217650" y="720581"/>
                  <a:pt x="1223378" y="718453"/>
                  <a:pt x="1229194" y="718010"/>
                </a:cubicBezTo>
                <a:close/>
                <a:moveTo>
                  <a:pt x="1763429" y="257899"/>
                </a:moveTo>
                <a:cubicBezTo>
                  <a:pt x="1900829" y="252203"/>
                  <a:pt x="2141279" y="423093"/>
                  <a:pt x="2055404" y="576894"/>
                </a:cubicBezTo>
                <a:cubicBezTo>
                  <a:pt x="1998154" y="685124"/>
                  <a:pt x="1809229" y="736391"/>
                  <a:pt x="1711904" y="645250"/>
                </a:cubicBezTo>
                <a:cubicBezTo>
                  <a:pt x="1660379" y="605376"/>
                  <a:pt x="1614579" y="502842"/>
                  <a:pt x="1677554" y="451575"/>
                </a:cubicBezTo>
                <a:cubicBezTo>
                  <a:pt x="1729079" y="411700"/>
                  <a:pt x="1797779" y="400308"/>
                  <a:pt x="1866479" y="406004"/>
                </a:cubicBezTo>
                <a:cubicBezTo>
                  <a:pt x="1889379" y="406004"/>
                  <a:pt x="1843579" y="428789"/>
                  <a:pt x="1837854" y="423093"/>
                </a:cubicBezTo>
                <a:cubicBezTo>
                  <a:pt x="1585954" y="411700"/>
                  <a:pt x="1706179" y="662339"/>
                  <a:pt x="1849304" y="668035"/>
                </a:cubicBezTo>
                <a:cubicBezTo>
                  <a:pt x="1969529" y="673732"/>
                  <a:pt x="2078304" y="554109"/>
                  <a:pt x="2009604" y="445878"/>
                </a:cubicBezTo>
                <a:cubicBezTo>
                  <a:pt x="1958079" y="366130"/>
                  <a:pt x="1866479" y="303470"/>
                  <a:pt x="1774879" y="286381"/>
                </a:cubicBezTo>
                <a:cubicBezTo>
                  <a:pt x="1654654" y="263596"/>
                  <a:pt x="1477179" y="383219"/>
                  <a:pt x="1580229" y="497145"/>
                </a:cubicBezTo>
                <a:cubicBezTo>
                  <a:pt x="1585954" y="508538"/>
                  <a:pt x="1545879" y="525627"/>
                  <a:pt x="1540154" y="514234"/>
                </a:cubicBezTo>
                <a:cubicBezTo>
                  <a:pt x="1414204" y="371826"/>
                  <a:pt x="1643204" y="263596"/>
                  <a:pt x="1763429" y="257899"/>
                </a:cubicBezTo>
                <a:close/>
                <a:moveTo>
                  <a:pt x="961593" y="7"/>
                </a:moveTo>
                <a:cubicBezTo>
                  <a:pt x="1148093" y="-1157"/>
                  <a:pt x="1399265" y="128604"/>
                  <a:pt x="1339134" y="332249"/>
                </a:cubicBezTo>
                <a:cubicBezTo>
                  <a:pt x="1281866" y="542280"/>
                  <a:pt x="921080" y="451456"/>
                  <a:pt x="817998" y="349279"/>
                </a:cubicBezTo>
                <a:cubicBezTo>
                  <a:pt x="743551" y="275484"/>
                  <a:pt x="755004" y="178983"/>
                  <a:pt x="846632" y="127895"/>
                </a:cubicBezTo>
                <a:cubicBezTo>
                  <a:pt x="932534" y="71130"/>
                  <a:pt x="1058523" y="99512"/>
                  <a:pt x="1138697" y="144924"/>
                </a:cubicBezTo>
                <a:cubicBezTo>
                  <a:pt x="1161604" y="156277"/>
                  <a:pt x="1121517" y="178983"/>
                  <a:pt x="1104337" y="173307"/>
                </a:cubicBezTo>
                <a:cubicBezTo>
                  <a:pt x="1041342" y="133571"/>
                  <a:pt x="892446" y="93836"/>
                  <a:pt x="835179" y="173307"/>
                </a:cubicBezTo>
                <a:cubicBezTo>
                  <a:pt x="806545" y="213043"/>
                  <a:pt x="795091" y="258455"/>
                  <a:pt x="829452" y="298190"/>
                </a:cubicBezTo>
                <a:cubicBezTo>
                  <a:pt x="880993" y="360632"/>
                  <a:pt x="961168" y="394691"/>
                  <a:pt x="1041342" y="411721"/>
                </a:cubicBezTo>
                <a:cubicBezTo>
                  <a:pt x="1127244" y="434427"/>
                  <a:pt x="1304773" y="434427"/>
                  <a:pt x="1304773" y="303867"/>
                </a:cubicBezTo>
                <a:cubicBezTo>
                  <a:pt x="1304773" y="230072"/>
                  <a:pt x="1258959" y="156277"/>
                  <a:pt x="1201692" y="110865"/>
                </a:cubicBezTo>
                <a:cubicBezTo>
                  <a:pt x="1127244" y="54100"/>
                  <a:pt x="1041342" y="20041"/>
                  <a:pt x="943987" y="31394"/>
                </a:cubicBezTo>
                <a:cubicBezTo>
                  <a:pt x="846632" y="37071"/>
                  <a:pt x="709190" y="82483"/>
                  <a:pt x="709190" y="201690"/>
                </a:cubicBezTo>
                <a:cubicBezTo>
                  <a:pt x="703463" y="377661"/>
                  <a:pt x="858086" y="508221"/>
                  <a:pt x="869539" y="684193"/>
                </a:cubicBezTo>
                <a:cubicBezTo>
                  <a:pt x="869539" y="706899"/>
                  <a:pt x="829452" y="712576"/>
                  <a:pt x="823725" y="689870"/>
                </a:cubicBezTo>
                <a:cubicBezTo>
                  <a:pt x="817998" y="519574"/>
                  <a:pt x="634742" y="377661"/>
                  <a:pt x="663376" y="201690"/>
                </a:cubicBezTo>
                <a:cubicBezTo>
                  <a:pt x="680556" y="82483"/>
                  <a:pt x="777911" y="31394"/>
                  <a:pt x="886720" y="8688"/>
                </a:cubicBezTo>
                <a:cubicBezTo>
                  <a:pt x="909627" y="3011"/>
                  <a:pt x="934950" y="173"/>
                  <a:pt x="961593" y="7"/>
                </a:cubicBezTo>
                <a:close/>
              </a:path>
            </a:pathLst>
          </a:custGeom>
          <a:solidFill>
            <a:srgbClr val="FF7D9C">
              <a:alpha val="100000"/>
            </a:srgbClr>
          </a:solidFill>
          <a:ln w="9525">
            <a:noFill/>
          </a:ln>
        </p:spPr>
        <p:txBody>
          <a:bodyPr/>
          <a:p>
            <a:endParaRPr lang="zh-CN" altLang="en-US"/>
          </a:p>
        </p:txBody>
      </p:sp>
      <p:pic>
        <p:nvPicPr>
          <p:cNvPr id="2" name="图片 1" descr="景邻山水"/>
          <p:cNvPicPr>
            <a:picLocks noChangeAspect="1"/>
          </p:cNvPicPr>
          <p:nvPr/>
        </p:nvPicPr>
        <p:blipFill>
          <a:blip r:embed="rId1"/>
          <a:srcRect/>
          <a:stretch>
            <a:fillRect/>
          </a:stretch>
        </p:blipFill>
        <p:spPr>
          <a:xfrm>
            <a:off x="10631170" y="22860"/>
            <a:ext cx="1475105" cy="2209800"/>
          </a:xfrm>
          <a:prstGeom prst="rect">
            <a:avLst/>
          </a:prstGeom>
        </p:spPr>
      </p:pic>
      <p:sp>
        <p:nvSpPr>
          <p:cNvPr id="3080" name="MH_Desc_1"/>
          <p:cNvSpPr txBox="1"/>
          <p:nvPr/>
        </p:nvSpPr>
        <p:spPr>
          <a:xfrm>
            <a:off x="1859915" y="1251585"/>
            <a:ext cx="9718040" cy="5178425"/>
          </a:xfrm>
          <a:prstGeom prst="rect">
            <a:avLst/>
          </a:prstGeom>
          <a:noFill/>
          <a:ln w="9525">
            <a:noFill/>
            <a:miter/>
          </a:ln>
        </p:spPr>
        <p:txBody>
          <a:bodyPr/>
          <a:p>
            <a:pPr lvl="0" algn="just" eaLnBrk="1" hangingPunct="1">
              <a:lnSpc>
                <a:spcPct val="150000"/>
              </a:lnSpc>
              <a:spcAft>
                <a:spcPts val="600"/>
              </a:spcAft>
            </a:pPr>
            <a:r>
              <a:rPr lang="en-US" altLang="zh-CN" sz="2400" b="1" dirty="0">
                <a:latin typeface="华文中宋" pitchFamily="2" charset="-122"/>
                <a:ea typeface="华文中宋" pitchFamily="2" charset="-122"/>
              </a:rPr>
              <a:t>公司以直营和管理度假酒店项目为主，主要经营和管理国家A级景区边上的度假山庄、酒店、农家院，各项目将景区作为邻居，或作为景区的邻居而存在、发展。景邻山水项目以“做景区的邻居，我的邻居是景区”为口号。项目选址在有山有水的景区边上。有山有水之地必为有灵气之地，亦是有人气之地。</a:t>
            </a:r>
            <a:endParaRPr lang="en-US" altLang="zh-CN" sz="2400" b="1" dirty="0">
              <a:latin typeface="华文中宋" pitchFamily="2" charset="-122"/>
              <a:ea typeface="华文中宋" pitchFamily="2" charset="-122"/>
            </a:endParaRPr>
          </a:p>
          <a:p>
            <a:pPr lvl="0" algn="just" eaLnBrk="1" hangingPunct="1">
              <a:lnSpc>
                <a:spcPct val="150000"/>
              </a:lnSpc>
              <a:spcAft>
                <a:spcPts val="600"/>
              </a:spcAft>
            </a:pPr>
            <a:r>
              <a:rPr lang="en-US" altLang="zh-CN" sz="2400" b="1" dirty="0">
                <a:latin typeface="华文中宋" pitchFamily="2" charset="-122"/>
                <a:ea typeface="华文中宋" pitchFamily="2" charset="-122"/>
              </a:rPr>
              <a:t>各酒店项目主要经营：住宿、餐饮、娱乐、农场、儿童乐园、景区门票、项目景区游、周围线路游、农产品及纪念品销售。</a:t>
            </a:r>
            <a:endParaRPr lang="en-US" altLang="zh-CN" sz="2400" b="1" dirty="0">
              <a:latin typeface="华文中宋" pitchFamily="2" charset="-122"/>
              <a:ea typeface="华文中宋" pitchFamily="2" charset="-122"/>
            </a:endParaRPr>
          </a:p>
          <a:p>
            <a:pPr lvl="0" algn="just" eaLnBrk="1" hangingPunct="1">
              <a:lnSpc>
                <a:spcPct val="150000"/>
              </a:lnSpc>
              <a:spcAft>
                <a:spcPts val="600"/>
              </a:spcAft>
            </a:pPr>
            <a:r>
              <a:rPr lang="en-US" altLang="zh-CN" sz="2400" b="1" dirty="0">
                <a:latin typeface="华文中宋" pitchFamily="2" charset="-122"/>
                <a:ea typeface="华文中宋" pitchFamily="2" charset="-122"/>
              </a:rPr>
              <a:t>各项目定位为：主打“度假、快捷、休闲、安全、卫生、特色”优势，产品高于普通农家院低于星级度假村，服务向星级度假村媲美。</a:t>
            </a:r>
            <a:endParaRPr lang="en-US" altLang="zh-CN" sz="2400" b="1" dirty="0">
              <a:latin typeface="华文中宋" pitchFamily="2" charset="-122"/>
              <a:ea typeface="华文中宋"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p:sp>
        <p:nvSpPr>
          <p:cNvPr id="5126" name="MH_Text_1"/>
          <p:cNvSpPr/>
          <p:nvPr/>
        </p:nvSpPr>
        <p:spPr>
          <a:xfrm>
            <a:off x="1149985" y="2162810"/>
            <a:ext cx="7127875" cy="2900045"/>
          </a:xfrm>
          <a:prstGeom prst="rect">
            <a:avLst/>
          </a:prstGeom>
          <a:noFill/>
          <a:ln w="9525">
            <a:noFill/>
            <a:miter/>
          </a:ln>
        </p:spPr>
        <p:txBody>
          <a:bodyPr lIns="90000" tIns="46800" rIns="90000" bIns="46800" anchor="ctr"/>
          <a:p>
            <a:pPr lvl="0" algn="just" eaLnBrk="1" hangingPunct="1">
              <a:lnSpc>
                <a:spcPct val="140000"/>
              </a:lnSpc>
              <a:spcBef>
                <a:spcPts val="600"/>
              </a:spcBef>
            </a:pPr>
            <a:r>
              <a:rPr lang="en-US" altLang="zh-CN" sz="3200" dirty="0">
                <a:latin typeface="微软雅黑" pitchFamily="34" charset="-122"/>
                <a:ea typeface="微软雅黑" pitchFamily="34" charset="-122"/>
              </a:rPr>
              <a:t>公司同时提供北京及国内会议旅游服务，公司团队拓展团建服务，景区、温泉、滑雪等票务服务，租车及农特产销售服务。</a:t>
            </a:r>
            <a:endParaRPr lang="en-US" altLang="zh-CN" sz="3200" dirty="0">
              <a:latin typeface="微软雅黑" pitchFamily="34" charset="-122"/>
              <a:ea typeface="微软雅黑" pitchFamily="34" charset="-122"/>
            </a:endParaRPr>
          </a:p>
        </p:txBody>
      </p:sp>
      <p:sp>
        <p:nvSpPr>
          <p:cNvPr id="18" name="MH_Other_1"/>
          <p:cNvSpPr/>
          <p:nvPr/>
        </p:nvSpPr>
        <p:spPr>
          <a:xfrm>
            <a:off x="669925" y="2343150"/>
            <a:ext cx="293370" cy="243141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itchFamily="34" charset="-122"/>
              <a:ea typeface="+mn-ea"/>
              <a:cs typeface="+mn-cs"/>
            </a:endParaRPr>
          </a:p>
        </p:txBody>
      </p:sp>
      <p:sp>
        <p:nvSpPr>
          <p:cNvPr id="17" name="MH_Other_2"/>
          <p:cNvSpPr/>
          <p:nvPr/>
        </p:nvSpPr>
        <p:spPr>
          <a:xfrm>
            <a:off x="8627110" y="2404110"/>
            <a:ext cx="462280" cy="2446655"/>
          </a:xfrm>
          <a:prstGeom prst="rect">
            <a:avLst/>
          </a:prstGeom>
          <a:solidFill>
            <a:srgbClr val="FFE59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itchFamily="34" charset="-122"/>
              <a:ea typeface="+mn-ea"/>
              <a:cs typeface="+mn-cs"/>
            </a:endParaRPr>
          </a:p>
        </p:txBody>
      </p:sp>
      <p:sp>
        <p:nvSpPr>
          <p:cNvPr id="15" name="MH_Other_3"/>
          <p:cNvSpPr/>
          <p:nvPr/>
        </p:nvSpPr>
        <p:spPr>
          <a:xfrm>
            <a:off x="640715" y="1728470"/>
            <a:ext cx="10590530" cy="3773805"/>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itchFamily="34" charset="-122"/>
              <a:ea typeface="+mn-ea"/>
              <a:cs typeface="+mn-cs"/>
            </a:endParaRPr>
          </a:p>
        </p:txBody>
      </p:sp>
      <p:sp>
        <p:nvSpPr>
          <p:cNvPr id="16" name="MH_SubTitle_1"/>
          <p:cNvSpPr/>
          <p:nvPr/>
        </p:nvSpPr>
        <p:spPr>
          <a:xfrm>
            <a:off x="8961120" y="2432050"/>
            <a:ext cx="2272030" cy="243205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marL="0" marR="0" lvl="0" indent="0" algn="ctr" defTabSz="914400" rtl="0" eaLnBrk="1" latinLnBrk="0" hangingPunct="1">
              <a:spcBef>
                <a:spcPts val="0"/>
              </a:spcBef>
              <a:spcAft>
                <a:spcPts val="0"/>
              </a:spcAft>
              <a:buClrTx/>
              <a:buSzTx/>
              <a:buFontTx/>
              <a:buNone/>
              <a:defRPr/>
            </a:pPr>
            <a:r>
              <a:rPr kumimoji="0" lang="en-US" altLang="zh-CN" sz="3200" b="0" i="0" u="none" strike="noStrike" kern="1200" cap="none" spc="0" normalizeH="0" baseline="0" noProof="0">
                <a:ln>
                  <a:noFill/>
                </a:ln>
                <a:solidFill>
                  <a:srgbClr val="FFFFFF"/>
                </a:solidFill>
                <a:effectLst/>
                <a:uLnTx/>
                <a:uFillTx/>
                <a:latin typeface="华文隶书" panose="02010800040101010101" pitchFamily="2" charset="-122"/>
                <a:ea typeface="华文隶书" panose="02010800040101010101" pitchFamily="2" charset="-122"/>
                <a:cs typeface="+mn-cs"/>
              </a:rPr>
              <a:t> </a:t>
            </a:r>
            <a:endParaRPr kumimoji="0" lang="en-US" altLang="zh-CN" sz="1800" b="0" i="0" u="none" strike="noStrike" kern="1200" cap="none" spc="0" normalizeH="0" baseline="0" noProof="0" dirty="0">
              <a:ln>
                <a:noFill/>
              </a:ln>
              <a:solidFill>
                <a:srgbClr val="FFFFFF"/>
              </a:solidFill>
              <a:effectLst/>
              <a:uLnTx/>
              <a:uFillTx/>
              <a:latin typeface="Berlin Sans FB" panose="020E0602020502020306" pitchFamily="34" charset="0"/>
              <a:ea typeface="Adobe 繁黑體 Std B" panose="020B0700000000000000" pitchFamily="34" charset="-128"/>
              <a:cs typeface="+mn-cs"/>
            </a:endParaRPr>
          </a:p>
        </p:txBody>
      </p:sp>
      <p:sp>
        <p:nvSpPr>
          <p:cNvPr id="5127" name="MH_PageTitle"/>
          <p:cNvSpPr>
            <a:spLocks noGrp="1"/>
          </p:cNvSpPr>
          <p:nvPr>
            <p:ph type="title"/>
          </p:nvPr>
        </p:nvSpPr>
        <p:spPr>
          <a:xfrm>
            <a:off x="2152650" y="365125"/>
            <a:ext cx="7886700" cy="1325880"/>
          </a:xfrm>
        </p:spPr>
        <p:txBody>
          <a:bodyPr vert="horz" wrap="square" lIns="91440" tIns="45720" rIns="91440" bIns="45720" anchor="ctr"/>
          <a:p>
            <a:pPr eaLnBrk="1" hangingPunct="1"/>
            <a:r>
              <a:rPr lang="en-US" altLang="zh-CN" sz="6000" b="1" i="1" dirty="0">
                <a:solidFill>
                  <a:srgbClr val="7030A0"/>
                </a:solidFill>
              </a:rPr>
              <a:t>旅游文化项目服务</a:t>
            </a:r>
            <a:endParaRPr lang="en-US" altLang="zh-CN" sz="6000" b="1" i="1" dirty="0">
              <a:solidFill>
                <a:srgbClr val="7030A0"/>
              </a:solidFill>
            </a:endParaRPr>
          </a:p>
        </p:txBody>
      </p:sp>
      <p:pic>
        <p:nvPicPr>
          <p:cNvPr id="2" name="图片 1" descr="景邻山水"/>
          <p:cNvPicPr>
            <a:picLocks noChangeAspect="1"/>
          </p:cNvPicPr>
          <p:nvPr/>
        </p:nvPicPr>
        <p:blipFill>
          <a:blip r:embed="rId1"/>
          <a:srcRect/>
          <a:stretch>
            <a:fillRect/>
          </a:stretch>
        </p:blipFill>
        <p:spPr>
          <a:xfrm>
            <a:off x="9274810" y="2506980"/>
            <a:ext cx="1581150" cy="2368550"/>
          </a:xfrm>
          <a:prstGeom prst="rect">
            <a:avLst/>
          </a:prstGeom>
        </p:spPr>
      </p:pic>
    </p:spTree>
  </p:cSld>
  <p:clrMapOvr>
    <a:masterClrMapping/>
  </p:clrMapOvr>
  <p:transition>
    <p:checke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MH_PageTitle"/>
          <p:cNvSpPr>
            <a:spLocks noGrp="1"/>
          </p:cNvSpPr>
          <p:nvPr>
            <p:ph type="title"/>
          </p:nvPr>
        </p:nvSpPr>
        <p:spPr>
          <a:xfrm>
            <a:off x="922020" y="869315"/>
            <a:ext cx="1546225" cy="4707890"/>
          </a:xfrm>
          <a:effectLst>
            <a:glow rad="228600">
              <a:schemeClr val="accent5">
                <a:satMod val="175000"/>
                <a:alpha val="40000"/>
              </a:schemeClr>
            </a:glow>
          </a:effectLst>
        </p:spPr>
        <p:txBody>
          <a:bodyPr vert="horz" wrap="square" lIns="91440" tIns="45720" rIns="91440" bIns="45720" anchor="ctr">
            <a:noAutofit/>
          </a:bodyPr>
          <a:p>
            <a:pPr eaLnBrk="1" hangingPunct="1"/>
            <a:r>
              <a:rPr lang="zh-CN" altLang="en-US" sz="6000" b="1" i="1" dirty="0">
                <a:solidFill>
                  <a:srgbClr val="00B050"/>
                </a:solidFill>
                <a:latin typeface="楷体" charset="0"/>
                <a:ea typeface="楷体" charset="0"/>
              </a:rPr>
              <a:t>联系方式</a:t>
            </a:r>
            <a:endParaRPr lang="zh-CN" altLang="en-US" sz="6000" b="1" i="1" dirty="0">
              <a:solidFill>
                <a:srgbClr val="00B050"/>
              </a:solidFill>
              <a:latin typeface="楷体" charset="0"/>
              <a:ea typeface="楷体" charset="0"/>
            </a:endParaRPr>
          </a:p>
        </p:txBody>
      </p:sp>
      <p:sp>
        <p:nvSpPr>
          <p:cNvPr id="3075" name="MH_SubTitle_1"/>
          <p:cNvSpPr/>
          <p:nvPr/>
        </p:nvSpPr>
        <p:spPr>
          <a:xfrm flipH="1">
            <a:off x="3930650" y="1547495"/>
            <a:ext cx="3625850" cy="688975"/>
          </a:xfrm>
          <a:prstGeom prst="rect">
            <a:avLst/>
          </a:prstGeom>
          <a:solidFill>
            <a:srgbClr val="FFA932"/>
          </a:solidFill>
          <a:ln w="9525">
            <a:noFill/>
            <a:miter/>
          </a:ln>
        </p:spPr>
        <p:txBody>
          <a:bodyPr anchor="ctr"/>
          <a:p>
            <a:pPr lvl="0" algn="ctr" eaLnBrk="1" hangingPunct="1"/>
            <a:r>
              <a:rPr lang="en-US" altLang="da-DK" sz="2000" dirty="0">
                <a:solidFill>
                  <a:srgbClr val="FFFFFF"/>
                </a:solidFill>
                <a:latin typeface="Calibri" pitchFamily="34" charset="0"/>
                <a:ea typeface="微软雅黑" pitchFamily="34" charset="-122"/>
              </a:rPr>
              <a:t>010-69940651/52/53</a:t>
            </a:r>
            <a:endParaRPr lang="en-US" altLang="da-DK" sz="2000" dirty="0">
              <a:solidFill>
                <a:srgbClr val="FFFFFF"/>
              </a:solidFill>
              <a:latin typeface="Calibri" pitchFamily="34" charset="0"/>
              <a:ea typeface="微软雅黑" pitchFamily="34" charset="-122"/>
            </a:endParaRPr>
          </a:p>
        </p:txBody>
      </p:sp>
      <p:sp>
        <p:nvSpPr>
          <p:cNvPr id="3076" name="MH_Other_1"/>
          <p:cNvSpPr/>
          <p:nvPr/>
        </p:nvSpPr>
        <p:spPr>
          <a:xfrm rot="1254178" flipH="1">
            <a:off x="3386455" y="1491615"/>
            <a:ext cx="680720" cy="644525"/>
          </a:xfrm>
          <a:custGeom>
            <a:avLst/>
            <a:gdLst/>
            <a:ahLst/>
            <a:cxnLst>
              <a:cxn ang="0">
                <a:pos x="48839" y="0"/>
              </a:cxn>
              <a:cxn ang="0">
                <a:pos x="31188" y="46236"/>
              </a:cxn>
              <a:cxn ang="0">
                <a:pos x="0" y="46236"/>
              </a:cxn>
              <a:cxn ang="0">
                <a:pos x="17651" y="0"/>
              </a:cxn>
            </a:cxnLst>
            <a:pathLst>
              <a:path w="1316153" h="1245453">
                <a:moveTo>
                  <a:pt x="1316153" y="0"/>
                </a:moveTo>
                <a:lnTo>
                  <a:pt x="840486" y="1245453"/>
                </a:lnTo>
                <a:lnTo>
                  <a:pt x="0" y="1245453"/>
                </a:lnTo>
                <a:lnTo>
                  <a:pt x="475666" y="0"/>
                </a:lnTo>
                <a:lnTo>
                  <a:pt x="1316153" y="0"/>
                </a:lnTo>
                <a:close/>
              </a:path>
            </a:pathLst>
          </a:custGeom>
          <a:solidFill>
            <a:srgbClr val="D07700">
              <a:alpha val="100000"/>
            </a:srgbClr>
          </a:solidFill>
          <a:ln w="9525">
            <a:noFill/>
          </a:ln>
        </p:spPr>
        <p:txBody>
          <a:bodyPr/>
          <a:p>
            <a:endParaRPr lang="zh-CN" altLang="en-US"/>
          </a:p>
        </p:txBody>
      </p:sp>
      <p:sp>
        <p:nvSpPr>
          <p:cNvPr id="8" name="MH_Other_2"/>
          <p:cNvSpPr/>
          <p:nvPr/>
        </p:nvSpPr>
        <p:spPr>
          <a:xfrm flipH="1">
            <a:off x="2971800" y="1390015"/>
            <a:ext cx="552450" cy="690880"/>
          </a:xfrm>
          <a:prstGeom prst="rect">
            <a:avLst/>
          </a:prstGeom>
          <a:solidFill>
            <a:srgbClr val="FFBD65"/>
          </a:solidFill>
          <a:effectLst>
            <a:outerShdw blurRad="50800" dist="38100" dir="10800000" algn="r" rotWithShape="0">
              <a:prstClr val="black">
                <a:alpha val="40000"/>
              </a:prstClr>
            </a:outerShdw>
          </a:effectLst>
        </p:spPr>
        <p:txBody>
          <a:bodyPr anchor="ctr">
            <a:normAutofit/>
          </a:bodyPr>
          <a:lstStyle/>
          <a:p>
            <a:pPr marL="0" marR="0" lvl="0" indent="0" algn="ctr" defTabSz="914400" rtl="0" eaLnBrk="1" latinLnBrk="0" hangingPunct="1">
              <a:spcBef>
                <a:spcPts val="0"/>
              </a:spcBef>
              <a:spcAft>
                <a:spcPts val="0"/>
              </a:spcAft>
              <a:buClrTx/>
              <a:buSzTx/>
              <a:buFontTx/>
              <a:buNone/>
              <a:defRPr/>
            </a:pPr>
            <a:r>
              <a:rPr lang="zh-CN"/>
              <a:t>电话</a:t>
            </a:r>
            <a:endParaRPr lang="zh-CN"/>
          </a:p>
        </p:txBody>
      </p:sp>
      <p:sp>
        <p:nvSpPr>
          <p:cNvPr id="3078" name="MH_SubTitle_2"/>
          <p:cNvSpPr/>
          <p:nvPr/>
        </p:nvSpPr>
        <p:spPr>
          <a:xfrm flipH="1">
            <a:off x="4485005" y="2507615"/>
            <a:ext cx="3625850" cy="690880"/>
          </a:xfrm>
          <a:prstGeom prst="rect">
            <a:avLst/>
          </a:prstGeom>
          <a:solidFill>
            <a:srgbClr val="FA6F48"/>
          </a:solidFill>
          <a:ln w="9525">
            <a:noFill/>
            <a:miter/>
          </a:ln>
        </p:spPr>
        <p:txBody>
          <a:bodyPr anchor="ctr"/>
          <a:p>
            <a:pPr lvl="0" algn="ctr" eaLnBrk="1" hangingPunct="1"/>
            <a:r>
              <a:rPr lang="en-US" altLang="da-DK" sz="2000" dirty="0">
                <a:solidFill>
                  <a:srgbClr val="FFFFFF"/>
                </a:solidFill>
                <a:latin typeface="Calibri" pitchFamily="34" charset="0"/>
                <a:ea typeface="微软雅黑" pitchFamily="34" charset="-122"/>
              </a:rPr>
              <a:t>010-80258239</a:t>
            </a:r>
            <a:endParaRPr lang="en-US" altLang="da-DK" sz="2000" dirty="0">
              <a:solidFill>
                <a:srgbClr val="FFFFFF"/>
              </a:solidFill>
              <a:latin typeface="Calibri" pitchFamily="34" charset="0"/>
              <a:ea typeface="微软雅黑" pitchFamily="34" charset="-122"/>
            </a:endParaRPr>
          </a:p>
        </p:txBody>
      </p:sp>
      <p:sp>
        <p:nvSpPr>
          <p:cNvPr id="3079" name="MH_Other_3"/>
          <p:cNvSpPr/>
          <p:nvPr/>
        </p:nvSpPr>
        <p:spPr>
          <a:xfrm rot="1254178" flipH="1">
            <a:off x="3940175" y="2453640"/>
            <a:ext cx="682625" cy="644525"/>
          </a:xfrm>
          <a:custGeom>
            <a:avLst/>
            <a:gdLst/>
            <a:ahLst/>
            <a:cxnLst>
              <a:cxn ang="0">
                <a:pos x="49296" y="0"/>
              </a:cxn>
              <a:cxn ang="0">
                <a:pos x="31480" y="46236"/>
              </a:cxn>
              <a:cxn ang="0">
                <a:pos x="0" y="46236"/>
              </a:cxn>
              <a:cxn ang="0">
                <a:pos x="17816" y="0"/>
              </a:cxn>
            </a:cxnLst>
            <a:pathLst>
              <a:path w="1316153" h="1245453">
                <a:moveTo>
                  <a:pt x="1316153" y="0"/>
                </a:moveTo>
                <a:lnTo>
                  <a:pt x="840486" y="1245453"/>
                </a:lnTo>
                <a:lnTo>
                  <a:pt x="0" y="1245453"/>
                </a:lnTo>
                <a:lnTo>
                  <a:pt x="475666" y="0"/>
                </a:lnTo>
                <a:lnTo>
                  <a:pt x="1316153" y="0"/>
                </a:lnTo>
                <a:close/>
              </a:path>
            </a:pathLst>
          </a:custGeom>
          <a:solidFill>
            <a:srgbClr val="BB2C05">
              <a:alpha val="100000"/>
            </a:srgbClr>
          </a:solidFill>
          <a:ln w="9525">
            <a:noFill/>
          </a:ln>
        </p:spPr>
        <p:txBody>
          <a:bodyPr/>
          <a:p>
            <a:endParaRPr lang="zh-CN" altLang="en-US"/>
          </a:p>
        </p:txBody>
      </p:sp>
      <p:sp>
        <p:nvSpPr>
          <p:cNvPr id="12" name="MH_Other_4"/>
          <p:cNvSpPr/>
          <p:nvPr/>
        </p:nvSpPr>
        <p:spPr>
          <a:xfrm flipH="1">
            <a:off x="3526155" y="2352040"/>
            <a:ext cx="552450" cy="690880"/>
          </a:xfrm>
          <a:prstGeom prst="rect">
            <a:avLst/>
          </a:prstGeom>
          <a:solidFill>
            <a:srgbClr val="FCA188"/>
          </a:solidFill>
          <a:effectLst>
            <a:outerShdw blurRad="50800" dist="38100" dir="10800000" algn="r" rotWithShape="0">
              <a:prstClr val="black">
                <a:alpha val="40000"/>
              </a:prstClr>
            </a:outerShdw>
          </a:effectLst>
        </p:spPr>
        <p:txBody>
          <a:bodyPr anchor="ctr">
            <a:normAutofit/>
          </a:bodyPr>
          <a:lstStyle/>
          <a:p>
            <a:pPr marL="0" marR="0" lvl="0" indent="0" algn="ctr" defTabSz="914400" rtl="0" eaLnBrk="1" latinLnBrk="0" hangingPunct="1">
              <a:spcBef>
                <a:spcPts val="0"/>
              </a:spcBef>
              <a:spcAft>
                <a:spcPts val="0"/>
              </a:spcAft>
              <a:buClrTx/>
              <a:buSzTx/>
              <a:buFontTx/>
              <a:buNone/>
              <a:defRPr/>
            </a:pPr>
            <a:r>
              <a:rPr lang="zh-CN"/>
              <a:t>传真</a:t>
            </a:r>
            <a:endParaRPr lang="zh-CN"/>
          </a:p>
        </p:txBody>
      </p:sp>
      <p:sp>
        <p:nvSpPr>
          <p:cNvPr id="3081" name="MH_SubTitle_3"/>
          <p:cNvSpPr/>
          <p:nvPr/>
        </p:nvSpPr>
        <p:spPr>
          <a:xfrm flipH="1">
            <a:off x="5019675" y="3469640"/>
            <a:ext cx="3627755" cy="690880"/>
          </a:xfrm>
          <a:prstGeom prst="rect">
            <a:avLst/>
          </a:prstGeom>
          <a:solidFill>
            <a:srgbClr val="4A6791"/>
          </a:solidFill>
          <a:ln w="9525">
            <a:noFill/>
            <a:miter/>
          </a:ln>
        </p:spPr>
        <p:txBody>
          <a:bodyPr anchor="ctr"/>
          <a:p>
            <a:pPr lvl="0" algn="ctr" eaLnBrk="1" hangingPunct="1"/>
            <a:r>
              <a:rPr lang="en-US" altLang="da-DK" sz="2000" dirty="0">
                <a:solidFill>
                  <a:srgbClr val="FFFFFF"/>
                </a:solidFill>
                <a:latin typeface="Calibri" pitchFamily="34" charset="0"/>
                <a:ea typeface="微软雅黑" pitchFamily="34" charset="-122"/>
              </a:rPr>
              <a:t>102600</a:t>
            </a:r>
            <a:endParaRPr lang="en-US" altLang="da-DK" sz="2000" dirty="0">
              <a:solidFill>
                <a:srgbClr val="FFFFFF"/>
              </a:solidFill>
              <a:latin typeface="Calibri" pitchFamily="34" charset="0"/>
              <a:ea typeface="微软雅黑" pitchFamily="34" charset="-122"/>
            </a:endParaRPr>
          </a:p>
        </p:txBody>
      </p:sp>
      <p:sp>
        <p:nvSpPr>
          <p:cNvPr id="3082" name="MH_Other_5"/>
          <p:cNvSpPr/>
          <p:nvPr/>
        </p:nvSpPr>
        <p:spPr>
          <a:xfrm rot="1254178" flipH="1">
            <a:off x="4495800" y="3414395"/>
            <a:ext cx="681355" cy="645795"/>
          </a:xfrm>
          <a:custGeom>
            <a:avLst/>
            <a:gdLst/>
            <a:ahLst/>
            <a:cxnLst>
              <a:cxn ang="0">
                <a:pos x="48839" y="0"/>
              </a:cxn>
              <a:cxn ang="0">
                <a:pos x="31188" y="46692"/>
              </a:cxn>
              <a:cxn ang="0">
                <a:pos x="0" y="46692"/>
              </a:cxn>
              <a:cxn ang="0">
                <a:pos x="17651" y="0"/>
              </a:cxn>
            </a:cxnLst>
            <a:pathLst>
              <a:path w="1316153" h="1245453">
                <a:moveTo>
                  <a:pt x="1316153" y="0"/>
                </a:moveTo>
                <a:lnTo>
                  <a:pt x="840486" y="1245453"/>
                </a:lnTo>
                <a:lnTo>
                  <a:pt x="0" y="1245453"/>
                </a:lnTo>
                <a:lnTo>
                  <a:pt x="475666" y="0"/>
                </a:lnTo>
                <a:lnTo>
                  <a:pt x="1316153" y="0"/>
                </a:lnTo>
                <a:close/>
              </a:path>
            </a:pathLst>
          </a:custGeom>
          <a:solidFill>
            <a:srgbClr val="374D6D">
              <a:alpha val="100000"/>
            </a:srgbClr>
          </a:solidFill>
          <a:ln w="9525">
            <a:noFill/>
          </a:ln>
        </p:spPr>
        <p:txBody>
          <a:bodyPr/>
          <a:p>
            <a:endParaRPr lang="zh-CN" altLang="en-US"/>
          </a:p>
        </p:txBody>
      </p:sp>
      <p:sp>
        <p:nvSpPr>
          <p:cNvPr id="16" name="MH_Other_6"/>
          <p:cNvSpPr/>
          <p:nvPr/>
        </p:nvSpPr>
        <p:spPr>
          <a:xfrm flipH="1">
            <a:off x="4081780" y="3300095"/>
            <a:ext cx="550545" cy="688975"/>
          </a:xfrm>
          <a:prstGeom prst="rect">
            <a:avLst/>
          </a:prstGeom>
          <a:solidFill>
            <a:srgbClr val="8099BE"/>
          </a:solidFill>
          <a:effectLst>
            <a:outerShdw blurRad="50800" dist="38100" dir="10800000" algn="r" rotWithShape="0">
              <a:prstClr val="black">
                <a:alpha val="40000"/>
              </a:prstClr>
            </a:outerShdw>
          </a:effectLst>
        </p:spPr>
        <p:txBody>
          <a:bodyPr anchor="ctr">
            <a:normAutofit/>
          </a:bodyPr>
          <a:lstStyle/>
          <a:p>
            <a:pPr marL="0" marR="0" lvl="0" indent="0" algn="ctr" defTabSz="914400" rtl="0" eaLnBrk="1" latinLnBrk="0" hangingPunct="1">
              <a:spcBef>
                <a:spcPts val="0"/>
              </a:spcBef>
              <a:spcAft>
                <a:spcPts val="0"/>
              </a:spcAft>
              <a:buClrTx/>
              <a:buSzTx/>
              <a:buFontTx/>
              <a:buNone/>
              <a:defRPr/>
            </a:pPr>
            <a:r>
              <a:rPr lang="zh-CN"/>
              <a:t>邮编</a:t>
            </a:r>
            <a:endParaRPr lang="zh-CN"/>
          </a:p>
        </p:txBody>
      </p:sp>
      <p:sp>
        <p:nvSpPr>
          <p:cNvPr id="3084" name="MH_SubTitle_4"/>
          <p:cNvSpPr/>
          <p:nvPr/>
        </p:nvSpPr>
        <p:spPr>
          <a:xfrm flipH="1">
            <a:off x="5574030" y="4431665"/>
            <a:ext cx="3627120" cy="690880"/>
          </a:xfrm>
          <a:prstGeom prst="rect">
            <a:avLst/>
          </a:prstGeom>
          <a:solidFill>
            <a:srgbClr val="2AC4DC"/>
          </a:solidFill>
          <a:ln w="9525">
            <a:noFill/>
            <a:miter/>
          </a:ln>
        </p:spPr>
        <p:txBody>
          <a:bodyPr anchor="ctr"/>
          <a:p>
            <a:pPr lvl="0" algn="ctr" eaLnBrk="1" hangingPunct="1"/>
            <a:r>
              <a:rPr lang="zh-CN" altLang="da-DK" sz="2000" dirty="0">
                <a:solidFill>
                  <a:srgbClr val="FFFFFF"/>
                </a:solidFill>
                <a:latin typeface="Calibri" pitchFamily="34" charset="0"/>
                <a:ea typeface="微软雅黑" pitchFamily="34" charset="-122"/>
              </a:rPr>
              <a:t>北京市大兴区西红门宏业路</a:t>
            </a:r>
            <a:r>
              <a:rPr lang="en-US" altLang="zh-CN" sz="2000" dirty="0">
                <a:solidFill>
                  <a:srgbClr val="FFFFFF"/>
                </a:solidFill>
                <a:latin typeface="Calibri" pitchFamily="34" charset="0"/>
                <a:ea typeface="微软雅黑" pitchFamily="34" charset="-122"/>
              </a:rPr>
              <a:t>9</a:t>
            </a:r>
            <a:r>
              <a:rPr lang="zh-CN" altLang="en-US" sz="2000" dirty="0">
                <a:solidFill>
                  <a:srgbClr val="FFFFFF"/>
                </a:solidFill>
                <a:latin typeface="Calibri" pitchFamily="34" charset="0"/>
                <a:ea typeface="微软雅黑" pitchFamily="34" charset="-122"/>
              </a:rPr>
              <a:t>号嘉悦广场</a:t>
            </a:r>
            <a:r>
              <a:rPr lang="en-US" altLang="zh-CN" sz="2000" dirty="0">
                <a:solidFill>
                  <a:srgbClr val="FFFFFF"/>
                </a:solidFill>
                <a:latin typeface="Calibri" pitchFamily="34" charset="0"/>
                <a:ea typeface="微软雅黑" pitchFamily="34" charset="-122"/>
              </a:rPr>
              <a:t>5</a:t>
            </a:r>
            <a:r>
              <a:rPr lang="zh-CN" altLang="en-US" sz="2000" dirty="0">
                <a:solidFill>
                  <a:srgbClr val="FFFFFF"/>
                </a:solidFill>
                <a:latin typeface="Calibri" pitchFamily="34" charset="0"/>
                <a:ea typeface="微软雅黑" pitchFamily="34" charset="-122"/>
              </a:rPr>
              <a:t>号楼</a:t>
            </a:r>
            <a:r>
              <a:rPr lang="en-US" altLang="zh-CN" sz="2000" dirty="0">
                <a:solidFill>
                  <a:srgbClr val="FFFFFF"/>
                </a:solidFill>
                <a:latin typeface="Calibri" pitchFamily="34" charset="0"/>
                <a:ea typeface="微软雅黑" pitchFamily="34" charset="-122"/>
              </a:rPr>
              <a:t>310</a:t>
            </a:r>
            <a:r>
              <a:rPr lang="zh-CN" altLang="en-US" sz="2000" dirty="0">
                <a:solidFill>
                  <a:srgbClr val="FFFFFF"/>
                </a:solidFill>
                <a:latin typeface="Calibri" pitchFamily="34" charset="0"/>
                <a:ea typeface="微软雅黑" pitchFamily="34" charset="-122"/>
              </a:rPr>
              <a:t>室</a:t>
            </a:r>
            <a:endParaRPr lang="zh-CN" altLang="en-US" sz="2000" dirty="0">
              <a:solidFill>
                <a:srgbClr val="FFFFFF"/>
              </a:solidFill>
              <a:latin typeface="Calibri" pitchFamily="34" charset="0"/>
              <a:ea typeface="微软雅黑" pitchFamily="34" charset="-122"/>
            </a:endParaRPr>
          </a:p>
        </p:txBody>
      </p:sp>
      <p:sp>
        <p:nvSpPr>
          <p:cNvPr id="3085" name="MH_Other_7"/>
          <p:cNvSpPr/>
          <p:nvPr/>
        </p:nvSpPr>
        <p:spPr>
          <a:xfrm rot="1254178" flipH="1">
            <a:off x="5050155" y="4376420"/>
            <a:ext cx="680720" cy="644525"/>
          </a:xfrm>
          <a:custGeom>
            <a:avLst/>
            <a:gdLst/>
            <a:ahLst/>
            <a:cxnLst>
              <a:cxn ang="0">
                <a:pos x="48839" y="0"/>
              </a:cxn>
              <a:cxn ang="0">
                <a:pos x="31188" y="46236"/>
              </a:cxn>
              <a:cxn ang="0">
                <a:pos x="0" y="46236"/>
              </a:cxn>
              <a:cxn ang="0">
                <a:pos x="17651" y="0"/>
              </a:cxn>
            </a:cxnLst>
            <a:pathLst>
              <a:path w="1316153" h="1245453">
                <a:moveTo>
                  <a:pt x="1316153" y="0"/>
                </a:moveTo>
                <a:lnTo>
                  <a:pt x="840486" y="1245453"/>
                </a:lnTo>
                <a:lnTo>
                  <a:pt x="0" y="1245453"/>
                </a:lnTo>
                <a:lnTo>
                  <a:pt x="475666" y="0"/>
                </a:lnTo>
                <a:lnTo>
                  <a:pt x="1316153" y="0"/>
                </a:lnTo>
                <a:close/>
              </a:path>
            </a:pathLst>
          </a:custGeom>
          <a:solidFill>
            <a:srgbClr val="177C8D">
              <a:alpha val="100000"/>
            </a:srgbClr>
          </a:solidFill>
          <a:ln w="9525">
            <a:noFill/>
          </a:ln>
        </p:spPr>
        <p:txBody>
          <a:bodyPr/>
          <a:p>
            <a:endParaRPr lang="zh-CN" altLang="en-US"/>
          </a:p>
        </p:txBody>
      </p:sp>
      <p:sp>
        <p:nvSpPr>
          <p:cNvPr id="20" name="MH_Other_8"/>
          <p:cNvSpPr/>
          <p:nvPr/>
        </p:nvSpPr>
        <p:spPr>
          <a:xfrm flipH="1">
            <a:off x="4635500" y="4274820"/>
            <a:ext cx="551180" cy="690245"/>
          </a:xfrm>
          <a:prstGeom prst="rect">
            <a:avLst/>
          </a:prstGeom>
          <a:solidFill>
            <a:srgbClr val="64D3E6"/>
          </a:solidFill>
          <a:effectLst>
            <a:outerShdw blurRad="50800" dist="38100" dir="10800000" algn="r" rotWithShape="0">
              <a:prstClr val="black">
                <a:alpha val="40000"/>
              </a:prstClr>
            </a:outerShdw>
          </a:effectLst>
        </p:spPr>
        <p:txBody>
          <a:bodyPr anchor="ctr">
            <a:normAutofit/>
          </a:bodyPr>
          <a:lstStyle/>
          <a:p>
            <a:pPr marL="0" marR="0" lvl="0" indent="0" algn="ctr" defTabSz="914400" rtl="0" eaLnBrk="1" latinLnBrk="0" hangingPunct="1">
              <a:spcBef>
                <a:spcPts val="0"/>
              </a:spcBef>
              <a:spcAft>
                <a:spcPts val="0"/>
              </a:spcAft>
              <a:buClrTx/>
              <a:buSzTx/>
              <a:buFontTx/>
              <a:buNone/>
              <a:defRPr/>
            </a:pPr>
            <a:r>
              <a:rPr lang="zh-CN"/>
              <a:t>地址</a:t>
            </a:r>
            <a:endParaRPr lang="zh-CN"/>
          </a:p>
        </p:txBody>
      </p:sp>
      <p:pic>
        <p:nvPicPr>
          <p:cNvPr id="2" name="图片 1" descr="景邻山水"/>
          <p:cNvPicPr>
            <a:picLocks noChangeAspect="1"/>
          </p:cNvPicPr>
          <p:nvPr/>
        </p:nvPicPr>
        <p:blipFill>
          <a:blip r:embed="rId1"/>
          <a:srcRect/>
          <a:stretch>
            <a:fillRect/>
          </a:stretch>
        </p:blipFill>
        <p:spPr>
          <a:xfrm>
            <a:off x="9125585" y="619760"/>
            <a:ext cx="3043555" cy="4951730"/>
          </a:xfrm>
          <a:prstGeom prst="rect">
            <a:avLst/>
          </a:prstGeom>
        </p:spPr>
      </p:pic>
    </p:spTree>
  </p:cSld>
  <p:clrMapOvr>
    <a:masterClrMapping/>
  </p:clrMapOvr>
  <p:transition>
    <p:comb/>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0530A99PPBG">
  <a:themeElements>
    <a:clrScheme name="自定义 662">
      <a:dk1>
        <a:srgbClr val="55575A"/>
      </a:dk1>
      <a:lt1>
        <a:srgbClr val="FFFFFF"/>
      </a:lt1>
      <a:dk2>
        <a:srgbClr val="55575A"/>
      </a:dk2>
      <a:lt2>
        <a:srgbClr val="FFFFFF"/>
      </a:lt2>
      <a:accent1>
        <a:srgbClr val="594CA6"/>
      </a:accent1>
      <a:accent2>
        <a:srgbClr val="5762B7"/>
      </a:accent2>
      <a:accent3>
        <a:srgbClr val="884981"/>
      </a:accent3>
      <a:accent4>
        <a:srgbClr val="885149"/>
      </a:accent4>
      <a:accent5>
        <a:srgbClr val="FFC000"/>
      </a:accent5>
      <a:accent6>
        <a:srgbClr val="00B0F0"/>
      </a:accent6>
      <a:hlink>
        <a:srgbClr val="92D050"/>
      </a:hlink>
      <a:folHlink>
        <a:srgbClr val="A5A5A5"/>
      </a:folHlink>
    </a:clrScheme>
    <a:fontScheme name="自定义 22">
      <a:majorFont>
        <a:latin typeface="Bodoni MT Condensed"/>
        <a:ea typeface="黑体"/>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itchFamily="34" charset="0"/>
            <a:ea typeface="微软雅黑"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786</Words>
  <Application>Kingsoft Office WPP</Application>
  <PresentationFormat>宽屏</PresentationFormat>
  <Paragraphs>71</Paragraphs>
  <Slides>10</Slides>
  <Notes>0</Notes>
  <HiddenSlides>0</HiddenSlides>
  <MMClips>0</MMClips>
  <ScaleCrop>false</ScaleCrop>
  <HeadingPairs>
    <vt:vector size="4" baseType="variant">
      <vt:variant>
        <vt:lpstr>主题</vt:lpstr>
      </vt:variant>
      <vt:variant>
        <vt:i4>2</vt:i4>
      </vt:variant>
      <vt:variant>
        <vt:lpstr>幻灯片标题</vt:lpstr>
      </vt:variant>
      <vt:variant>
        <vt:i4>10</vt:i4>
      </vt:variant>
    </vt:vector>
  </HeadingPairs>
  <TitlesOfParts>
    <vt:vector size="12" baseType="lpstr">
      <vt:lpstr>Office 主题</vt:lpstr>
      <vt:lpstr>A000120140530A99PPBG</vt:lpstr>
      <vt:lpstr>PowerPoint 演示文稿</vt:lpstr>
      <vt:lpstr>PowerPoint 演示文稿</vt:lpstr>
      <vt:lpstr>企业简介</vt:lpstr>
      <vt:lpstr>经营理念</vt:lpstr>
      <vt:lpstr>企业责任</vt:lpstr>
      <vt:lpstr>奋斗目标</vt:lpstr>
      <vt:lpstr>酒店项目服务及特色</vt:lpstr>
      <vt:lpstr>旅游文化项目服务</vt:lpstr>
      <vt:lpstr>LOREM IPSUM DOLOR</vt:lpstr>
      <vt:lpstr>PowerPoint 演示文稿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7</cp:revision>
  <dcterms:created xsi:type="dcterms:W3CDTF">2015-12-08T01:21:00Z</dcterms:created>
  <dcterms:modified xsi:type="dcterms:W3CDTF">2015-12-09T08:20:25Z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2052-10.1.0.5399</vt:lpwstr>
  </property>
</Properties>
</file>