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7" r:id="rId4"/>
    <p:sldMasterId id="2147483738" r:id="rId5"/>
    <p:sldMasterId id="2147483739" r:id="rId6"/>
    <p:sldMasterId id="2147483740" r:id="rId7"/>
    <p:sldMasterId id="2147483741" r:id="rId8"/>
    <p:sldMasterId id="214748374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y="8229600" cx="14630400"/>
  <p:notesSz cx="7010400" cy="92964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79">
          <p15:clr>
            <a:srgbClr val="A4A3A4"/>
          </p15:clr>
        </p15:guide>
        <p15:guide id="2" orient="horz" pos="1062">
          <p15:clr>
            <a:srgbClr val="A4A3A4"/>
          </p15:clr>
        </p15:guide>
        <p15:guide id="3" orient="horz" pos="370">
          <p15:clr>
            <a:srgbClr val="A4A3A4"/>
          </p15:clr>
        </p15:guide>
        <p15:guide id="4" orient="horz" pos="5121">
          <p15:clr>
            <a:srgbClr val="A4A3A4"/>
          </p15:clr>
        </p15:guide>
        <p15:guide id="5" orient="horz" pos="4971">
          <p15:clr>
            <a:srgbClr val="A4A3A4"/>
          </p15:clr>
        </p15:guide>
        <p15:guide id="6" orient="horz" pos="1315">
          <p15:clr>
            <a:srgbClr val="A4A3A4"/>
          </p15:clr>
        </p15:guide>
        <p15:guide id="7" orient="horz" pos="1222">
          <p15:clr>
            <a:srgbClr val="A4A3A4"/>
          </p15:clr>
        </p15:guide>
        <p15:guide id="8" orient="horz" pos="4204">
          <p15:clr>
            <a:srgbClr val="A4A3A4"/>
          </p15:clr>
        </p15:guide>
        <p15:guide id="9" orient="horz" pos="4107">
          <p15:clr>
            <a:srgbClr val="A4A3A4"/>
          </p15:clr>
        </p15:guide>
        <p15:guide id="10" orient="horz" pos="2273">
          <p15:clr>
            <a:srgbClr val="A4A3A4"/>
          </p15:clr>
        </p15:guide>
        <p15:guide id="11" orient="horz" pos="3134">
          <p15:clr>
            <a:srgbClr val="A4A3A4"/>
          </p15:clr>
        </p15:guide>
        <p15:guide id="12" orient="horz" pos="3229">
          <p15:clr>
            <a:srgbClr val="A4A3A4"/>
          </p15:clr>
        </p15:guide>
        <p15:guide id="13" orient="horz" pos="4924">
          <p15:clr>
            <a:srgbClr val="A4A3A4"/>
          </p15:clr>
        </p15:guide>
        <p15:guide id="14" pos="4189">
          <p15:clr>
            <a:srgbClr val="A4A3A4"/>
          </p15:clr>
        </p15:guide>
        <p15:guide id="15" pos="4081">
          <p15:clr>
            <a:srgbClr val="A4A3A4"/>
          </p15:clr>
        </p15:guide>
        <p15:guide id="16" pos="8860">
          <p15:clr>
            <a:srgbClr val="A4A3A4"/>
          </p15:clr>
        </p15:guide>
        <p15:guide id="17" pos="365">
          <p15:clr>
            <a:srgbClr val="A4A3A4"/>
          </p15:clr>
        </p15:guide>
        <p15:guide id="18" pos="2182">
          <p15:clr>
            <a:srgbClr val="A4A3A4"/>
          </p15:clr>
        </p15:guide>
        <p15:guide id="19" pos="2272">
          <p15:clr>
            <a:srgbClr val="A4A3A4"/>
          </p15:clr>
        </p15:guide>
        <p15:guide id="20" pos="6945">
          <p15:clr>
            <a:srgbClr val="A4A3A4"/>
          </p15:clr>
        </p15:guide>
        <p15:guide id="21" pos="7044">
          <p15:clr>
            <a:srgbClr val="A4A3A4"/>
          </p15:clr>
        </p15:guide>
        <p15:guide id="22" pos="3137">
          <p15:clr>
            <a:srgbClr val="A4A3A4"/>
          </p15:clr>
        </p15:guide>
        <p15:guide id="23" pos="3229">
          <p15:clr>
            <a:srgbClr val="A4A3A4"/>
          </p15:clr>
        </p15:guide>
        <p15:guide id="24" pos="1225">
          <p15:clr>
            <a:srgbClr val="A4A3A4"/>
          </p15:clr>
        </p15:guide>
        <p15:guide id="25" pos="1315">
          <p15:clr>
            <a:srgbClr val="A4A3A4"/>
          </p15:clr>
        </p15:guide>
        <p15:guide id="26" pos="5997">
          <p15:clr>
            <a:srgbClr val="A4A3A4"/>
          </p15:clr>
        </p15:guide>
        <p15:guide id="27" pos="6092">
          <p15:clr>
            <a:srgbClr val="A4A3A4"/>
          </p15:clr>
        </p15:guide>
        <p15:guide id="28" pos="7903">
          <p15:clr>
            <a:srgbClr val="A4A3A4"/>
          </p15:clr>
        </p15:guide>
        <p15:guide id="29" pos="7996">
          <p15:clr>
            <a:srgbClr val="A4A3A4"/>
          </p15:clr>
        </p15:guide>
        <p15:guide id="30" pos="5047">
          <p15:clr>
            <a:srgbClr val="A4A3A4"/>
          </p15:clr>
        </p15:guide>
        <p15:guide id="31" pos="5140">
          <p15:clr>
            <a:srgbClr val="A4A3A4"/>
          </p15:clr>
        </p15:guide>
        <p15:guide id="32" pos="4608">
          <p15:clr>
            <a:srgbClr val="A4A3A4"/>
          </p15:clr>
        </p15:guide>
        <p15:guide id="33" pos="4653">
          <p15:clr>
            <a:srgbClr val="A4A3A4"/>
          </p15:clr>
        </p15:guide>
        <p15:guide id="34" pos="456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79" orient="horz"/>
        <p:guide pos="1062" orient="horz"/>
        <p:guide pos="370" orient="horz"/>
        <p:guide pos="5121" orient="horz"/>
        <p:guide pos="4971" orient="horz"/>
        <p:guide pos="1315" orient="horz"/>
        <p:guide pos="1222" orient="horz"/>
        <p:guide pos="4204" orient="horz"/>
        <p:guide pos="4107" orient="horz"/>
        <p:guide pos="2273" orient="horz"/>
        <p:guide pos="3134" orient="horz"/>
        <p:guide pos="3229" orient="horz"/>
        <p:guide pos="4924" orient="horz"/>
        <p:guide pos="4189"/>
        <p:guide pos="4081"/>
        <p:guide pos="8860"/>
        <p:guide pos="365"/>
        <p:guide pos="2182"/>
        <p:guide pos="2272"/>
        <p:guide pos="6945"/>
        <p:guide pos="7044"/>
        <p:guide pos="3137"/>
        <p:guide pos="3229"/>
        <p:guide pos="1225"/>
        <p:guide pos="1315"/>
        <p:guide pos="5997"/>
        <p:guide pos="6092"/>
        <p:guide pos="7903"/>
        <p:guide pos="7996"/>
        <p:guide pos="5047"/>
        <p:guide pos="5140"/>
        <p:guide pos="4608"/>
        <p:guide pos="4653"/>
        <p:guide pos="45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4" y="7"/>
            <a:ext cx="3038145" cy="464205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736" y="7"/>
            <a:ext cx="3038145" cy="464205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345" y="4416105"/>
            <a:ext cx="5607712" cy="41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/>
          <a:lstStyle>
            <a:lvl1pPr indent="-228600" lvl="0" marL="4572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" y="8830665"/>
            <a:ext cx="3038145" cy="464205"/>
          </a:xfrm>
          <a:prstGeom prst="rect">
            <a:avLst/>
          </a:prstGeom>
          <a:noFill/>
          <a:ln>
            <a:noFill/>
          </a:ln>
        </p:spPr>
        <p:txBody>
          <a:bodyPr anchorCtr="0" anchor="b" bIns="46125" lIns="92250" spcFirstLastPara="1" rIns="92250" wrap="square" tIns="461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736" y="8830665"/>
            <a:ext cx="3038145" cy="464205"/>
          </a:xfrm>
          <a:prstGeom prst="rect">
            <a:avLst/>
          </a:prstGeom>
          <a:noFill/>
          <a:ln>
            <a:noFill/>
          </a:ln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:notes"/>
          <p:cNvSpPr txBox="1"/>
          <p:nvPr>
            <p:ph idx="1" type="body"/>
          </p:nvPr>
        </p:nvSpPr>
        <p:spPr>
          <a:xfrm>
            <a:off x="701345" y="4416105"/>
            <a:ext cx="5607712" cy="41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285750" rtl="0" algn="l"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:notes"/>
          <p:cNvSpPr txBox="1"/>
          <p:nvPr>
            <p:ph idx="12" type="sldNum"/>
          </p:nvPr>
        </p:nvSpPr>
        <p:spPr>
          <a:xfrm>
            <a:off x="3970736" y="8830665"/>
            <a:ext cx="3038145" cy="464205"/>
          </a:xfrm>
          <a:prstGeom prst="rect">
            <a:avLst/>
          </a:prstGeom>
          <a:noFill/>
          <a:ln>
            <a:noFill/>
          </a:ln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7" name="Google Shape;877;p5:notes"/>
          <p:cNvSpPr txBox="1"/>
          <p:nvPr>
            <p:ph idx="1" type="body"/>
          </p:nvPr>
        </p:nvSpPr>
        <p:spPr>
          <a:xfrm>
            <a:off x="701345" y="4416105"/>
            <a:ext cx="5607712" cy="41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4e679dfc05_3_8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5" name="Google Shape;885;g4e679dfc05_3_8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4" name="Google Shape;894;p6:notes"/>
          <p:cNvSpPr txBox="1"/>
          <p:nvPr>
            <p:ph idx="1" type="body"/>
          </p:nvPr>
        </p:nvSpPr>
        <p:spPr>
          <a:xfrm>
            <a:off x="701345" y="4416105"/>
            <a:ext cx="5607712" cy="41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4e679dfc05_3_18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3" name="Google Shape;903;g4e679dfc05_3_18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e679dfc05_2_13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1" name="Google Shape;911;g4e679dfc05_2_13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4e679dfc05_2_30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1" name="Google Shape;921;g4e679dfc05_2_30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4e679dfc05_3_0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9" name="Google Shape;929;g4e679dfc05_3_0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30" name="Google Shape;930;g4e679dfc05_3_0:notes"/>
          <p:cNvSpPr txBox="1"/>
          <p:nvPr>
            <p:ph idx="12" type="sldNum"/>
          </p:nvPr>
        </p:nvSpPr>
        <p:spPr>
          <a:xfrm>
            <a:off x="3970736" y="8830665"/>
            <a:ext cx="3038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7" name="Google Shape;937;p7:notes"/>
          <p:cNvSpPr txBox="1"/>
          <p:nvPr>
            <p:ph idx="1" type="body"/>
          </p:nvPr>
        </p:nvSpPr>
        <p:spPr>
          <a:xfrm>
            <a:off x="701345" y="4416105"/>
            <a:ext cx="5607712" cy="41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38" name="Google Shape;938;p7:notes"/>
          <p:cNvSpPr txBox="1"/>
          <p:nvPr>
            <p:ph idx="12" type="sldNum"/>
          </p:nvPr>
        </p:nvSpPr>
        <p:spPr>
          <a:xfrm>
            <a:off x="3970736" y="8830665"/>
            <a:ext cx="3038145" cy="464205"/>
          </a:xfrm>
          <a:prstGeom prst="rect">
            <a:avLst/>
          </a:prstGeom>
          <a:noFill/>
          <a:ln>
            <a:noFill/>
          </a:ln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7" name="Google Shape;947;p9:notes"/>
          <p:cNvSpPr txBox="1"/>
          <p:nvPr>
            <p:ph idx="1" type="body"/>
          </p:nvPr>
        </p:nvSpPr>
        <p:spPr>
          <a:xfrm>
            <a:off x="701345" y="4416105"/>
            <a:ext cx="5607712" cy="41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8" name="Google Shape;948;p9:notes"/>
          <p:cNvSpPr txBox="1"/>
          <p:nvPr>
            <p:ph idx="12" type="sldNum"/>
          </p:nvPr>
        </p:nvSpPr>
        <p:spPr>
          <a:xfrm>
            <a:off x="3970736" y="8830665"/>
            <a:ext cx="3038145" cy="464205"/>
          </a:xfrm>
          <a:prstGeom prst="rect">
            <a:avLst/>
          </a:prstGeom>
          <a:noFill/>
          <a:ln>
            <a:noFill/>
          </a:ln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e679dfc05_3_27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4e679dfc05_3_27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g4e679dfc05_3_27:notes"/>
          <p:cNvSpPr txBox="1"/>
          <p:nvPr>
            <p:ph idx="12" type="sldNum"/>
          </p:nvPr>
        </p:nvSpPr>
        <p:spPr>
          <a:xfrm>
            <a:off x="3970736" y="8830665"/>
            <a:ext cx="3038100" cy="464100"/>
          </a:xfrm>
          <a:prstGeom prst="rect">
            <a:avLst/>
          </a:prstGeom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9" name="Google Shape;809;p2:notes"/>
          <p:cNvSpPr txBox="1"/>
          <p:nvPr>
            <p:ph idx="1" type="body"/>
          </p:nvPr>
        </p:nvSpPr>
        <p:spPr>
          <a:xfrm>
            <a:off x="701345" y="4416105"/>
            <a:ext cx="5607712" cy="41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e679dfc05_1_1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e679dfc05_1_1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mic Sans MS"/>
              <a:buAutoNum type="arabicPeriod"/>
            </a:pPr>
            <a:r>
              <a:rPr lang="en-US" sz="1800">
                <a:solidFill>
                  <a:srgbClr val="666666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Identify and segment risky customer based on the cause of the risk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mic Sans MS"/>
              <a:buAutoNum type="arabicPeriod"/>
            </a:pPr>
            <a:r>
              <a:rPr lang="en-US" sz="1800">
                <a:solidFill>
                  <a:srgbClr val="666666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Flag risk earlier in customer to manage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4e679dfc05_1_1:notes"/>
          <p:cNvSpPr txBox="1"/>
          <p:nvPr>
            <p:ph idx="12" type="sldNum"/>
          </p:nvPr>
        </p:nvSpPr>
        <p:spPr>
          <a:xfrm>
            <a:off x="3970736" y="8830665"/>
            <a:ext cx="3038100" cy="464100"/>
          </a:xfrm>
          <a:prstGeom prst="rect">
            <a:avLst/>
          </a:prstGeom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4e679dfc05_1_16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4e679dfc05_1_16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4e679dfc05_1_16:notes"/>
          <p:cNvSpPr txBox="1"/>
          <p:nvPr>
            <p:ph idx="12" type="sldNum"/>
          </p:nvPr>
        </p:nvSpPr>
        <p:spPr>
          <a:xfrm>
            <a:off x="3970736" y="8830665"/>
            <a:ext cx="3038100" cy="464100"/>
          </a:xfrm>
          <a:prstGeom prst="rect">
            <a:avLst/>
          </a:prstGeom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4e679dfc05_1_9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4e679dfc05_1_9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4e679dfc05_1_9:notes"/>
          <p:cNvSpPr txBox="1"/>
          <p:nvPr>
            <p:ph idx="12" type="sldNum"/>
          </p:nvPr>
        </p:nvSpPr>
        <p:spPr>
          <a:xfrm>
            <a:off x="3970736" y="8830665"/>
            <a:ext cx="3038100" cy="464100"/>
          </a:xfrm>
          <a:prstGeom prst="rect">
            <a:avLst/>
          </a:prstGeom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4" name="Google Shape;844;p3:notes"/>
          <p:cNvSpPr txBox="1"/>
          <p:nvPr>
            <p:ph idx="1" type="body"/>
          </p:nvPr>
        </p:nvSpPr>
        <p:spPr>
          <a:xfrm>
            <a:off x="701345" y="4416105"/>
            <a:ext cx="5607712" cy="41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3" name="Google Shape;853;p4:notes"/>
          <p:cNvSpPr txBox="1"/>
          <p:nvPr>
            <p:ph idx="1" type="body"/>
          </p:nvPr>
        </p:nvSpPr>
        <p:spPr>
          <a:xfrm>
            <a:off x="701345" y="4416105"/>
            <a:ext cx="5607712" cy="41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54" name="Google Shape;854;p4:notes"/>
          <p:cNvSpPr txBox="1"/>
          <p:nvPr>
            <p:ph idx="12" type="sldNum"/>
          </p:nvPr>
        </p:nvSpPr>
        <p:spPr>
          <a:xfrm>
            <a:off x="3970736" y="8830665"/>
            <a:ext cx="3038145" cy="464205"/>
          </a:xfrm>
          <a:prstGeom prst="rect">
            <a:avLst/>
          </a:prstGeom>
          <a:noFill/>
          <a:ln>
            <a:noFill/>
          </a:ln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4e679dfc05_0_9:notes"/>
          <p:cNvSpPr/>
          <p:nvPr>
            <p:ph idx="2" type="sldImg"/>
          </p:nvPr>
        </p:nvSpPr>
        <p:spPr>
          <a:xfrm>
            <a:off x="407988" y="698500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3" name="Google Shape;863;g4e679dfc05_0_9:notes"/>
          <p:cNvSpPr txBox="1"/>
          <p:nvPr>
            <p:ph idx="1" type="body"/>
          </p:nvPr>
        </p:nvSpPr>
        <p:spPr>
          <a:xfrm>
            <a:off x="701345" y="4416105"/>
            <a:ext cx="56076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25" lIns="92250" spcFirstLastPara="1" rIns="92250" wrap="square" tIns="46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64" name="Google Shape;864;g4e679dfc05_0_9:notes"/>
          <p:cNvSpPr txBox="1"/>
          <p:nvPr>
            <p:ph idx="12" type="sldNum"/>
          </p:nvPr>
        </p:nvSpPr>
        <p:spPr>
          <a:xfrm>
            <a:off x="3970736" y="8830665"/>
            <a:ext cx="3038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25" lIns="92250" spcFirstLastPara="1" rIns="92250" wrap="square" tIns="46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" showMasterSp="0">
  <p:cSld name="Event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/>
        </p:nvSpPr>
        <p:spPr>
          <a:xfrm>
            <a:off x="-3729038" y="458789"/>
            <a:ext cx="3459164" cy="25685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625" y="587375"/>
            <a:ext cx="305435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gline_OYT_black_DIGITAL_R.EPS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301" y="7302501"/>
            <a:ext cx="3702049" cy="5381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type="ctrTitle"/>
          </p:nvPr>
        </p:nvSpPr>
        <p:spPr>
          <a:xfrm>
            <a:off x="563909" y="587376"/>
            <a:ext cx="5897881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959371" y="4182256"/>
            <a:ext cx="5201587" cy="2307444"/>
          </a:xfrm>
          <a:prstGeom prst="rect">
            <a:avLst/>
          </a:prstGeom>
          <a:noFill/>
          <a:ln>
            <a:noFill/>
          </a:ln>
        </p:spPr>
        <p:txBody>
          <a:bodyPr anchorCtr="0" anchor="b" bIns="2363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79439" y="7891463"/>
            <a:ext cx="6627812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wo Content">
  <p:cSld name="Event Two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579440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579442" y="1939925"/>
            <a:ext cx="6659562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4925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900"/>
              <a:buChar char="−"/>
              <a:defRPr sz="1900"/>
            </a:lvl4pPr>
            <a:lvl5pPr indent="-325120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2" type="body"/>
          </p:nvPr>
        </p:nvSpPr>
        <p:spPr>
          <a:xfrm>
            <a:off x="7384559" y="1939925"/>
            <a:ext cx="6679108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4925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900"/>
              <a:buChar char="−"/>
              <a:defRPr sz="1900"/>
            </a:lvl4pPr>
            <a:lvl5pPr indent="-325120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1" type="ftr"/>
          </p:nvPr>
        </p:nvSpPr>
        <p:spPr>
          <a:xfrm>
            <a:off x="579440" y="7891463"/>
            <a:ext cx="59007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Only">
  <p:cSld name="Event 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579440" y="587383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1" type="ftr"/>
          </p:nvPr>
        </p:nvSpPr>
        <p:spPr>
          <a:xfrm>
            <a:off x="579440" y="7891463"/>
            <a:ext cx="59007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hart Text Sidebar" showMasterSp="0">
  <p:cSld name="Event Title and Chart Text Sideba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3"/>
          <p:cNvCxnSpPr/>
          <p:nvPr/>
        </p:nvCxnSpPr>
        <p:spPr>
          <a:xfrm flipH="1">
            <a:off x="5095876" y="1939926"/>
            <a:ext cx="14288" cy="595153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3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/>
          <p:nvPr>
            <p:ph idx="2" type="chart"/>
          </p:nvPr>
        </p:nvSpPr>
        <p:spPr>
          <a:xfrm>
            <a:off x="5291530" y="1939925"/>
            <a:ext cx="8772137" cy="5876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579441" y="1939926"/>
            <a:ext cx="440055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000"/>
            </a:lvl1pPr>
            <a:lvl2pPr indent="-381000" lvl="1" marL="9144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3000"/>
            </a:lvl2pPr>
            <a:lvl3pPr indent="-32511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3pPr>
            <a:lvl4pPr indent="-34925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900"/>
              <a:buChar char="−"/>
              <a:defRPr sz="1900"/>
            </a:lvl4pPr>
            <a:lvl5pPr indent="-325120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sp>
        <p:nvSpPr>
          <p:cNvPr id="134" name="Google Shape;134;p13"/>
          <p:cNvSpPr txBox="1"/>
          <p:nvPr>
            <p:ph idx="3" type="body"/>
          </p:nvPr>
        </p:nvSpPr>
        <p:spPr>
          <a:xfrm>
            <a:off x="5306530" y="7300211"/>
            <a:ext cx="8757145" cy="516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300"/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1" type="ftr"/>
          </p:nvPr>
        </p:nvSpPr>
        <p:spPr>
          <a:xfrm>
            <a:off x="579439" y="7891463"/>
            <a:ext cx="6627812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349249" y="7891464"/>
            <a:ext cx="230188" cy="236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Content and Image" showMasterSp="0">
  <p:cSld name="Event Content and Imag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579440" y="587383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79442" y="1939925"/>
            <a:ext cx="6659562" cy="5876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45439" lvl="2" marL="13716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3pPr>
            <a:lvl4pPr indent="-374650" lvl="3" marL="18288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2300"/>
              <a:buChar char="−"/>
              <a:defRPr sz="2300"/>
            </a:lvl4pPr>
            <a:lvl5pPr indent="-345439" lvl="4" marL="22860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sp>
        <p:nvSpPr>
          <p:cNvPr id="143" name="Google Shape;143;p14"/>
          <p:cNvSpPr/>
          <p:nvPr>
            <p:ph idx="2" type="pic"/>
          </p:nvPr>
        </p:nvSpPr>
        <p:spPr>
          <a:xfrm>
            <a:off x="7386638" y="1939925"/>
            <a:ext cx="5876927" cy="5876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1" type="ftr"/>
          </p:nvPr>
        </p:nvSpPr>
        <p:spPr>
          <a:xfrm>
            <a:off x="579439" y="7891463"/>
            <a:ext cx="6627812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349249" y="7891464"/>
            <a:ext cx="230188" cy="236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625" y="587375"/>
            <a:ext cx="305435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gline_OYT_black_DIGITAL_R.EPS"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301" y="7302501"/>
            <a:ext cx="3702049" cy="53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79302" y="587375"/>
            <a:ext cx="5901009" cy="5901011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/>
          <a:lstStyle>
            <a:lvl1pPr indent="-228600" lvl="0" marL="45720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1" type="ftr"/>
          </p:nvPr>
        </p:nvSpPr>
        <p:spPr>
          <a:xfrm>
            <a:off x="579439" y="7891463"/>
            <a:ext cx="6627812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683266" y="457202"/>
            <a:ext cx="12651740" cy="188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683261" y="2346961"/>
            <a:ext cx="13337540" cy="4935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349249" y="7891464"/>
            <a:ext cx="230188" cy="236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579440" y="7891463"/>
            <a:ext cx="59007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Title " showMasterSp="0">
  <p:cSld name="Blank with Title 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609600" y="630321"/>
            <a:ext cx="10105949" cy="554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609600" y="1294791"/>
            <a:ext cx="10105949" cy="63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11480" lvl="0" marL="45720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880"/>
              <a:buChar char="▪"/>
              <a:defRPr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1" type="ftr"/>
          </p:nvPr>
        </p:nvSpPr>
        <p:spPr>
          <a:xfrm>
            <a:off x="609600" y="7227888"/>
            <a:ext cx="10106025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ontent">
  <p:cSld name="Event 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type="title"/>
          </p:nvPr>
        </p:nvSpPr>
        <p:spPr>
          <a:xfrm>
            <a:off x="573089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579438" y="1939925"/>
            <a:ext cx="13484224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4191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Char char="−"/>
              <a:defRPr sz="3000"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683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Char char="−"/>
              <a:defRPr sz="2200"/>
            </a:lvl4pPr>
            <a:lvl5pPr indent="-34036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Content and Image">
  <p:cSld name="Event Content and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579438" y="5873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579439" y="1939926"/>
            <a:ext cx="6659562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45439" lvl="2" marL="13716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3pPr>
            <a:lvl4pPr indent="-374650" lvl="3" marL="18288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2300"/>
              <a:buChar char="−"/>
              <a:defRPr sz="2300"/>
            </a:lvl4pPr>
            <a:lvl5pPr indent="-345439" lvl="4" marL="22860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sp>
        <p:nvSpPr>
          <p:cNvPr id="187" name="Google Shape;187;p21"/>
          <p:cNvSpPr/>
          <p:nvPr>
            <p:ph idx="2" type="pic"/>
          </p:nvPr>
        </p:nvSpPr>
        <p:spPr>
          <a:xfrm>
            <a:off x="7386639" y="1939926"/>
            <a:ext cx="587692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with dark background" showMasterSp="0">
  <p:cSld name="Event Title with dark background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6650038" y="587375"/>
            <a:ext cx="3054351" cy="1371600"/>
            <a:chOff x="458788" y="404813"/>
            <a:chExt cx="2729172" cy="1225296"/>
          </a:xfrm>
        </p:grpSpPr>
        <p:pic>
          <p:nvPicPr>
            <p:cNvPr id="26" name="Google Shape;26;p3"/>
            <p:cNvPicPr preferRelativeResize="0"/>
            <p:nvPr/>
          </p:nvPicPr>
          <p:blipFill rotWithShape="1">
            <a:blip r:embed="rId2">
              <a:alphaModFix/>
            </a:blip>
            <a:srcRect b="0" l="46872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/>
          <p:nvPr/>
        </p:nvSpPr>
        <p:spPr>
          <a:xfrm>
            <a:off x="-3729038" y="458789"/>
            <a:ext cx="3459164" cy="25685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descr="Tagline_OYT_white_DIGITAL_R_PPT.EPS"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2889" y="7304089"/>
            <a:ext cx="3703636" cy="541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type="ctrTitle"/>
          </p:nvPr>
        </p:nvSpPr>
        <p:spPr>
          <a:xfrm>
            <a:off x="579450" y="587376"/>
            <a:ext cx="5900737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084512" y="4002384"/>
            <a:ext cx="5136407" cy="2323475"/>
          </a:xfrm>
          <a:prstGeom prst="rect">
            <a:avLst/>
          </a:prstGeom>
          <a:noFill/>
          <a:ln>
            <a:noFill/>
          </a:ln>
        </p:spPr>
        <p:txBody>
          <a:bodyPr anchorCtr="0" anchor="b" bIns="2363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579439" y="7891463"/>
            <a:ext cx="6627812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" showMasterSp="0">
  <p:cSld name="Event Tit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ctrTitle"/>
          </p:nvPr>
        </p:nvSpPr>
        <p:spPr>
          <a:xfrm>
            <a:off x="563909" y="587376"/>
            <a:ext cx="5897881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959371" y="4182256"/>
            <a:ext cx="5201587" cy="2307444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3" name="Google Shape;193;p22"/>
          <p:cNvSpPr txBox="1"/>
          <p:nvPr/>
        </p:nvSpPr>
        <p:spPr>
          <a:xfrm>
            <a:off x="-3728604" y="458351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should be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sentence case (cap first word, only cap proper nouns)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6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with dark background" showMasterSp="0">
  <p:cSld name="Event Title with dark background"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6650038" y="587375"/>
            <a:ext cx="3055043" cy="1371600"/>
            <a:chOff x="458788" y="404813"/>
            <a:chExt cx="2729172" cy="1225296"/>
          </a:xfrm>
        </p:grpSpPr>
        <p:pic>
          <p:nvPicPr>
            <p:cNvPr id="199" name="Google Shape;199;p23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3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23"/>
          <p:cNvSpPr txBox="1"/>
          <p:nvPr>
            <p:ph type="ctrTitle"/>
          </p:nvPr>
        </p:nvSpPr>
        <p:spPr>
          <a:xfrm>
            <a:off x="579440" y="587376"/>
            <a:ext cx="5900737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084512" y="4002374"/>
            <a:ext cx="5136407" cy="2323475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-3728604" y="458351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should be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sentence case (cap first word, only cap proper nouns)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1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" showMasterSp="0">
  <p:cSld name="Event Title Alternative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ctr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959370" y="6190938"/>
            <a:ext cx="4931764" cy="1383026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9" name="Google Shape;209;p24"/>
          <p:cNvSpPr/>
          <p:nvPr>
            <p:ph idx="2" type="pic"/>
          </p:nvPr>
        </p:nvSpPr>
        <p:spPr>
          <a:xfrm>
            <a:off x="6235700" y="587375"/>
            <a:ext cx="434340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24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should be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sentence case (cap first word, only cap proper nouns)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 ADD TRANSPARENCY TO THE TITLE BOX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ADD AN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IMAGE TO THE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 with dark background" showMasterSp="0">
  <p:cSld name="Event Title Alternative with dark background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ctrTitle"/>
          </p:nvPr>
        </p:nvSpPr>
        <p:spPr>
          <a:xfrm>
            <a:off x="579438" y="2087564"/>
            <a:ext cx="5483391" cy="548339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944381" y="5966085"/>
            <a:ext cx="4886793" cy="1604869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9" name="Google Shape;219;p25"/>
          <p:cNvSpPr/>
          <p:nvPr>
            <p:ph idx="2" type="pic"/>
          </p:nvPr>
        </p:nvSpPr>
        <p:spPr>
          <a:xfrm>
            <a:off x="6238920" y="587376"/>
            <a:ext cx="4344388" cy="4344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25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 ADD TRANSPARENCY TO THE TITLE BOX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should be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sentence case (cap first word, only cap proper nouns)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ADD AN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IMAGE TO THE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5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224" name="Google Shape;224;p25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25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1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>
  <p:cSld name="Section Divid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159751" y="558073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6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4" name="Google Shape;234;p26"/>
          <p:cNvSpPr txBox="1"/>
          <p:nvPr/>
        </p:nvSpPr>
        <p:spPr>
          <a:xfrm>
            <a:off x="14877405" y="2595966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ADD AN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IMAGE TO THE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should be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sentence case (cap first word, only cap proper nouns)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 with dark background">
  <p:cSld name="Section Divide with dark background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8159751" y="558073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7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3" name="Google Shape;243;p27"/>
          <p:cNvSpPr txBox="1"/>
          <p:nvPr/>
        </p:nvSpPr>
        <p:spPr>
          <a:xfrm>
            <a:off x="14877405" y="2595966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ADD AN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IMAGE TO THE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should be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sentence case (cap first word, only cap proper nouns)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7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246" name="Google Shape;246;p27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">
  <p:cSld name="Section Divider Alternative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3" name="Google Shape;253;p28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ADD AN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IMAGE TO THE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 ADD TRANSPARENCY TO THE TITLE BOX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should be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sentence case (cap first word, only cap proper nouns)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 with dark background">
  <p:cSld name="Section Divider Alternative with dark background"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2" name="Google Shape;262;p29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ADD AN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IMAGE TO THE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 ADD TRANSPARENCY TO THE TITLE BOX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should be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sentence case (cap first word, only cap proper nouns)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29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266" name="Google Shape;266;p29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9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wo Content">
  <p:cSld name="Event Two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579439" y="1939925"/>
            <a:ext cx="6659562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idx="2" type="body"/>
          </p:nvPr>
        </p:nvSpPr>
        <p:spPr>
          <a:xfrm>
            <a:off x="7384557" y="1939925"/>
            <a:ext cx="6679107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Only">
  <p:cSld name="Event Title 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579438" y="5873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" showMasterSp="0">
  <p:cSld name="Event Title Alternativ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-3729038" y="1931988"/>
            <a:ext cx="3459164" cy="2036762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-3729036" y="4079876"/>
            <a:ext cx="3457575" cy="25685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14878052" y="1931988"/>
            <a:ext cx="3457575" cy="3241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7" y="587375"/>
            <a:ext cx="305435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gline_OYT_black_DIGITAL_R.EPS" id="38" name="Google Shape;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301" y="7302501"/>
            <a:ext cx="3702049" cy="5381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>
            <p:ph type="ctr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959370" y="6190938"/>
            <a:ext cx="4931764" cy="1383026"/>
          </a:xfrm>
          <a:prstGeom prst="rect">
            <a:avLst/>
          </a:prstGeom>
          <a:noFill/>
          <a:ln>
            <a:noFill/>
          </a:ln>
        </p:spPr>
        <p:txBody>
          <a:bodyPr anchorCtr="0" anchor="b" bIns="2363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4"/>
          <p:cNvSpPr/>
          <p:nvPr>
            <p:ph idx="2" type="pic"/>
          </p:nvPr>
        </p:nvSpPr>
        <p:spPr>
          <a:xfrm>
            <a:off x="6235700" y="587375"/>
            <a:ext cx="434340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579439" y="7891463"/>
            <a:ext cx="6627812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hart Text Sidebar">
  <p:cSld name="Event Title and Chart Text Sideba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2"/>
          <p:cNvSpPr/>
          <p:nvPr>
            <p:ph idx="2" type="chart"/>
          </p:nvPr>
        </p:nvSpPr>
        <p:spPr>
          <a:xfrm>
            <a:off x="5291528" y="1939926"/>
            <a:ext cx="877213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579438" y="1939926"/>
            <a:ext cx="440055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000"/>
            </a:lvl1pPr>
            <a:lvl2pPr indent="-381000" lvl="1" marL="9144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3000"/>
            </a:lvl2pPr>
            <a:lvl3pPr indent="-32511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3pPr>
            <a:lvl4pPr indent="-3492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900"/>
              <a:buChar char="−"/>
              <a:defRPr sz="1900"/>
            </a:lvl4pPr>
            <a:lvl5pPr indent="-32512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cxnSp>
        <p:nvCxnSpPr>
          <p:cNvPr id="282" name="Google Shape;282;p32"/>
          <p:cNvCxnSpPr/>
          <p:nvPr/>
        </p:nvCxnSpPr>
        <p:spPr>
          <a:xfrm flipH="1">
            <a:off x="5096059" y="1939926"/>
            <a:ext cx="14393" cy="595153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32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85" name="Google Shape;285;p32"/>
          <p:cNvSpPr txBox="1"/>
          <p:nvPr>
            <p:ph idx="3" type="body"/>
          </p:nvPr>
        </p:nvSpPr>
        <p:spPr>
          <a:xfrm>
            <a:off x="5306520" y="7300212"/>
            <a:ext cx="8757145" cy="5166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300"/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579302" y="587376"/>
            <a:ext cx="5901009" cy="5901009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indent="-22860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288" name="Google Shape;28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6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290" name="Google Shape;2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ontent">
  <p:cSld name="Event Title and Conten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>
            <p:ph type="title"/>
          </p:nvPr>
        </p:nvSpPr>
        <p:spPr>
          <a:xfrm>
            <a:off x="573089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579438" y="1939925"/>
            <a:ext cx="13484224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4191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Char char="−"/>
              <a:defRPr sz="3000"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683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Char char="−"/>
              <a:defRPr sz="2200"/>
            </a:lvl4pPr>
            <a:lvl5pPr indent="-34036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3" name="Google Shape;303;p35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" showMasterSp="0">
  <p:cSld name="Event Title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ctrTitle"/>
          </p:nvPr>
        </p:nvSpPr>
        <p:spPr>
          <a:xfrm>
            <a:off x="563909" y="587376"/>
            <a:ext cx="5897881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959371" y="4182256"/>
            <a:ext cx="5201587" cy="2307444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8" name="Google Shape;308;p36"/>
          <p:cNvSpPr txBox="1"/>
          <p:nvPr/>
        </p:nvSpPr>
        <p:spPr>
          <a:xfrm>
            <a:off x="-3728604" y="458351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309" name="Google Shape;30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6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311" name="Google Shape;3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with dark background" showMasterSp="0">
  <p:cSld name="Event Title with dark background">
    <p:bg>
      <p:bgPr>
        <a:solidFill>
          <a:schemeClr val="dk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7"/>
          <p:cNvGrpSpPr/>
          <p:nvPr/>
        </p:nvGrpSpPr>
        <p:grpSpPr>
          <a:xfrm>
            <a:off x="6650038" y="587375"/>
            <a:ext cx="3055043" cy="1371600"/>
            <a:chOff x="458788" y="404813"/>
            <a:chExt cx="2729172" cy="1225296"/>
          </a:xfrm>
        </p:grpSpPr>
        <p:pic>
          <p:nvPicPr>
            <p:cNvPr id="314" name="Google Shape;314;p37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7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37"/>
          <p:cNvSpPr txBox="1"/>
          <p:nvPr>
            <p:ph type="ctrTitle"/>
          </p:nvPr>
        </p:nvSpPr>
        <p:spPr>
          <a:xfrm>
            <a:off x="579440" y="587376"/>
            <a:ext cx="5900737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1084512" y="4002374"/>
            <a:ext cx="5136407" cy="2323475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8" name="Google Shape;318;p37"/>
          <p:cNvSpPr txBox="1"/>
          <p:nvPr/>
        </p:nvSpPr>
        <p:spPr>
          <a:xfrm>
            <a:off x="-3728604" y="458351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319" name="Google Shape;319;p37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320" name="Google Shape;3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1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" showMasterSp="0">
  <p:cSld name="Event Title Alternative"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ctr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959370" y="6190938"/>
            <a:ext cx="4931764" cy="1383026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4" name="Google Shape;324;p38"/>
          <p:cNvSpPr/>
          <p:nvPr>
            <p:ph idx="2" type="pic"/>
          </p:nvPr>
        </p:nvSpPr>
        <p:spPr>
          <a:xfrm>
            <a:off x="6235700" y="587375"/>
            <a:ext cx="434340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38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326" name="Google Shape;326;p38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327" name="Google Shape;327;p38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pic>
        <p:nvPicPr>
          <p:cNvPr id="328" name="Google Shape;32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330" name="Google Shape;3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 with dark background" showMasterSp="0">
  <p:cSld name="Event Title Alternative with dark background"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ctrTitle"/>
          </p:nvPr>
        </p:nvSpPr>
        <p:spPr>
          <a:xfrm>
            <a:off x="579438" y="2087564"/>
            <a:ext cx="5483391" cy="548339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9"/>
          <p:cNvSpPr txBox="1"/>
          <p:nvPr>
            <p:ph idx="1" type="body"/>
          </p:nvPr>
        </p:nvSpPr>
        <p:spPr>
          <a:xfrm>
            <a:off x="944381" y="5966085"/>
            <a:ext cx="4886793" cy="1604869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4" name="Google Shape;334;p39"/>
          <p:cNvSpPr/>
          <p:nvPr>
            <p:ph idx="2" type="pic"/>
          </p:nvPr>
        </p:nvSpPr>
        <p:spPr>
          <a:xfrm>
            <a:off x="6238920" y="587376"/>
            <a:ext cx="4344388" cy="4344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39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339" name="Google Shape;339;p39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39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39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342" name="Google Shape;3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1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>
  <p:cSld name="Section Divider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8159751" y="558073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0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0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40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9" name="Google Shape;349;p40"/>
          <p:cNvSpPr txBox="1"/>
          <p:nvPr/>
        </p:nvSpPr>
        <p:spPr>
          <a:xfrm>
            <a:off x="14877405" y="2595966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350" name="Google Shape;350;p40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351" name="Google Shape;35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 with dark background">
  <p:cSld name="Section Divide with dark background"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8159751" y="558073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1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1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41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41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8" name="Google Shape;358;p41"/>
          <p:cNvSpPr txBox="1"/>
          <p:nvPr/>
        </p:nvSpPr>
        <p:spPr>
          <a:xfrm>
            <a:off x="14877405" y="2595966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359" name="Google Shape;359;p41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360" name="Google Shape;360;p41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361" name="Google Shape;361;p41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41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">
  <p:cSld name="Section Divider Alternative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2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2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8" name="Google Shape;368;p42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369" name="Google Shape;369;p42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371" name="Google Shape;37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 with dark background" showMasterSp="0">
  <p:cSld name="Event Title Alternative with dark background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-3729036" y="4079876"/>
            <a:ext cx="3457575" cy="25685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-3729038" y="1931988"/>
            <a:ext cx="3459164" cy="2036762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14878052" y="1931988"/>
            <a:ext cx="3457575" cy="3241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579437" y="587375"/>
            <a:ext cx="3054351" cy="1371600"/>
            <a:chOff x="458788" y="404813"/>
            <a:chExt cx="2729172" cy="1225296"/>
          </a:xfrm>
        </p:grpSpPr>
        <p:pic>
          <p:nvPicPr>
            <p:cNvPr id="48" name="Google Shape;48;p5"/>
            <p:cNvPicPr preferRelativeResize="0"/>
            <p:nvPr/>
          </p:nvPicPr>
          <p:blipFill rotWithShape="1">
            <a:blip r:embed="rId2">
              <a:alphaModFix/>
            </a:blip>
            <a:srcRect b="0" l="46872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agline_OYT_white_DIGITAL_R_PPT.EPS"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2889" y="7304089"/>
            <a:ext cx="3703636" cy="54133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type="ctrTitle"/>
          </p:nvPr>
        </p:nvSpPr>
        <p:spPr>
          <a:xfrm>
            <a:off x="579438" y="2087564"/>
            <a:ext cx="5483391" cy="548339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944382" y="5966096"/>
            <a:ext cx="4886794" cy="1604869"/>
          </a:xfrm>
          <a:prstGeom prst="rect">
            <a:avLst/>
          </a:prstGeom>
          <a:noFill/>
          <a:ln>
            <a:noFill/>
          </a:ln>
        </p:spPr>
        <p:txBody>
          <a:bodyPr anchorCtr="0" anchor="b" bIns="2363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3" name="Google Shape;53;p5"/>
          <p:cNvSpPr/>
          <p:nvPr>
            <p:ph idx="2" type="pic"/>
          </p:nvPr>
        </p:nvSpPr>
        <p:spPr>
          <a:xfrm>
            <a:off x="6238923" y="587377"/>
            <a:ext cx="4344388" cy="4344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579439" y="7891463"/>
            <a:ext cx="6627812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 with dark background">
  <p:cSld name="Section Divider Alternative with dark background"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3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3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7" name="Google Shape;377;p43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380" name="Google Shape;380;p43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381" name="Google Shape;381;p43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43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wo Content">
  <p:cSld name="Event Two Conten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4"/>
          <p:cNvSpPr txBox="1"/>
          <p:nvPr>
            <p:ph idx="1" type="body"/>
          </p:nvPr>
        </p:nvSpPr>
        <p:spPr>
          <a:xfrm>
            <a:off x="579439" y="1939925"/>
            <a:ext cx="6659562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6" name="Google Shape;386;p44"/>
          <p:cNvSpPr txBox="1"/>
          <p:nvPr>
            <p:ph idx="2" type="body"/>
          </p:nvPr>
        </p:nvSpPr>
        <p:spPr>
          <a:xfrm>
            <a:off x="7384557" y="1939925"/>
            <a:ext cx="6679107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7" name="Google Shape;387;p44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4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Only">
  <p:cSld name="Event Title Onl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579438" y="5873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5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5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hart Text Sidebar">
  <p:cSld name="Event Title and Chart Text Sidebar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6"/>
          <p:cNvSpPr/>
          <p:nvPr>
            <p:ph idx="2" type="chart"/>
          </p:nvPr>
        </p:nvSpPr>
        <p:spPr>
          <a:xfrm>
            <a:off x="5291528" y="1939926"/>
            <a:ext cx="877213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579438" y="1939926"/>
            <a:ext cx="440055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000"/>
            </a:lvl1pPr>
            <a:lvl2pPr indent="-381000" lvl="1" marL="9144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3000"/>
            </a:lvl2pPr>
            <a:lvl3pPr indent="-32511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3pPr>
            <a:lvl4pPr indent="-3492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900"/>
              <a:buChar char="−"/>
              <a:defRPr sz="1900"/>
            </a:lvl4pPr>
            <a:lvl5pPr indent="-32512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cxnSp>
        <p:nvCxnSpPr>
          <p:cNvPr id="397" name="Google Shape;397;p46"/>
          <p:cNvCxnSpPr/>
          <p:nvPr/>
        </p:nvCxnSpPr>
        <p:spPr>
          <a:xfrm flipH="1">
            <a:off x="5096059" y="1939926"/>
            <a:ext cx="14393" cy="595153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8" name="Google Shape;398;p46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46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400" name="Google Shape;400;p46"/>
          <p:cNvSpPr txBox="1"/>
          <p:nvPr>
            <p:ph idx="3" type="body"/>
          </p:nvPr>
        </p:nvSpPr>
        <p:spPr>
          <a:xfrm>
            <a:off x="5306520" y="7300212"/>
            <a:ext cx="8757145" cy="5166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300"/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Content and Image">
  <p:cSld name="Event Content and Image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579438" y="5873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579439" y="1939926"/>
            <a:ext cx="6659562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45439" lvl="2" marL="13716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3pPr>
            <a:lvl4pPr indent="-374650" lvl="3" marL="18288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2300"/>
              <a:buChar char="−"/>
              <a:defRPr sz="2300"/>
            </a:lvl4pPr>
            <a:lvl5pPr indent="-345439" lvl="4" marL="22860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sp>
        <p:nvSpPr>
          <p:cNvPr id="404" name="Google Shape;404;p47"/>
          <p:cNvSpPr/>
          <p:nvPr>
            <p:ph idx="2" type="pic"/>
          </p:nvPr>
        </p:nvSpPr>
        <p:spPr>
          <a:xfrm>
            <a:off x="7386639" y="1939926"/>
            <a:ext cx="587692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5" name="Google Shape;405;p47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7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579302" y="587376"/>
            <a:ext cx="5901009" cy="5901009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indent="-22860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409" name="Google Shape;40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6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8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411" name="Google Shape;41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Only">
  <p:cSld name="4_Title Only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9"/>
          <p:cNvSpPr txBox="1"/>
          <p:nvPr>
            <p:ph type="title"/>
          </p:nvPr>
        </p:nvSpPr>
        <p:spPr>
          <a:xfrm>
            <a:off x="667329" y="437381"/>
            <a:ext cx="13300364" cy="9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49"/>
          <p:cNvSpPr txBox="1"/>
          <p:nvPr>
            <p:ph idx="10" type="dt"/>
          </p:nvPr>
        </p:nvSpPr>
        <p:spPr>
          <a:xfrm>
            <a:off x="667329" y="7891704"/>
            <a:ext cx="1493981" cy="238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49"/>
          <p:cNvSpPr txBox="1"/>
          <p:nvPr>
            <p:ph idx="11" type="ftr"/>
          </p:nvPr>
        </p:nvSpPr>
        <p:spPr>
          <a:xfrm>
            <a:off x="2313726" y="7891704"/>
            <a:ext cx="4892964" cy="238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49"/>
          <p:cNvSpPr txBox="1"/>
          <p:nvPr>
            <p:ph idx="12" type="sldNum"/>
          </p:nvPr>
        </p:nvSpPr>
        <p:spPr>
          <a:xfrm>
            <a:off x="13967692" y="7891705"/>
            <a:ext cx="318653" cy="236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8" name="Google Shape;418;p49"/>
          <p:cNvSpPr txBox="1"/>
          <p:nvPr>
            <p:ph idx="1" type="body"/>
          </p:nvPr>
        </p:nvSpPr>
        <p:spPr>
          <a:xfrm>
            <a:off x="667329" y="7564098"/>
            <a:ext cx="13300364" cy="2349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9" name="Google Shape;419;p49"/>
          <p:cNvSpPr txBox="1"/>
          <p:nvPr/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98A4A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ontent">
  <p:cSld name="Event 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1"/>
          <p:cNvSpPr txBox="1"/>
          <p:nvPr>
            <p:ph type="title"/>
          </p:nvPr>
        </p:nvSpPr>
        <p:spPr>
          <a:xfrm>
            <a:off x="573087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579437" y="1939925"/>
            <a:ext cx="13484224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4191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Char char="−"/>
              <a:defRPr sz="3000"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683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Char char="−"/>
              <a:defRPr sz="2200"/>
            </a:lvl4pPr>
            <a:lvl5pPr indent="-34036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2" name="Google Shape;432;p51"/>
          <p:cNvSpPr txBox="1"/>
          <p:nvPr>
            <p:ph idx="11" type="ftr"/>
          </p:nvPr>
        </p:nvSpPr>
        <p:spPr>
          <a:xfrm>
            <a:off x="579438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51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" showMasterSp="0">
  <p:cSld name="Event Title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>
            <p:ph type="ctrTitle"/>
          </p:nvPr>
        </p:nvSpPr>
        <p:spPr>
          <a:xfrm>
            <a:off x="563909" y="587375"/>
            <a:ext cx="5897880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500" lIns="354775" spcFirstLastPara="1" rIns="236500" wrap="square" tIns="3547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2"/>
          <p:cNvSpPr txBox="1"/>
          <p:nvPr>
            <p:ph idx="1" type="body"/>
          </p:nvPr>
        </p:nvSpPr>
        <p:spPr>
          <a:xfrm>
            <a:off x="959370" y="4182256"/>
            <a:ext cx="5201587" cy="2307444"/>
          </a:xfrm>
          <a:prstGeom prst="rect">
            <a:avLst/>
          </a:prstGeom>
          <a:noFill/>
          <a:ln>
            <a:noFill/>
          </a:ln>
        </p:spPr>
        <p:txBody>
          <a:bodyPr anchorCtr="0" anchor="b" bIns="23650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7" name="Google Shape;437;p52"/>
          <p:cNvSpPr txBox="1"/>
          <p:nvPr/>
        </p:nvSpPr>
        <p:spPr>
          <a:xfrm>
            <a:off x="-3728605" y="458350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5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440" name="Google Shape;44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with dark background" showMasterSp="0">
  <p:cSld name="Event Title with dark background"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53"/>
          <p:cNvGrpSpPr/>
          <p:nvPr/>
        </p:nvGrpSpPr>
        <p:grpSpPr>
          <a:xfrm>
            <a:off x="6650037" y="587375"/>
            <a:ext cx="3055043" cy="1371600"/>
            <a:chOff x="458788" y="404813"/>
            <a:chExt cx="2729172" cy="1225296"/>
          </a:xfrm>
        </p:grpSpPr>
        <p:pic>
          <p:nvPicPr>
            <p:cNvPr id="443" name="Google Shape;443;p53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53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" name="Google Shape;445;p53"/>
          <p:cNvSpPr txBox="1"/>
          <p:nvPr>
            <p:ph type="ctrTitle"/>
          </p:nvPr>
        </p:nvSpPr>
        <p:spPr>
          <a:xfrm>
            <a:off x="579438" y="587375"/>
            <a:ext cx="5900737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500" lIns="354775" spcFirstLastPara="1" rIns="236500" wrap="square" tIns="3547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1084511" y="4002373"/>
            <a:ext cx="5136407" cy="2323475"/>
          </a:xfrm>
          <a:prstGeom prst="rect">
            <a:avLst/>
          </a:prstGeom>
          <a:noFill/>
          <a:ln>
            <a:noFill/>
          </a:ln>
        </p:spPr>
        <p:txBody>
          <a:bodyPr anchorCtr="0" anchor="b" bIns="23650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7" name="Google Shape;447;p53"/>
          <p:cNvSpPr txBox="1"/>
          <p:nvPr/>
        </p:nvSpPr>
        <p:spPr>
          <a:xfrm>
            <a:off x="-3728605" y="458350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448" name="Google Shape;448;p53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449" name="Google Shape;44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0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 showMasterSp="0">
  <p:cSld name="Section Divi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14878052" y="2595564"/>
            <a:ext cx="3457575" cy="3243262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4878052" y="438151"/>
            <a:ext cx="3457575" cy="20351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" y="587375"/>
            <a:ext cx="305435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type="title"/>
          </p:nvPr>
        </p:nvSpPr>
        <p:spPr>
          <a:xfrm>
            <a:off x="8159751" y="558072"/>
            <a:ext cx="5903914" cy="5903914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8550178" y="4512040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3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579440" y="7891463"/>
            <a:ext cx="59007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" showMasterSp="0">
  <p:cSld name="Event Title Alternative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/>
          <p:nvPr>
            <p:ph type="ctrTitle"/>
          </p:nvPr>
        </p:nvSpPr>
        <p:spPr>
          <a:xfrm>
            <a:off x="579438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500" lIns="354775" spcFirstLastPara="1" rIns="236500" wrap="square" tIns="3547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54"/>
          <p:cNvSpPr txBox="1"/>
          <p:nvPr>
            <p:ph idx="1" type="body"/>
          </p:nvPr>
        </p:nvSpPr>
        <p:spPr>
          <a:xfrm>
            <a:off x="959370" y="6190938"/>
            <a:ext cx="4931764" cy="1383026"/>
          </a:xfrm>
          <a:prstGeom prst="rect">
            <a:avLst/>
          </a:prstGeom>
          <a:noFill/>
          <a:ln>
            <a:noFill/>
          </a:ln>
        </p:spPr>
        <p:txBody>
          <a:bodyPr anchorCtr="0" anchor="b" bIns="23650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3" name="Google Shape;453;p54"/>
          <p:cNvSpPr/>
          <p:nvPr>
            <p:ph idx="2" type="pic"/>
          </p:nvPr>
        </p:nvSpPr>
        <p:spPr>
          <a:xfrm>
            <a:off x="6235700" y="587375"/>
            <a:ext cx="434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4" name="Google Shape;454;p54"/>
          <p:cNvSpPr txBox="1"/>
          <p:nvPr/>
        </p:nvSpPr>
        <p:spPr>
          <a:xfrm>
            <a:off x="-3728605" y="1931925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455" name="Google Shape;455;p54"/>
          <p:cNvSpPr txBox="1"/>
          <p:nvPr/>
        </p:nvSpPr>
        <p:spPr>
          <a:xfrm>
            <a:off x="-3729119" y="4079223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456" name="Google Shape;456;p54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pic>
        <p:nvPicPr>
          <p:cNvPr id="457" name="Google Shape;45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4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459" name="Google Shape;45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 with dark background" showMasterSp="0">
  <p:cSld name="Event Title Alternative with dark background">
    <p:bg>
      <p:bgPr>
        <a:solidFill>
          <a:schemeClr val="dk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ctrTitle"/>
          </p:nvPr>
        </p:nvSpPr>
        <p:spPr>
          <a:xfrm>
            <a:off x="579438" y="2087563"/>
            <a:ext cx="5483390" cy="548339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500" lIns="354775" spcFirstLastPara="1" rIns="236500" wrap="square" tIns="3547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944381" y="5966084"/>
            <a:ext cx="4886793" cy="1604869"/>
          </a:xfrm>
          <a:prstGeom prst="rect">
            <a:avLst/>
          </a:prstGeom>
          <a:noFill/>
          <a:ln>
            <a:noFill/>
          </a:ln>
        </p:spPr>
        <p:txBody>
          <a:bodyPr anchorCtr="0" anchor="b" bIns="23650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3" name="Google Shape;463;p55"/>
          <p:cNvSpPr/>
          <p:nvPr>
            <p:ph idx="2" type="pic"/>
          </p:nvPr>
        </p:nvSpPr>
        <p:spPr>
          <a:xfrm>
            <a:off x="6238918" y="587375"/>
            <a:ext cx="4344389" cy="4344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Google Shape;464;p55"/>
          <p:cNvSpPr txBox="1"/>
          <p:nvPr/>
        </p:nvSpPr>
        <p:spPr>
          <a:xfrm>
            <a:off x="-3729119" y="4079223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465" name="Google Shape;465;p55"/>
          <p:cNvSpPr txBox="1"/>
          <p:nvPr/>
        </p:nvSpPr>
        <p:spPr>
          <a:xfrm>
            <a:off x="-3728605" y="1931925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466" name="Google Shape;466;p55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grpSp>
        <p:nvGrpSpPr>
          <p:cNvPr id="467" name="Google Shape;467;p55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468" name="Google Shape;468;p55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55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" name="Google Shape;470;p55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471" name="Google Shape;47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0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>
  <p:cSld name="Section Divider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/>
          <p:nvPr>
            <p:ph type="title"/>
          </p:nvPr>
        </p:nvSpPr>
        <p:spPr>
          <a:xfrm>
            <a:off x="8159750" y="558072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500" lIns="354775" spcFirstLastPara="1" rIns="236500" wrap="square" tIns="3547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56"/>
          <p:cNvSpPr txBox="1"/>
          <p:nvPr>
            <p:ph idx="11" type="ftr"/>
          </p:nvPr>
        </p:nvSpPr>
        <p:spPr>
          <a:xfrm>
            <a:off x="579438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56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56"/>
          <p:cNvSpPr/>
          <p:nvPr>
            <p:ph idx="2" type="pic"/>
          </p:nvPr>
        </p:nvSpPr>
        <p:spPr>
          <a:xfrm>
            <a:off x="3606800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56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50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8" name="Google Shape;478;p56"/>
          <p:cNvSpPr txBox="1"/>
          <p:nvPr/>
        </p:nvSpPr>
        <p:spPr>
          <a:xfrm>
            <a:off x="14877405" y="2595965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479" name="Google Shape;479;p56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480" name="Google Shape;480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 with dark background">
  <p:cSld name="Section Divide with dark background">
    <p:bg>
      <p:bgPr>
        <a:solidFill>
          <a:schemeClr val="dk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type="title"/>
          </p:nvPr>
        </p:nvSpPr>
        <p:spPr>
          <a:xfrm>
            <a:off x="8159750" y="558072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500" lIns="354775" spcFirstLastPara="1" rIns="236500" wrap="square" tIns="3547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7"/>
          <p:cNvSpPr txBox="1"/>
          <p:nvPr>
            <p:ph idx="11" type="ftr"/>
          </p:nvPr>
        </p:nvSpPr>
        <p:spPr>
          <a:xfrm>
            <a:off x="579438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7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57"/>
          <p:cNvSpPr/>
          <p:nvPr>
            <p:ph idx="2" type="pic"/>
          </p:nvPr>
        </p:nvSpPr>
        <p:spPr>
          <a:xfrm>
            <a:off x="3606800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6" name="Google Shape;486;p57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50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7" name="Google Shape;487;p57"/>
          <p:cNvSpPr txBox="1"/>
          <p:nvPr/>
        </p:nvSpPr>
        <p:spPr>
          <a:xfrm>
            <a:off x="14877405" y="2595965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488" name="Google Shape;488;p57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489" name="Google Shape;489;p57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490" name="Google Shape;490;p57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57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">
  <p:cSld name="Section Divider Alternative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/>
          <p:nvPr>
            <p:ph type="title"/>
          </p:nvPr>
        </p:nvSpPr>
        <p:spPr>
          <a:xfrm>
            <a:off x="579438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500" lIns="354775" spcFirstLastPara="1" rIns="236500" wrap="square" tIns="3547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8"/>
          <p:cNvSpPr txBox="1"/>
          <p:nvPr>
            <p:ph idx="11" type="ftr"/>
          </p:nvPr>
        </p:nvSpPr>
        <p:spPr>
          <a:xfrm>
            <a:off x="579438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58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58"/>
          <p:cNvSpPr txBox="1"/>
          <p:nvPr>
            <p:ph idx="1" type="body"/>
          </p:nvPr>
        </p:nvSpPr>
        <p:spPr>
          <a:xfrm>
            <a:off x="959371" y="5363575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50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7" name="Google Shape;497;p58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498" name="Google Shape;498;p58"/>
          <p:cNvSpPr txBox="1"/>
          <p:nvPr/>
        </p:nvSpPr>
        <p:spPr>
          <a:xfrm>
            <a:off x="-3729119" y="4079223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499" name="Google Shape;499;p58"/>
          <p:cNvSpPr txBox="1"/>
          <p:nvPr/>
        </p:nvSpPr>
        <p:spPr>
          <a:xfrm>
            <a:off x="-3728605" y="1931925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500" name="Google Shape;50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 with dark background">
  <p:cSld name="Section Divider Alternative with dark background">
    <p:bg>
      <p:bgPr>
        <a:solidFill>
          <a:schemeClr val="dk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type="title"/>
          </p:nvPr>
        </p:nvSpPr>
        <p:spPr>
          <a:xfrm>
            <a:off x="579438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500" lIns="354775" spcFirstLastPara="1" rIns="236500" wrap="square" tIns="3547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59"/>
          <p:cNvSpPr txBox="1"/>
          <p:nvPr>
            <p:ph idx="11" type="ftr"/>
          </p:nvPr>
        </p:nvSpPr>
        <p:spPr>
          <a:xfrm>
            <a:off x="579438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59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59"/>
          <p:cNvSpPr txBox="1"/>
          <p:nvPr>
            <p:ph idx="1" type="body"/>
          </p:nvPr>
        </p:nvSpPr>
        <p:spPr>
          <a:xfrm>
            <a:off x="959371" y="5363575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50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6" name="Google Shape;506;p59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507" name="Google Shape;507;p59"/>
          <p:cNvSpPr txBox="1"/>
          <p:nvPr/>
        </p:nvSpPr>
        <p:spPr>
          <a:xfrm>
            <a:off x="-3729119" y="4079223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508" name="Google Shape;508;p59"/>
          <p:cNvSpPr txBox="1"/>
          <p:nvPr/>
        </p:nvSpPr>
        <p:spPr>
          <a:xfrm>
            <a:off x="-3728605" y="1931925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25" lIns="118250" spcFirstLastPara="1" rIns="118250" wrap="square" tIns="5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48" lvl="0" marL="295648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509" name="Google Shape;509;p59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510" name="Google Shape;510;p59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59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wo Content">
  <p:cSld name="Event Two Content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>
            <p:ph type="title"/>
          </p:nvPr>
        </p:nvSpPr>
        <p:spPr>
          <a:xfrm>
            <a:off x="579437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60"/>
          <p:cNvSpPr txBox="1"/>
          <p:nvPr>
            <p:ph idx="1" type="body"/>
          </p:nvPr>
        </p:nvSpPr>
        <p:spPr>
          <a:xfrm>
            <a:off x="579438" y="1939925"/>
            <a:ext cx="6659562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5" name="Google Shape;515;p60"/>
          <p:cNvSpPr txBox="1"/>
          <p:nvPr>
            <p:ph idx="2" type="body"/>
          </p:nvPr>
        </p:nvSpPr>
        <p:spPr>
          <a:xfrm>
            <a:off x="7384556" y="1939925"/>
            <a:ext cx="6679107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6" name="Google Shape;516;p60"/>
          <p:cNvSpPr txBox="1"/>
          <p:nvPr>
            <p:ph idx="11" type="ftr"/>
          </p:nvPr>
        </p:nvSpPr>
        <p:spPr>
          <a:xfrm>
            <a:off x="579438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60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Only">
  <p:cSld name="Event Title Only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579437" y="587374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61"/>
          <p:cNvSpPr txBox="1"/>
          <p:nvPr>
            <p:ph idx="11" type="ftr"/>
          </p:nvPr>
        </p:nvSpPr>
        <p:spPr>
          <a:xfrm>
            <a:off x="579438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1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hart Text Sidebar">
  <p:cSld name="Event Title and Chart Text Sidebar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 txBox="1"/>
          <p:nvPr>
            <p:ph type="title"/>
          </p:nvPr>
        </p:nvSpPr>
        <p:spPr>
          <a:xfrm>
            <a:off x="579437" y="587375"/>
            <a:ext cx="13484226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62"/>
          <p:cNvSpPr/>
          <p:nvPr>
            <p:ph idx="2" type="chart"/>
          </p:nvPr>
        </p:nvSpPr>
        <p:spPr>
          <a:xfrm>
            <a:off x="5291527" y="1939925"/>
            <a:ext cx="877213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5" name="Google Shape;525;p62"/>
          <p:cNvSpPr txBox="1"/>
          <p:nvPr>
            <p:ph idx="1" type="body"/>
          </p:nvPr>
        </p:nvSpPr>
        <p:spPr>
          <a:xfrm>
            <a:off x="579438" y="1939925"/>
            <a:ext cx="440055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000"/>
            </a:lvl1pPr>
            <a:lvl2pPr indent="-381000" lvl="1" marL="9144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3000"/>
            </a:lvl2pPr>
            <a:lvl3pPr indent="-32511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3pPr>
            <a:lvl4pPr indent="-3492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900"/>
              <a:buChar char="−"/>
              <a:defRPr sz="1900"/>
            </a:lvl4pPr>
            <a:lvl5pPr indent="-32512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cxnSp>
        <p:nvCxnSpPr>
          <p:cNvPr id="526" name="Google Shape;526;p62"/>
          <p:cNvCxnSpPr/>
          <p:nvPr/>
        </p:nvCxnSpPr>
        <p:spPr>
          <a:xfrm flipH="1">
            <a:off x="5096058" y="1939925"/>
            <a:ext cx="14392" cy="595153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7" name="Google Shape;527;p62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62"/>
          <p:cNvSpPr txBox="1"/>
          <p:nvPr>
            <p:ph idx="12" type="sldNum"/>
          </p:nvPr>
        </p:nvSpPr>
        <p:spPr>
          <a:xfrm>
            <a:off x="348675" y="7891704"/>
            <a:ext cx="230763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529" name="Google Shape;529;p62"/>
          <p:cNvSpPr txBox="1"/>
          <p:nvPr>
            <p:ph idx="3" type="body"/>
          </p:nvPr>
        </p:nvSpPr>
        <p:spPr>
          <a:xfrm>
            <a:off x="5306518" y="7300211"/>
            <a:ext cx="8757145" cy="5166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300"/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Content and Image">
  <p:cSld name="Event Content and Image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/>
          <p:nvPr>
            <p:ph type="title"/>
          </p:nvPr>
        </p:nvSpPr>
        <p:spPr>
          <a:xfrm>
            <a:off x="579437" y="587374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63"/>
          <p:cNvSpPr txBox="1"/>
          <p:nvPr>
            <p:ph idx="1" type="body"/>
          </p:nvPr>
        </p:nvSpPr>
        <p:spPr>
          <a:xfrm>
            <a:off x="579438" y="1939925"/>
            <a:ext cx="6659562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45439" lvl="2" marL="13716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3pPr>
            <a:lvl4pPr indent="-374650" lvl="3" marL="18288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2300"/>
              <a:buChar char="−"/>
              <a:defRPr sz="2300"/>
            </a:lvl4pPr>
            <a:lvl5pPr indent="-345439" lvl="4" marL="22860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sp>
        <p:nvSpPr>
          <p:cNvPr id="533" name="Google Shape;533;p63"/>
          <p:cNvSpPr/>
          <p:nvPr>
            <p:ph idx="2" type="pic"/>
          </p:nvPr>
        </p:nvSpPr>
        <p:spPr>
          <a:xfrm>
            <a:off x="7386638" y="1939925"/>
            <a:ext cx="587692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4" name="Google Shape;534;p63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63"/>
          <p:cNvSpPr txBox="1"/>
          <p:nvPr>
            <p:ph idx="12" type="sldNum"/>
          </p:nvPr>
        </p:nvSpPr>
        <p:spPr>
          <a:xfrm>
            <a:off x="348675" y="7891704"/>
            <a:ext cx="230763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 with dark background" showMasterSp="0">
  <p:cSld name="Section Divide with dark background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4878052" y="2595564"/>
            <a:ext cx="3457575" cy="3243262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72" name="Google Shape;72;p7"/>
          <p:cNvSpPr txBox="1"/>
          <p:nvPr/>
        </p:nvSpPr>
        <p:spPr>
          <a:xfrm>
            <a:off x="14878052" y="438151"/>
            <a:ext cx="3457575" cy="20351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579437" y="587375"/>
            <a:ext cx="3054351" cy="1371600"/>
            <a:chOff x="458788" y="404813"/>
            <a:chExt cx="2729172" cy="1225296"/>
          </a:xfrm>
        </p:grpSpPr>
        <p:pic>
          <p:nvPicPr>
            <p:cNvPr id="74" name="Google Shape;74;p7"/>
            <p:cNvPicPr preferRelativeResize="0"/>
            <p:nvPr/>
          </p:nvPicPr>
          <p:blipFill rotWithShape="1">
            <a:blip r:embed="rId3">
              <a:alphaModFix/>
            </a:blip>
            <a:srcRect b="0" l="46872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7"/>
            <p:cNvPicPr preferRelativeResize="0"/>
            <p:nvPr/>
          </p:nvPicPr>
          <p:blipFill rotWithShape="1">
            <a:blip r:embed="rId3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8159751" y="558072"/>
            <a:ext cx="5903914" cy="5903914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8550178" y="4512040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3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579440" y="7891463"/>
            <a:ext cx="59007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/>
          <p:nvPr>
            <p:ph idx="1" type="body"/>
          </p:nvPr>
        </p:nvSpPr>
        <p:spPr>
          <a:xfrm>
            <a:off x="579301" y="587375"/>
            <a:ext cx="5901009" cy="5901009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500" lIns="354775" spcFirstLastPara="1" rIns="236500" wrap="square" tIns="354775"/>
          <a:lstStyle>
            <a:lvl1pPr indent="-22860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538" name="Google Shape;538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5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4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540" name="Google Shape;5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Content and Image">
  <p:cSld name="Event Content and Image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6"/>
          <p:cNvSpPr txBox="1"/>
          <p:nvPr>
            <p:ph type="title"/>
          </p:nvPr>
        </p:nvSpPr>
        <p:spPr>
          <a:xfrm>
            <a:off x="579438" y="5873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66"/>
          <p:cNvSpPr txBox="1"/>
          <p:nvPr>
            <p:ph idx="1" type="body"/>
          </p:nvPr>
        </p:nvSpPr>
        <p:spPr>
          <a:xfrm>
            <a:off x="579439" y="1939926"/>
            <a:ext cx="6659562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45439" lvl="2" marL="13716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3pPr>
            <a:lvl4pPr indent="-374650" lvl="3" marL="18288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2300"/>
              <a:buChar char="−"/>
              <a:defRPr sz="2300"/>
            </a:lvl4pPr>
            <a:lvl5pPr indent="-345439" lvl="4" marL="22860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sp>
        <p:nvSpPr>
          <p:cNvPr id="552" name="Google Shape;552;p66"/>
          <p:cNvSpPr/>
          <p:nvPr>
            <p:ph idx="2" type="pic"/>
          </p:nvPr>
        </p:nvSpPr>
        <p:spPr>
          <a:xfrm>
            <a:off x="7386639" y="1939926"/>
            <a:ext cx="587692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3" name="Google Shape;553;p66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66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" showMasterSp="0">
  <p:cSld name="Event Title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7"/>
          <p:cNvSpPr txBox="1"/>
          <p:nvPr>
            <p:ph type="ctrTitle"/>
          </p:nvPr>
        </p:nvSpPr>
        <p:spPr>
          <a:xfrm>
            <a:off x="563909" y="587376"/>
            <a:ext cx="5897881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67"/>
          <p:cNvSpPr txBox="1"/>
          <p:nvPr>
            <p:ph idx="1" type="body"/>
          </p:nvPr>
        </p:nvSpPr>
        <p:spPr>
          <a:xfrm>
            <a:off x="959371" y="4182256"/>
            <a:ext cx="5201587" cy="2307444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8" name="Google Shape;558;p67"/>
          <p:cNvSpPr txBox="1"/>
          <p:nvPr/>
        </p:nvSpPr>
        <p:spPr>
          <a:xfrm>
            <a:off x="-3728604" y="458351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559" name="Google Shape;559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6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7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561" name="Google Shape;56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with dark background" showMasterSp="0">
  <p:cSld name="Event Title with dark background">
    <p:bg>
      <p:bgPr>
        <a:solidFill>
          <a:schemeClr val="dk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68"/>
          <p:cNvGrpSpPr/>
          <p:nvPr/>
        </p:nvGrpSpPr>
        <p:grpSpPr>
          <a:xfrm>
            <a:off x="6650038" y="587375"/>
            <a:ext cx="3055043" cy="1371600"/>
            <a:chOff x="458788" y="404813"/>
            <a:chExt cx="2729172" cy="1225296"/>
          </a:xfrm>
        </p:grpSpPr>
        <p:pic>
          <p:nvPicPr>
            <p:cNvPr id="564" name="Google Shape;564;p68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68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6" name="Google Shape;566;p68"/>
          <p:cNvSpPr txBox="1"/>
          <p:nvPr>
            <p:ph type="ctrTitle"/>
          </p:nvPr>
        </p:nvSpPr>
        <p:spPr>
          <a:xfrm>
            <a:off x="579440" y="587376"/>
            <a:ext cx="5900737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68"/>
          <p:cNvSpPr txBox="1"/>
          <p:nvPr>
            <p:ph idx="1" type="body"/>
          </p:nvPr>
        </p:nvSpPr>
        <p:spPr>
          <a:xfrm>
            <a:off x="1084512" y="4002374"/>
            <a:ext cx="5136407" cy="2323475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8" name="Google Shape;568;p68"/>
          <p:cNvSpPr txBox="1"/>
          <p:nvPr/>
        </p:nvSpPr>
        <p:spPr>
          <a:xfrm>
            <a:off x="-3728604" y="458351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569" name="Google Shape;569;p68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570" name="Google Shape;57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1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" showMasterSp="0">
  <p:cSld name="Event Title Alternative"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/>
          <p:nvPr>
            <p:ph type="ctr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69"/>
          <p:cNvSpPr txBox="1"/>
          <p:nvPr>
            <p:ph idx="1" type="body"/>
          </p:nvPr>
        </p:nvSpPr>
        <p:spPr>
          <a:xfrm>
            <a:off x="959370" y="6190938"/>
            <a:ext cx="4931764" cy="1383026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4" name="Google Shape;574;p69"/>
          <p:cNvSpPr/>
          <p:nvPr>
            <p:ph idx="2" type="pic"/>
          </p:nvPr>
        </p:nvSpPr>
        <p:spPr>
          <a:xfrm>
            <a:off x="6235700" y="587375"/>
            <a:ext cx="434340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Google Shape;575;p69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576" name="Google Shape;576;p69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577" name="Google Shape;577;p69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pic>
        <p:nvPicPr>
          <p:cNvPr id="578" name="Google Shape;578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9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580" name="Google Shape;58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 with dark background" showMasterSp="0">
  <p:cSld name="Event Title Alternative with dark background">
    <p:bg>
      <p:bgPr>
        <a:solidFill>
          <a:schemeClr val="dk1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0"/>
          <p:cNvSpPr txBox="1"/>
          <p:nvPr>
            <p:ph type="ctrTitle"/>
          </p:nvPr>
        </p:nvSpPr>
        <p:spPr>
          <a:xfrm>
            <a:off x="579438" y="2087564"/>
            <a:ext cx="5483391" cy="548339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70"/>
          <p:cNvSpPr txBox="1"/>
          <p:nvPr>
            <p:ph idx="1" type="body"/>
          </p:nvPr>
        </p:nvSpPr>
        <p:spPr>
          <a:xfrm>
            <a:off x="944381" y="5966085"/>
            <a:ext cx="4886793" cy="1604869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4" name="Google Shape;584;p70"/>
          <p:cNvSpPr/>
          <p:nvPr>
            <p:ph idx="2" type="pic"/>
          </p:nvPr>
        </p:nvSpPr>
        <p:spPr>
          <a:xfrm>
            <a:off x="6238920" y="587376"/>
            <a:ext cx="4344388" cy="4344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5" name="Google Shape;585;p70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586" name="Google Shape;586;p70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587" name="Google Shape;587;p70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grpSp>
        <p:nvGrpSpPr>
          <p:cNvPr id="588" name="Google Shape;588;p70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589" name="Google Shape;589;p70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" name="Google Shape;590;p70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1" name="Google Shape;591;p70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592" name="Google Shape;59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1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>
  <p:cSld name="Section Divider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 txBox="1"/>
          <p:nvPr>
            <p:ph type="title"/>
          </p:nvPr>
        </p:nvSpPr>
        <p:spPr>
          <a:xfrm>
            <a:off x="8159751" y="558073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71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71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71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8" name="Google Shape;598;p71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9" name="Google Shape;599;p71"/>
          <p:cNvSpPr txBox="1"/>
          <p:nvPr/>
        </p:nvSpPr>
        <p:spPr>
          <a:xfrm>
            <a:off x="14877405" y="2595966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600" name="Google Shape;600;p71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601" name="Google Shape;601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 with dark background">
  <p:cSld name="Section Divide with dark background">
    <p:bg>
      <p:bgPr>
        <a:solidFill>
          <a:schemeClr val="dk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8159751" y="558073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72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72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72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7" name="Google Shape;607;p72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8" name="Google Shape;608;p72"/>
          <p:cNvSpPr txBox="1"/>
          <p:nvPr/>
        </p:nvSpPr>
        <p:spPr>
          <a:xfrm>
            <a:off x="14877405" y="2595966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609" name="Google Shape;609;p72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610" name="Google Shape;610;p72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611" name="Google Shape;611;p72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72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">
  <p:cSld name="Section Divider Alternative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3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73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73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7" name="Google Shape;617;p73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8" name="Google Shape;618;p73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619" name="Google Shape;619;p73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620" name="Google Shape;620;p73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621" name="Google Shape;621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 with dark background">
  <p:cSld name="Section Divider Alternative with dark background">
    <p:bg>
      <p:bgPr>
        <a:solidFill>
          <a:schemeClr val="dk1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74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74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74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7" name="Google Shape;627;p74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628" name="Google Shape;628;p74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629" name="Google Shape;629;p74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630" name="Google Shape;630;p74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631" name="Google Shape;631;p74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74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" showMasterSp="0">
  <p:cSld name="Section Divider Alternativ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4878052" y="1931988"/>
            <a:ext cx="3457575" cy="3241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-3729036" y="4079876"/>
            <a:ext cx="3457575" cy="25685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-3729038" y="1931988"/>
            <a:ext cx="3459164" cy="2036762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88" name="Google Shape;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" y="587375"/>
            <a:ext cx="305435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3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1" type="ftr"/>
          </p:nvPr>
        </p:nvSpPr>
        <p:spPr>
          <a:xfrm>
            <a:off x="579440" y="7891463"/>
            <a:ext cx="59007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ontent">
  <p:cSld name="Event Title and Content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5"/>
          <p:cNvSpPr txBox="1"/>
          <p:nvPr>
            <p:ph type="title"/>
          </p:nvPr>
        </p:nvSpPr>
        <p:spPr>
          <a:xfrm>
            <a:off x="573089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75"/>
          <p:cNvSpPr txBox="1"/>
          <p:nvPr>
            <p:ph idx="1" type="body"/>
          </p:nvPr>
        </p:nvSpPr>
        <p:spPr>
          <a:xfrm>
            <a:off x="579438" y="1939925"/>
            <a:ext cx="13484224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4191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Char char="−"/>
              <a:defRPr sz="3000"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683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Char char="−"/>
              <a:defRPr sz="2200"/>
            </a:lvl4pPr>
            <a:lvl5pPr indent="-34036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7" name="Google Shape;637;p75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75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wo Content">
  <p:cSld name="Event Two Content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76"/>
          <p:cNvSpPr txBox="1"/>
          <p:nvPr>
            <p:ph idx="1" type="body"/>
          </p:nvPr>
        </p:nvSpPr>
        <p:spPr>
          <a:xfrm>
            <a:off x="579439" y="1939925"/>
            <a:ext cx="6659562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2" name="Google Shape;642;p76"/>
          <p:cNvSpPr txBox="1"/>
          <p:nvPr>
            <p:ph idx="2" type="body"/>
          </p:nvPr>
        </p:nvSpPr>
        <p:spPr>
          <a:xfrm>
            <a:off x="7384557" y="1939925"/>
            <a:ext cx="6679107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3" name="Google Shape;643;p76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76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Only">
  <p:cSld name="Event Title Only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7"/>
          <p:cNvSpPr txBox="1"/>
          <p:nvPr>
            <p:ph type="title"/>
          </p:nvPr>
        </p:nvSpPr>
        <p:spPr>
          <a:xfrm>
            <a:off x="579438" y="5873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77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77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hart Text Sidebar">
  <p:cSld name="Event Title and Chart Text Sidebar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8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78"/>
          <p:cNvSpPr/>
          <p:nvPr>
            <p:ph idx="2" type="chart"/>
          </p:nvPr>
        </p:nvSpPr>
        <p:spPr>
          <a:xfrm>
            <a:off x="5291528" y="1939926"/>
            <a:ext cx="877213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2" name="Google Shape;652;p78"/>
          <p:cNvSpPr txBox="1"/>
          <p:nvPr>
            <p:ph idx="1" type="body"/>
          </p:nvPr>
        </p:nvSpPr>
        <p:spPr>
          <a:xfrm>
            <a:off x="579438" y="1939926"/>
            <a:ext cx="440055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000"/>
            </a:lvl1pPr>
            <a:lvl2pPr indent="-381000" lvl="1" marL="9144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3000"/>
            </a:lvl2pPr>
            <a:lvl3pPr indent="-32511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3pPr>
            <a:lvl4pPr indent="-3492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900"/>
              <a:buChar char="−"/>
              <a:defRPr sz="1900"/>
            </a:lvl4pPr>
            <a:lvl5pPr indent="-32512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cxnSp>
        <p:nvCxnSpPr>
          <p:cNvPr id="653" name="Google Shape;653;p78"/>
          <p:cNvCxnSpPr/>
          <p:nvPr/>
        </p:nvCxnSpPr>
        <p:spPr>
          <a:xfrm flipH="1">
            <a:off x="5096059" y="1939926"/>
            <a:ext cx="14393" cy="595153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4" name="Google Shape;654;p78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78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656" name="Google Shape;656;p78"/>
          <p:cNvSpPr txBox="1"/>
          <p:nvPr>
            <p:ph idx="3" type="body"/>
          </p:nvPr>
        </p:nvSpPr>
        <p:spPr>
          <a:xfrm>
            <a:off x="5306520" y="7300212"/>
            <a:ext cx="8757145" cy="5166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300"/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9"/>
          <p:cNvSpPr txBox="1"/>
          <p:nvPr>
            <p:ph idx="1" type="body"/>
          </p:nvPr>
        </p:nvSpPr>
        <p:spPr>
          <a:xfrm>
            <a:off x="579302" y="587376"/>
            <a:ext cx="5901009" cy="5901009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indent="-22860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659" name="Google Shape;659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6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9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661" name="Google Shape;66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Only">
  <p:cSld name="4_Title 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80"/>
          <p:cNvSpPr txBox="1"/>
          <p:nvPr>
            <p:ph type="title"/>
          </p:nvPr>
        </p:nvSpPr>
        <p:spPr>
          <a:xfrm>
            <a:off x="667329" y="437381"/>
            <a:ext cx="13300364" cy="9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80"/>
          <p:cNvSpPr txBox="1"/>
          <p:nvPr>
            <p:ph idx="10" type="dt"/>
          </p:nvPr>
        </p:nvSpPr>
        <p:spPr>
          <a:xfrm>
            <a:off x="667329" y="7891704"/>
            <a:ext cx="1493981" cy="238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6" name="Google Shape;666;p80"/>
          <p:cNvSpPr txBox="1"/>
          <p:nvPr>
            <p:ph idx="11" type="ftr"/>
          </p:nvPr>
        </p:nvSpPr>
        <p:spPr>
          <a:xfrm>
            <a:off x="2313726" y="7891704"/>
            <a:ext cx="4892964" cy="238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80"/>
          <p:cNvSpPr txBox="1"/>
          <p:nvPr>
            <p:ph idx="12" type="sldNum"/>
          </p:nvPr>
        </p:nvSpPr>
        <p:spPr>
          <a:xfrm>
            <a:off x="13967692" y="7891705"/>
            <a:ext cx="318653" cy="236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80"/>
          <p:cNvSpPr txBox="1"/>
          <p:nvPr>
            <p:ph idx="1" type="body"/>
          </p:nvPr>
        </p:nvSpPr>
        <p:spPr>
          <a:xfrm>
            <a:off x="667329" y="7564098"/>
            <a:ext cx="13300364" cy="2349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9" name="Google Shape;669;p80"/>
          <p:cNvSpPr txBox="1"/>
          <p:nvPr/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98A4A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Content and Image">
  <p:cSld name="Event Content and Image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2"/>
          <p:cNvSpPr txBox="1"/>
          <p:nvPr>
            <p:ph type="title"/>
          </p:nvPr>
        </p:nvSpPr>
        <p:spPr>
          <a:xfrm>
            <a:off x="579438" y="5873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82"/>
          <p:cNvSpPr txBox="1"/>
          <p:nvPr>
            <p:ph idx="1" type="body"/>
          </p:nvPr>
        </p:nvSpPr>
        <p:spPr>
          <a:xfrm>
            <a:off x="579439" y="1939926"/>
            <a:ext cx="6659562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45439" lvl="2" marL="13716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3pPr>
            <a:lvl4pPr indent="-374650" lvl="3" marL="18288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2300"/>
              <a:buChar char="−"/>
              <a:defRPr sz="2300"/>
            </a:lvl4pPr>
            <a:lvl5pPr indent="-345439" lvl="4" marL="2286000" algn="l">
              <a:lnSpc>
                <a:spcPct val="95000"/>
              </a:lnSpc>
              <a:spcBef>
                <a:spcPts val="569"/>
              </a:spcBef>
              <a:spcAft>
                <a:spcPts val="0"/>
              </a:spcAft>
              <a:buClr>
                <a:schemeClr val="dk1"/>
              </a:buClr>
              <a:buSzPts val="1840"/>
              <a:buChar char="▪"/>
              <a:defRPr sz="23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sp>
        <p:nvSpPr>
          <p:cNvPr id="681" name="Google Shape;681;p82"/>
          <p:cNvSpPr/>
          <p:nvPr>
            <p:ph idx="2" type="pic"/>
          </p:nvPr>
        </p:nvSpPr>
        <p:spPr>
          <a:xfrm>
            <a:off x="7386639" y="1939926"/>
            <a:ext cx="587692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2" name="Google Shape;682;p82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82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" showMasterSp="0">
  <p:cSld name="Event Title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3"/>
          <p:cNvSpPr txBox="1"/>
          <p:nvPr>
            <p:ph type="ctrTitle"/>
          </p:nvPr>
        </p:nvSpPr>
        <p:spPr>
          <a:xfrm>
            <a:off x="563909" y="587376"/>
            <a:ext cx="5897881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83"/>
          <p:cNvSpPr txBox="1"/>
          <p:nvPr>
            <p:ph idx="1" type="body"/>
          </p:nvPr>
        </p:nvSpPr>
        <p:spPr>
          <a:xfrm>
            <a:off x="959371" y="4182256"/>
            <a:ext cx="5201587" cy="2307444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7" name="Google Shape;687;p83"/>
          <p:cNvSpPr txBox="1"/>
          <p:nvPr/>
        </p:nvSpPr>
        <p:spPr>
          <a:xfrm>
            <a:off x="-3728604" y="458351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688" name="Google Shape;688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6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83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690" name="Google Shape;69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with dark background" showMasterSp="0">
  <p:cSld name="Event Title with dark background">
    <p:bg>
      <p:bgPr>
        <a:solidFill>
          <a:schemeClr val="dk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84"/>
          <p:cNvGrpSpPr/>
          <p:nvPr/>
        </p:nvGrpSpPr>
        <p:grpSpPr>
          <a:xfrm>
            <a:off x="6650038" y="587375"/>
            <a:ext cx="3055043" cy="1371600"/>
            <a:chOff x="458788" y="404813"/>
            <a:chExt cx="2729172" cy="1225296"/>
          </a:xfrm>
        </p:grpSpPr>
        <p:pic>
          <p:nvPicPr>
            <p:cNvPr id="693" name="Google Shape;693;p84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84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5" name="Google Shape;695;p84"/>
          <p:cNvSpPr txBox="1"/>
          <p:nvPr>
            <p:ph type="ctrTitle"/>
          </p:nvPr>
        </p:nvSpPr>
        <p:spPr>
          <a:xfrm>
            <a:off x="579440" y="587376"/>
            <a:ext cx="5900737" cy="589788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84"/>
          <p:cNvSpPr txBox="1"/>
          <p:nvPr>
            <p:ph idx="1" type="body"/>
          </p:nvPr>
        </p:nvSpPr>
        <p:spPr>
          <a:xfrm>
            <a:off x="1084512" y="4002374"/>
            <a:ext cx="5136407" cy="2323475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  <a:defRPr sz="3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7" name="Google Shape;697;p84"/>
          <p:cNvSpPr txBox="1"/>
          <p:nvPr/>
        </p:nvSpPr>
        <p:spPr>
          <a:xfrm>
            <a:off x="-3728604" y="458351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TEXT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698" name="Google Shape;698;p84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699" name="Google Shape;69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1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" showMasterSp="0">
  <p:cSld name="Event Title Alternative"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5"/>
          <p:cNvSpPr txBox="1"/>
          <p:nvPr>
            <p:ph type="ctr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85"/>
          <p:cNvSpPr txBox="1"/>
          <p:nvPr>
            <p:ph idx="1" type="body"/>
          </p:nvPr>
        </p:nvSpPr>
        <p:spPr>
          <a:xfrm>
            <a:off x="959370" y="6190938"/>
            <a:ext cx="4931764" cy="1383026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03" name="Google Shape;703;p85"/>
          <p:cNvSpPr/>
          <p:nvPr>
            <p:ph idx="2" type="pic"/>
          </p:nvPr>
        </p:nvSpPr>
        <p:spPr>
          <a:xfrm>
            <a:off x="6235700" y="587375"/>
            <a:ext cx="434340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4" name="Google Shape;704;p85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705" name="Google Shape;705;p85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706" name="Google Shape;706;p85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pic>
        <p:nvPicPr>
          <p:cNvPr id="707" name="Google Shape;707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85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709" name="Google Shape;70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 with dark background" showMasterSp="0">
  <p:cSld name="Section Divider Alternative with dark background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14878052" y="1931988"/>
            <a:ext cx="3457575" cy="3241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-3729036" y="4079876"/>
            <a:ext cx="3457575" cy="25685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-3729038" y="1931988"/>
            <a:ext cx="3459164" cy="2036762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075" lIns="118175" spcFirstLastPara="1" rIns="118175" wrap="square" tIns="59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496" lvl="0" marL="295496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79437" y="587375"/>
            <a:ext cx="3054351" cy="1371600"/>
            <a:chOff x="458788" y="404813"/>
            <a:chExt cx="2729172" cy="1225296"/>
          </a:xfrm>
        </p:grpSpPr>
        <p:pic>
          <p:nvPicPr>
            <p:cNvPr id="101" name="Google Shape;101;p9"/>
            <p:cNvPicPr preferRelativeResize="0"/>
            <p:nvPr/>
          </p:nvPicPr>
          <p:blipFill rotWithShape="1">
            <a:blip r:embed="rId3">
              <a:alphaModFix/>
            </a:blip>
            <a:srcRect b="0" l="46872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9"/>
            <p:cNvPicPr preferRelativeResize="0"/>
            <p:nvPr/>
          </p:nvPicPr>
          <p:blipFill rotWithShape="1">
            <a:blip r:embed="rId3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9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3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579440" y="7891463"/>
            <a:ext cx="59007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lternative with dark background" showMasterSp="0">
  <p:cSld name="Event Title Alternative with dark background">
    <p:bg>
      <p:bgPr>
        <a:solidFill>
          <a:schemeClr val="dk1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6"/>
          <p:cNvSpPr txBox="1"/>
          <p:nvPr>
            <p:ph type="ctrTitle"/>
          </p:nvPr>
        </p:nvSpPr>
        <p:spPr>
          <a:xfrm>
            <a:off x="579438" y="2087564"/>
            <a:ext cx="5483391" cy="548339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86"/>
          <p:cNvSpPr txBox="1"/>
          <p:nvPr>
            <p:ph idx="1" type="body"/>
          </p:nvPr>
        </p:nvSpPr>
        <p:spPr>
          <a:xfrm>
            <a:off x="944381" y="5966085"/>
            <a:ext cx="4886793" cy="1604869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"/>
              <a:buNone/>
              <a:defRPr sz="3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3" name="Google Shape;713;p86"/>
          <p:cNvSpPr/>
          <p:nvPr>
            <p:ph idx="2" type="pic"/>
          </p:nvPr>
        </p:nvSpPr>
        <p:spPr>
          <a:xfrm>
            <a:off x="6238920" y="587376"/>
            <a:ext cx="4344388" cy="4344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4" name="Google Shape;714;p86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715" name="Google Shape;715;p86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sp>
        <p:nvSpPr>
          <p:cNvPr id="716" name="Google Shape;716;p86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grpSp>
        <p:nvGrpSpPr>
          <p:cNvPr id="717" name="Google Shape;717;p86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718" name="Google Shape;718;p86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86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0" name="Google Shape;720;p86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white_DIGITAL_R_PPT.EPS" id="721" name="Google Shape;72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595" y="7304503"/>
            <a:ext cx="3703321" cy="54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>
  <p:cSld name="Section Divider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7"/>
          <p:cNvSpPr txBox="1"/>
          <p:nvPr>
            <p:ph type="title"/>
          </p:nvPr>
        </p:nvSpPr>
        <p:spPr>
          <a:xfrm>
            <a:off x="8159751" y="558073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87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87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6" name="Google Shape;726;p87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7" name="Google Shape;727;p87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8" name="Google Shape;728;p87"/>
          <p:cNvSpPr txBox="1"/>
          <p:nvPr/>
        </p:nvSpPr>
        <p:spPr>
          <a:xfrm>
            <a:off x="14877405" y="2595966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729" name="Google Shape;729;p87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730" name="Google Shape;730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 with dark background">
  <p:cSld name="Section Divide with dark background">
    <p:bg>
      <p:bgPr>
        <a:solidFill>
          <a:schemeClr val="dk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8"/>
          <p:cNvSpPr txBox="1"/>
          <p:nvPr>
            <p:ph type="title"/>
          </p:nvPr>
        </p:nvSpPr>
        <p:spPr>
          <a:xfrm>
            <a:off x="8159751" y="558073"/>
            <a:ext cx="5903913" cy="5903913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88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88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5" name="Google Shape;735;p88"/>
          <p:cNvSpPr/>
          <p:nvPr>
            <p:ph idx="2" type="pic"/>
          </p:nvPr>
        </p:nvSpPr>
        <p:spPr>
          <a:xfrm>
            <a:off x="3606801" y="3244850"/>
            <a:ext cx="4405313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6" name="Google Shape;736;p88"/>
          <p:cNvSpPr txBox="1"/>
          <p:nvPr>
            <p:ph idx="1" type="body"/>
          </p:nvPr>
        </p:nvSpPr>
        <p:spPr>
          <a:xfrm>
            <a:off x="8550166" y="4512039"/>
            <a:ext cx="5240785" cy="1977660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7" name="Google Shape;737;p88"/>
          <p:cNvSpPr txBox="1"/>
          <p:nvPr/>
        </p:nvSpPr>
        <p:spPr>
          <a:xfrm>
            <a:off x="14877405" y="2595966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738" name="Google Shape;738;p88"/>
          <p:cNvSpPr txBox="1"/>
          <p:nvPr/>
        </p:nvSpPr>
        <p:spPr>
          <a:xfrm>
            <a:off x="14877405" y="437380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739" name="Google Shape;739;p88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740" name="Google Shape;740;p88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1" name="Google Shape;741;p88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">
  <p:cSld name="Section Divider Alternative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9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89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89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6" name="Google Shape;746;p89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47" name="Google Shape;747;p89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748" name="Google Shape;748;p89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749" name="Google Shape;749;p89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pic>
        <p:nvPicPr>
          <p:cNvPr id="750" name="Google Shape;750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438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Alternative with dark background">
  <p:cSld name="Section Divider Alternative with dark background">
    <p:bg>
      <p:bgPr>
        <a:solidFill>
          <a:schemeClr val="dk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0"/>
          <p:cNvSpPr txBox="1"/>
          <p:nvPr>
            <p:ph type="title"/>
          </p:nvPr>
        </p:nvSpPr>
        <p:spPr>
          <a:xfrm>
            <a:off x="579439" y="2087563"/>
            <a:ext cx="5486400" cy="54864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90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90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5" name="Google Shape;755;p90"/>
          <p:cNvSpPr txBox="1"/>
          <p:nvPr>
            <p:ph idx="1" type="body"/>
          </p:nvPr>
        </p:nvSpPr>
        <p:spPr>
          <a:xfrm>
            <a:off x="959372" y="5363576"/>
            <a:ext cx="4916774" cy="2210388"/>
          </a:xfrm>
          <a:prstGeom prst="rect">
            <a:avLst/>
          </a:prstGeom>
          <a:noFill/>
          <a:ln>
            <a:noFill/>
          </a:ln>
        </p:spPr>
        <p:txBody>
          <a:bodyPr anchorCtr="0" anchor="b" bIns="236475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None/>
              <a:defRPr sz="2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6" name="Google Shape;756;p90"/>
          <p:cNvSpPr txBox="1"/>
          <p:nvPr/>
        </p:nvSpPr>
        <p:spPr>
          <a:xfrm>
            <a:off x="14877405" y="1931924"/>
            <a:ext cx="3458095" cy="3242326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HOW TO ADD AN IMAGE TO THE BACKGROUND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Right-click the background or in the outside slide margin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‘Format Background’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‘Picture fill’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Browse to find your image (Ideally it has a  4:3 aspect ratio or similar)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757" name="Google Shape;757;p90"/>
          <p:cNvSpPr txBox="1"/>
          <p:nvPr/>
        </p:nvSpPr>
        <p:spPr>
          <a:xfrm>
            <a:off x="-3729119" y="4079224"/>
            <a:ext cx="3458095" cy="256870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IF YOU PLACE AN IMAGE IN THE BACKGROUND YOU CAN ADD TRANSPARENCY TO THE TITLE BOX: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Select the box 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Right click and select ‘Format Shape”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Set the ‘Fill Transparency’ to 25%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Click ‘Close’</a:t>
            </a:r>
            <a:endParaRPr/>
          </a:p>
        </p:txBody>
      </p:sp>
      <p:sp>
        <p:nvSpPr>
          <p:cNvPr id="758" name="Google Shape;758;p90"/>
          <p:cNvSpPr txBox="1"/>
          <p:nvPr/>
        </p:nvSpPr>
        <p:spPr>
          <a:xfrm>
            <a:off x="-3728604" y="1931926"/>
            <a:ext cx="3458095" cy="2036675"/>
          </a:xfrm>
          <a:prstGeom prst="rect">
            <a:avLst/>
          </a:prstGeom>
          <a:solidFill>
            <a:srgbClr val="E9ECEE"/>
          </a:solidFill>
          <a:ln>
            <a:noFill/>
          </a:ln>
        </p:spPr>
        <p:txBody>
          <a:bodyPr anchorCtr="0" anchor="t" bIns="59100" lIns="118225" spcFirstLastPara="1" rIns="118225" wrap="square" tIns="59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BOX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Never change the square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Allow text to wrap in the box shape</a:t>
            </a:r>
            <a:endParaRPr/>
          </a:p>
          <a:p>
            <a:pPr indent="-295603" lvl="0" marL="295603" marR="0" rtl="0" algn="l">
              <a:spcBef>
                <a:spcPts val="600"/>
              </a:spcBef>
              <a:spcAft>
                <a:spcPts val="0"/>
              </a:spcAft>
              <a:buClr>
                <a:srgbClr val="425563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Title should be sentence case (cap first word, only cap proper nouns)</a:t>
            </a:r>
            <a:endParaRPr/>
          </a:p>
        </p:txBody>
      </p:sp>
      <p:grpSp>
        <p:nvGrpSpPr>
          <p:cNvPr id="759" name="Google Shape;759;p90"/>
          <p:cNvGrpSpPr/>
          <p:nvPr/>
        </p:nvGrpSpPr>
        <p:grpSpPr>
          <a:xfrm>
            <a:off x="579438" y="587375"/>
            <a:ext cx="3055043" cy="1371600"/>
            <a:chOff x="458788" y="404813"/>
            <a:chExt cx="2729172" cy="1225296"/>
          </a:xfrm>
        </p:grpSpPr>
        <p:pic>
          <p:nvPicPr>
            <p:cNvPr id="760" name="Google Shape;760;p90"/>
            <p:cNvPicPr preferRelativeResize="0"/>
            <p:nvPr/>
          </p:nvPicPr>
          <p:blipFill rotWithShape="1">
            <a:blip r:embed="rId2">
              <a:alphaModFix/>
            </a:blip>
            <a:srcRect b="0" l="46874" r="0" t="0"/>
            <a:stretch/>
          </p:blipFill>
          <p:spPr>
            <a:xfrm>
              <a:off x="1738045" y="404813"/>
              <a:ext cx="1449915" cy="122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1" name="Google Shape;761;p90"/>
            <p:cNvPicPr preferRelativeResize="0"/>
            <p:nvPr/>
          </p:nvPicPr>
          <p:blipFill rotWithShape="1">
            <a:blip r:embed="rId2">
              <a:alphaModFix/>
            </a:blip>
            <a:srcRect b="0" l="0" r="53126" t="0"/>
            <a:stretch/>
          </p:blipFill>
          <p:spPr>
            <a:xfrm>
              <a:off x="458788" y="404813"/>
              <a:ext cx="1279257" cy="1225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ontent">
  <p:cSld name="Event Title and Content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91"/>
          <p:cNvSpPr txBox="1"/>
          <p:nvPr>
            <p:ph type="title"/>
          </p:nvPr>
        </p:nvSpPr>
        <p:spPr>
          <a:xfrm>
            <a:off x="573089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91"/>
          <p:cNvSpPr txBox="1"/>
          <p:nvPr>
            <p:ph idx="1" type="body"/>
          </p:nvPr>
        </p:nvSpPr>
        <p:spPr>
          <a:xfrm>
            <a:off x="579438" y="1939925"/>
            <a:ext cx="13484224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4191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Char char="−"/>
              <a:defRPr sz="3000"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683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Char char="−"/>
              <a:defRPr sz="2200"/>
            </a:lvl4pPr>
            <a:lvl5pPr indent="-34036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6" name="Google Shape;766;p91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91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wo Content">
  <p:cSld name="Event Two Content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2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0" name="Google Shape;770;p92"/>
          <p:cNvSpPr txBox="1"/>
          <p:nvPr>
            <p:ph idx="1" type="body"/>
          </p:nvPr>
        </p:nvSpPr>
        <p:spPr>
          <a:xfrm>
            <a:off x="579439" y="1939925"/>
            <a:ext cx="6659562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1" name="Google Shape;771;p92"/>
          <p:cNvSpPr txBox="1"/>
          <p:nvPr>
            <p:ph idx="2" type="body"/>
          </p:nvPr>
        </p:nvSpPr>
        <p:spPr>
          <a:xfrm>
            <a:off x="7384557" y="1939925"/>
            <a:ext cx="6679107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608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80"/>
              <a:buChar char="▪"/>
              <a:defRPr sz="3100"/>
            </a:lvl1pPr>
            <a:lvl2pPr indent="-3937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600"/>
              <a:buChar char="−"/>
              <a:defRPr sz="2600"/>
            </a:lvl2pPr>
            <a:lvl3pPr indent="-360680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080"/>
              <a:buChar char="▪"/>
              <a:defRPr sz="2600"/>
            </a:lvl3pPr>
            <a:lvl4pPr indent="-3619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100"/>
              <a:buChar char="−"/>
              <a:defRPr sz="2100"/>
            </a:lvl4pPr>
            <a:lvl5pPr indent="-33527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680"/>
              <a:buChar char="▪"/>
              <a:defRPr sz="2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2" name="Google Shape;772;p92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92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Only">
  <p:cSld name="Event Title Only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3"/>
          <p:cNvSpPr txBox="1"/>
          <p:nvPr>
            <p:ph type="title"/>
          </p:nvPr>
        </p:nvSpPr>
        <p:spPr>
          <a:xfrm>
            <a:off x="579438" y="5873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93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93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hart Text Sidebar">
  <p:cSld name="Event Title and Chart Text Sidebar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4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94"/>
          <p:cNvSpPr/>
          <p:nvPr>
            <p:ph idx="2" type="chart"/>
          </p:nvPr>
        </p:nvSpPr>
        <p:spPr>
          <a:xfrm>
            <a:off x="5291528" y="1939926"/>
            <a:ext cx="877213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94"/>
          <p:cNvSpPr txBox="1"/>
          <p:nvPr>
            <p:ph idx="1" type="body"/>
          </p:nvPr>
        </p:nvSpPr>
        <p:spPr>
          <a:xfrm>
            <a:off x="579438" y="1939926"/>
            <a:ext cx="440055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000"/>
            </a:lvl1pPr>
            <a:lvl2pPr indent="-381000" lvl="1" marL="9144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3000"/>
            </a:lvl2pPr>
            <a:lvl3pPr indent="-32511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3pPr>
            <a:lvl4pPr indent="-34925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900"/>
              <a:buChar char="−"/>
              <a:defRPr sz="1900"/>
            </a:lvl4pPr>
            <a:lvl5pPr indent="-325120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520"/>
              <a:buChar char="▪"/>
              <a:defRPr sz="19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/>
            </a:lvl9pPr>
          </a:lstStyle>
          <a:p/>
        </p:txBody>
      </p:sp>
      <p:cxnSp>
        <p:nvCxnSpPr>
          <p:cNvPr id="782" name="Google Shape;782;p94"/>
          <p:cNvCxnSpPr/>
          <p:nvPr/>
        </p:nvCxnSpPr>
        <p:spPr>
          <a:xfrm flipH="1">
            <a:off x="5096059" y="1939926"/>
            <a:ext cx="14393" cy="595153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3" name="Google Shape;783;p94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94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8A4A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785" name="Google Shape;785;p94"/>
          <p:cNvSpPr txBox="1"/>
          <p:nvPr>
            <p:ph idx="3" type="body"/>
          </p:nvPr>
        </p:nvSpPr>
        <p:spPr>
          <a:xfrm>
            <a:off x="5306520" y="7300212"/>
            <a:ext cx="8757145" cy="5166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300"/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5"/>
          <p:cNvSpPr txBox="1"/>
          <p:nvPr>
            <p:ph idx="1" type="body"/>
          </p:nvPr>
        </p:nvSpPr>
        <p:spPr>
          <a:xfrm>
            <a:off x="579302" y="587376"/>
            <a:ext cx="5901009" cy="5901009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475" lIns="354725" spcFirstLastPara="1" rIns="236475" wrap="square" tIns="354725"/>
          <a:lstStyle>
            <a:lvl1pPr indent="-228600" lvl="0" marL="45720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20039" lvl="2" marL="137160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20039" lvl="4" marL="228600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788" name="Google Shape;788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1056" y="587375"/>
            <a:ext cx="305504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95"/>
          <p:cNvSpPr txBox="1"/>
          <p:nvPr>
            <p:ph idx="11" type="ftr"/>
          </p:nvPr>
        </p:nvSpPr>
        <p:spPr>
          <a:xfrm>
            <a:off x="579438" y="7891703"/>
            <a:ext cx="6627235" cy="23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gline_OYT_black_DIGITAL_R.EPS" id="790" name="Google Shape;79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1610" y="7302096"/>
            <a:ext cx="3700969" cy="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vent Title and Content" showMasterSp="0">
  <p:cSld name="Event 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>
            <p:ph type="title"/>
          </p:nvPr>
        </p:nvSpPr>
        <p:spPr>
          <a:xfrm>
            <a:off x="573092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37DA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579440" y="1939925"/>
            <a:ext cx="13484224" cy="571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419100" lvl="1" marL="91440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3000"/>
              <a:buChar char="−"/>
              <a:defRPr sz="3000"/>
            </a:lvl2pPr>
            <a:lvl3pPr indent="-320039" lvl="2" marL="137160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68300" lvl="3" marL="18288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200"/>
              <a:buChar char="−"/>
              <a:defRPr sz="2200"/>
            </a:lvl4pPr>
            <a:lvl5pPr indent="-340360" lvl="4" marL="228600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579440" y="7891463"/>
            <a:ext cx="59007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8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6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8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8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7891464"/>
            <a:ext cx="1463040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075" lIns="118175" spcFirstLastPara="1" rIns="118175" wrap="square" tIns="59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669464" y="7891463"/>
            <a:ext cx="43942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8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579440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79440" y="1939926"/>
            <a:ext cx="13484224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11480" lvl="0" marL="457200" marR="0" rtl="0" algn="l">
              <a:lnSpc>
                <a:spcPct val="95000"/>
              </a:lnSpc>
              <a:spcBef>
                <a:spcPts val="1288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95000"/>
              </a:lnSpc>
              <a:spcBef>
                <a:spcPts val="103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0839" lvl="2" marL="1371600" marR="0" rtl="0" algn="l">
              <a:lnSpc>
                <a:spcPct val="95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lnSpc>
                <a:spcPct val="95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579440" y="7891463"/>
            <a:ext cx="59007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349250" y="7891464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/>
          <p:nvPr/>
        </p:nvSpPr>
        <p:spPr>
          <a:xfrm>
            <a:off x="0" y="7891703"/>
            <a:ext cx="14630400" cy="3378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100" lIns="118225" spcFirstLastPara="1" rIns="118225" wrap="square" tIns="59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9669464" y="7891703"/>
            <a:ext cx="4394201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579440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579439" y="1939925"/>
            <a:ext cx="13484224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11480" lvl="0" marL="45720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0839" lvl="2" marL="1371600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/>
          <p:nvPr/>
        </p:nvSpPr>
        <p:spPr>
          <a:xfrm>
            <a:off x="0" y="7891703"/>
            <a:ext cx="14630400" cy="3378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100" lIns="118225" spcFirstLastPara="1" rIns="118225" wrap="square" tIns="59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9669464" y="7891703"/>
            <a:ext cx="4394201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9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 txBox="1"/>
          <p:nvPr>
            <p:ph type="title"/>
          </p:nvPr>
        </p:nvSpPr>
        <p:spPr>
          <a:xfrm>
            <a:off x="579440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579439" y="1939925"/>
            <a:ext cx="13484224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11480" lvl="0" marL="45720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0839" lvl="2" marL="1371600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4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0"/>
          <p:cNvSpPr/>
          <p:nvPr/>
        </p:nvSpPr>
        <p:spPr>
          <a:xfrm>
            <a:off x="0" y="7891703"/>
            <a:ext cx="14630400" cy="3378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125" lIns="118250" spcFirstLastPara="1" rIns="118250" wrap="square" tIns="59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9669463" y="7891703"/>
            <a:ext cx="4394200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9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0"/>
          <p:cNvSpPr txBox="1"/>
          <p:nvPr>
            <p:ph type="title"/>
          </p:nvPr>
        </p:nvSpPr>
        <p:spPr>
          <a:xfrm>
            <a:off x="579438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50"/>
          <p:cNvSpPr txBox="1"/>
          <p:nvPr>
            <p:ph idx="1" type="body"/>
          </p:nvPr>
        </p:nvSpPr>
        <p:spPr>
          <a:xfrm>
            <a:off x="579439" y="1939924"/>
            <a:ext cx="13484224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11480" lvl="0" marL="45720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0839" lvl="2" marL="1371600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6" name="Google Shape;426;p50"/>
          <p:cNvSpPr txBox="1"/>
          <p:nvPr>
            <p:ph idx="11" type="ftr"/>
          </p:nvPr>
        </p:nvSpPr>
        <p:spPr>
          <a:xfrm>
            <a:off x="579438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7" name="Google Shape;427;p50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5"/>
          <p:cNvSpPr/>
          <p:nvPr/>
        </p:nvSpPr>
        <p:spPr>
          <a:xfrm>
            <a:off x="0" y="7891703"/>
            <a:ext cx="14630400" cy="3378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100" lIns="118225" spcFirstLastPara="1" rIns="118225" wrap="square" tIns="59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5"/>
          <p:cNvSpPr txBox="1"/>
          <p:nvPr/>
        </p:nvSpPr>
        <p:spPr>
          <a:xfrm>
            <a:off x="9669464" y="7891703"/>
            <a:ext cx="4394201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9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5"/>
          <p:cNvSpPr txBox="1"/>
          <p:nvPr>
            <p:ph type="title"/>
          </p:nvPr>
        </p:nvSpPr>
        <p:spPr>
          <a:xfrm>
            <a:off x="579440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65"/>
          <p:cNvSpPr txBox="1"/>
          <p:nvPr>
            <p:ph idx="1" type="body"/>
          </p:nvPr>
        </p:nvSpPr>
        <p:spPr>
          <a:xfrm>
            <a:off x="579439" y="1939925"/>
            <a:ext cx="13484224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11480" lvl="0" marL="45720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0839" lvl="2" marL="1371600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7" name="Google Shape;547;p65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8" name="Google Shape;548;p65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8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81"/>
          <p:cNvSpPr/>
          <p:nvPr/>
        </p:nvSpPr>
        <p:spPr>
          <a:xfrm>
            <a:off x="0" y="7891703"/>
            <a:ext cx="14630400" cy="3378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59100" lIns="118225" spcFirstLastPara="1" rIns="118225" wrap="square" tIns="59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81"/>
          <p:cNvSpPr txBox="1"/>
          <p:nvPr/>
        </p:nvSpPr>
        <p:spPr>
          <a:xfrm>
            <a:off x="9669464" y="7891703"/>
            <a:ext cx="4394201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5563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Charles Schwab Corporation</a:t>
            </a:r>
            <a:endParaRPr b="0" i="0" sz="900" u="none" cap="none" strike="noStrike">
              <a:solidFill>
                <a:srgbClr val="425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81"/>
          <p:cNvSpPr txBox="1"/>
          <p:nvPr>
            <p:ph type="title"/>
          </p:nvPr>
        </p:nvSpPr>
        <p:spPr>
          <a:xfrm>
            <a:off x="579440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37D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5" name="Google Shape;675;p81"/>
          <p:cNvSpPr txBox="1"/>
          <p:nvPr>
            <p:ph idx="1" type="body"/>
          </p:nvPr>
        </p:nvSpPr>
        <p:spPr>
          <a:xfrm>
            <a:off x="579439" y="1939925"/>
            <a:ext cx="13484224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11480" lvl="0" marL="457200" marR="0" rtl="0" algn="l">
              <a:lnSpc>
                <a:spcPct val="95000"/>
              </a:lnSpc>
              <a:spcBef>
                <a:spcPts val="1293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0839" lvl="2" marL="1371600" marR="0" rtl="0" algn="l">
              <a:lnSpc>
                <a:spcPct val="95000"/>
              </a:lnSpc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−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lnSpc>
                <a:spcPct val="95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6" name="Google Shape;676;p81"/>
          <p:cNvSpPr txBox="1"/>
          <p:nvPr>
            <p:ph idx="11" type="ftr"/>
          </p:nvPr>
        </p:nvSpPr>
        <p:spPr>
          <a:xfrm>
            <a:off x="579440" y="7891703"/>
            <a:ext cx="5900737" cy="23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15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7" name="Google Shape;677;p81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6"/>
          <p:cNvSpPr txBox="1"/>
          <p:nvPr>
            <p:ph type="ctrTitle"/>
          </p:nvPr>
        </p:nvSpPr>
        <p:spPr>
          <a:xfrm>
            <a:off x="658025" y="587375"/>
            <a:ext cx="5897700" cy="7014900"/>
          </a:xfrm>
          <a:prstGeom prst="rect">
            <a:avLst/>
          </a:prstGeom>
          <a:solidFill>
            <a:srgbClr val="037DAE"/>
          </a:solidFill>
          <a:ln>
            <a:noFill/>
          </a:ln>
        </p:spPr>
        <p:txBody>
          <a:bodyPr anchorCtr="0" anchor="t" bIns="236375" lIns="354575" spcFirstLastPara="1" rIns="236375" wrap="square" tIns="354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30"/>
              <a:t>Keeping It In The Family</a:t>
            </a:r>
            <a:br>
              <a:rPr b="1" lang="en-US" sz="2520"/>
            </a:br>
            <a:br>
              <a:rPr b="1" lang="en-US" sz="2520"/>
            </a:br>
            <a:br>
              <a:rPr b="1" lang="en-US" sz="2520"/>
            </a:br>
            <a:endParaRPr b="1" sz="25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20"/>
              <a:t>Team I - Schwabingo</a:t>
            </a:r>
            <a:br>
              <a:rPr b="1" lang="en-US" sz="2520"/>
            </a:br>
            <a:endParaRPr b="1" sz="25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20"/>
              <a:t>Bingqing (Claire) Li</a:t>
            </a:r>
            <a:endParaRPr b="1" sz="25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20"/>
              <a:t>Anne-marie Cocauthrey</a:t>
            </a:r>
            <a:br>
              <a:rPr b="1" lang="en-US" sz="2520"/>
            </a:br>
            <a:r>
              <a:rPr b="1" lang="en-US" sz="2520"/>
              <a:t>Charlie Wu</a:t>
            </a:r>
            <a:endParaRPr b="1" sz="25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20"/>
              <a:t>Xinyu </a:t>
            </a:r>
            <a:r>
              <a:rPr b="1" lang="en-US" sz="2520"/>
              <a:t>Xieyang</a:t>
            </a:r>
            <a:br>
              <a:rPr b="1" lang="en-US" sz="2520"/>
            </a:br>
            <a:br>
              <a:rPr b="1" lang="en-US" sz="2520"/>
            </a:br>
            <a:endParaRPr b="1" sz="25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20"/>
              <a:t>January 26, 2019</a:t>
            </a:r>
            <a:br>
              <a:rPr b="1" lang="en-US" sz="2520"/>
            </a:br>
            <a:br>
              <a:rPr b="1" lang="en-US" sz="2520"/>
            </a:br>
            <a:endParaRPr sz="4860"/>
          </a:p>
        </p:txBody>
      </p:sp>
      <p:sp>
        <p:nvSpPr>
          <p:cNvPr id="797" name="Google Shape;797;p96"/>
          <p:cNvSpPr txBox="1"/>
          <p:nvPr/>
        </p:nvSpPr>
        <p:spPr>
          <a:xfrm>
            <a:off x="-2869324" y="151349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8" name="Google Shape;798;p96"/>
          <p:cNvPicPr preferRelativeResize="0"/>
          <p:nvPr/>
        </p:nvPicPr>
        <p:blipFill rotWithShape="1">
          <a:blip r:embed="rId3">
            <a:alphaModFix/>
          </a:blip>
          <a:srcRect b="0" l="0" r="0" t="8491"/>
          <a:stretch/>
        </p:blipFill>
        <p:spPr>
          <a:xfrm>
            <a:off x="12196949" y="712725"/>
            <a:ext cx="1966650" cy="11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5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cxnSp>
        <p:nvCxnSpPr>
          <p:cNvPr id="880" name="Google Shape;880;p105"/>
          <p:cNvCxnSpPr/>
          <p:nvPr/>
        </p:nvCxnSpPr>
        <p:spPr>
          <a:xfrm>
            <a:off x="638664" y="1447800"/>
            <a:ext cx="13309432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p105"/>
          <p:cNvSpPr txBox="1"/>
          <p:nvPr/>
        </p:nvSpPr>
        <p:spPr>
          <a:xfrm>
            <a:off x="819728" y="586350"/>
            <a:ext cx="13300364" cy="939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037DAE"/>
                </a:solidFill>
              </a:rPr>
              <a:t>Machine Learning Pipeline </a:t>
            </a:r>
            <a:endParaRPr/>
          </a:p>
        </p:txBody>
      </p:sp>
      <p:pic>
        <p:nvPicPr>
          <p:cNvPr id="882" name="Google Shape;88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263" y="2252463"/>
            <a:ext cx="83820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6"/>
          <p:cNvSpPr txBox="1"/>
          <p:nvPr>
            <p:ph type="title"/>
          </p:nvPr>
        </p:nvSpPr>
        <p:spPr>
          <a:xfrm>
            <a:off x="573086" y="587375"/>
            <a:ext cx="13143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sp>
        <p:nvSpPr>
          <p:cNvPr id="888" name="Google Shape;888;p106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cxnSp>
        <p:nvCxnSpPr>
          <p:cNvPr id="889" name="Google Shape;889;p106"/>
          <p:cNvCxnSpPr/>
          <p:nvPr/>
        </p:nvCxnSpPr>
        <p:spPr>
          <a:xfrm>
            <a:off x="638664" y="1447800"/>
            <a:ext cx="13309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0" name="Google Shape;890;p106"/>
          <p:cNvSpPr txBox="1"/>
          <p:nvPr/>
        </p:nvSpPr>
        <p:spPr>
          <a:xfrm>
            <a:off x="819675" y="1812900"/>
            <a:ext cx="13049400" cy="5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66666"/>
                </a:solidFill>
              </a:rPr>
              <a:t>We have ran 4 different models (accuracy score after tuned):</a:t>
            </a:r>
            <a:endParaRPr sz="3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AutoNum type="arabicPeriod"/>
            </a:pPr>
            <a:r>
              <a:rPr lang="en-US" sz="3000">
                <a:solidFill>
                  <a:srgbClr val="666666"/>
                </a:solidFill>
              </a:rPr>
              <a:t>Logistic regression </a:t>
            </a:r>
            <a:r>
              <a:rPr lang="en-US" sz="3000">
                <a:solidFill>
                  <a:srgbClr val="666666"/>
                </a:solidFill>
                <a:highlight>
                  <a:srgbClr val="93C47D"/>
                </a:highlight>
              </a:rPr>
              <a:t>(0.703)</a:t>
            </a:r>
            <a:endParaRPr sz="3000">
              <a:solidFill>
                <a:srgbClr val="666666"/>
              </a:solidFill>
              <a:highlight>
                <a:srgbClr val="93C47D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highlight>
                <a:srgbClr val="93C47D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AutoNum type="arabicPeriod"/>
            </a:pPr>
            <a:r>
              <a:rPr lang="en-US" sz="3000">
                <a:solidFill>
                  <a:srgbClr val="666666"/>
                </a:solidFill>
              </a:rPr>
              <a:t>Random forest (0.659)</a:t>
            </a:r>
            <a:endParaRPr sz="3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AutoNum type="arabicPeriod"/>
            </a:pPr>
            <a:r>
              <a:rPr lang="en-US" sz="3000">
                <a:solidFill>
                  <a:srgbClr val="666666"/>
                </a:solidFill>
              </a:rPr>
              <a:t>Xgboost (0.563)</a:t>
            </a:r>
            <a:endParaRPr sz="3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AutoNum type="arabicPeriod"/>
            </a:pPr>
            <a:r>
              <a:rPr lang="en-US" sz="3000">
                <a:solidFill>
                  <a:srgbClr val="666666"/>
                </a:solidFill>
              </a:rPr>
              <a:t>KNN (0.677)</a:t>
            </a:r>
            <a:endParaRPr sz="3000">
              <a:solidFill>
                <a:srgbClr val="666666"/>
              </a:solidFill>
            </a:endParaRPr>
          </a:p>
        </p:txBody>
      </p:sp>
      <p:pic>
        <p:nvPicPr>
          <p:cNvPr id="891" name="Google Shape;891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750" y="2832700"/>
            <a:ext cx="775700" cy="7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7"/>
          <p:cNvSpPr txBox="1"/>
          <p:nvPr>
            <p:ph type="title"/>
          </p:nvPr>
        </p:nvSpPr>
        <p:spPr>
          <a:xfrm>
            <a:off x="573086" y="587375"/>
            <a:ext cx="13142913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Prediction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07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cxnSp>
        <p:nvCxnSpPr>
          <p:cNvPr id="898" name="Google Shape;898;p107"/>
          <p:cNvCxnSpPr/>
          <p:nvPr/>
        </p:nvCxnSpPr>
        <p:spPr>
          <a:xfrm>
            <a:off x="638664" y="1447800"/>
            <a:ext cx="13309432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9" name="Google Shape;89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3125" y="1685925"/>
            <a:ext cx="53340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75" y="1685925"/>
            <a:ext cx="8261926" cy="562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8"/>
          <p:cNvSpPr txBox="1"/>
          <p:nvPr>
            <p:ph type="title"/>
          </p:nvPr>
        </p:nvSpPr>
        <p:spPr>
          <a:xfrm>
            <a:off x="573086" y="587375"/>
            <a:ext cx="13143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</a:t>
            </a:r>
            <a:endParaRPr/>
          </a:p>
        </p:txBody>
      </p:sp>
      <p:sp>
        <p:nvSpPr>
          <p:cNvPr id="906" name="Google Shape;906;p108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cxnSp>
        <p:nvCxnSpPr>
          <p:cNvPr id="907" name="Google Shape;907;p108"/>
          <p:cNvCxnSpPr/>
          <p:nvPr/>
        </p:nvCxnSpPr>
        <p:spPr>
          <a:xfrm>
            <a:off x="638664" y="1447800"/>
            <a:ext cx="13309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8" name="Google Shape;90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75" y="1877376"/>
            <a:ext cx="14111750" cy="447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9"/>
          <p:cNvSpPr txBox="1"/>
          <p:nvPr>
            <p:ph type="title"/>
          </p:nvPr>
        </p:nvSpPr>
        <p:spPr>
          <a:xfrm>
            <a:off x="573086" y="587375"/>
            <a:ext cx="13143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Insights </a:t>
            </a:r>
            <a:endParaRPr/>
          </a:p>
        </p:txBody>
      </p:sp>
      <p:sp>
        <p:nvSpPr>
          <p:cNvPr id="914" name="Google Shape;914;p109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cxnSp>
        <p:nvCxnSpPr>
          <p:cNvPr id="915" name="Google Shape;915;p109"/>
          <p:cNvCxnSpPr/>
          <p:nvPr/>
        </p:nvCxnSpPr>
        <p:spPr>
          <a:xfrm>
            <a:off x="638664" y="1447800"/>
            <a:ext cx="13309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6" name="Google Shape;916;p109"/>
          <p:cNvSpPr txBox="1"/>
          <p:nvPr/>
        </p:nvSpPr>
        <p:spPr>
          <a:xfrm>
            <a:off x="704925" y="1862075"/>
            <a:ext cx="9300000" cy="5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-US" sz="3000">
                <a:solidFill>
                  <a:srgbClr val="666666"/>
                </a:solidFill>
              </a:rPr>
              <a:t>Retirement Savings Higher than $25,000 indicates a positive response on consulting needs. Hence, they tend to be safe and stable clients</a:t>
            </a:r>
            <a:endParaRPr sz="3000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-US" sz="3000">
                <a:solidFill>
                  <a:srgbClr val="666666"/>
                </a:solidFill>
              </a:rPr>
              <a:t>Unemployments tend to put risk on clients’ interests in investment because of restricted income</a:t>
            </a:r>
            <a:endParaRPr sz="3000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-US" sz="3000">
                <a:solidFill>
                  <a:srgbClr val="666666"/>
                </a:solidFill>
              </a:rPr>
              <a:t>Stable revenue and busy lifestyle seem adversely affects clients’ needs for investment.</a:t>
            </a:r>
            <a:endParaRPr sz="3000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-US" sz="3000">
                <a:solidFill>
                  <a:srgbClr val="666666"/>
                </a:solidFill>
              </a:rPr>
              <a:t>Seniority (&gt;60) gives rise to clients’ needs for insurance.</a:t>
            </a:r>
            <a:endParaRPr sz="3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66666"/>
                </a:solidFill>
              </a:rPr>
              <a:t>Conclusion: Insurance seems to be a major concerns regarding to investment decisions. </a:t>
            </a:r>
            <a:endParaRPr sz="3000">
              <a:solidFill>
                <a:srgbClr val="666666"/>
              </a:solidFill>
            </a:endParaRPr>
          </a:p>
        </p:txBody>
      </p:sp>
      <p:pic>
        <p:nvPicPr>
          <p:cNvPr id="917" name="Google Shape;91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4927" y="1447800"/>
            <a:ext cx="4394699" cy="35906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18" name="Google Shape;918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8975" y="5155907"/>
            <a:ext cx="4546600" cy="272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10"/>
          <p:cNvSpPr txBox="1"/>
          <p:nvPr>
            <p:ph type="title"/>
          </p:nvPr>
        </p:nvSpPr>
        <p:spPr>
          <a:xfrm>
            <a:off x="573086" y="587375"/>
            <a:ext cx="13143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r>
              <a:rPr lang="en-US"/>
              <a:t> </a:t>
            </a:r>
            <a:endParaRPr/>
          </a:p>
        </p:txBody>
      </p:sp>
      <p:sp>
        <p:nvSpPr>
          <p:cNvPr id="924" name="Google Shape;924;p110"/>
          <p:cNvSpPr txBox="1"/>
          <p:nvPr>
            <p:ph idx="12" type="sldNum"/>
          </p:nvPr>
        </p:nvSpPr>
        <p:spPr>
          <a:xfrm>
            <a:off x="348675" y="789170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cxnSp>
        <p:nvCxnSpPr>
          <p:cNvPr id="925" name="Google Shape;925;p110"/>
          <p:cNvCxnSpPr/>
          <p:nvPr/>
        </p:nvCxnSpPr>
        <p:spPr>
          <a:xfrm>
            <a:off x="638664" y="1447800"/>
            <a:ext cx="13309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6" name="Google Shape;926;p110"/>
          <p:cNvSpPr txBox="1"/>
          <p:nvPr/>
        </p:nvSpPr>
        <p:spPr>
          <a:xfrm>
            <a:off x="704925" y="1862075"/>
            <a:ext cx="13309500" cy="5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-US" sz="3000">
                <a:solidFill>
                  <a:srgbClr val="666666"/>
                </a:solidFill>
              </a:rPr>
              <a:t>Insights analysis</a:t>
            </a:r>
            <a:endParaRPr sz="3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-US" sz="3000">
                <a:solidFill>
                  <a:srgbClr val="666666"/>
                </a:solidFill>
              </a:rPr>
              <a:t>Model tuning  </a:t>
            </a:r>
            <a:endParaRPr sz="3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-US" sz="3000">
                <a:solidFill>
                  <a:srgbClr val="666666"/>
                </a:solidFill>
              </a:rPr>
              <a:t>Caution </a:t>
            </a:r>
            <a:r>
              <a:rPr lang="en-US" sz="3000">
                <a:solidFill>
                  <a:srgbClr val="666666"/>
                </a:solidFill>
              </a:rPr>
              <a:t>discussion</a:t>
            </a:r>
            <a:r>
              <a:rPr lang="en-US" sz="3000">
                <a:solidFill>
                  <a:srgbClr val="666666"/>
                </a:solidFill>
              </a:rPr>
              <a:t> </a:t>
            </a:r>
            <a:endParaRPr sz="300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11"/>
          <p:cNvSpPr txBox="1"/>
          <p:nvPr>
            <p:ph type="title"/>
          </p:nvPr>
        </p:nvSpPr>
        <p:spPr>
          <a:xfrm>
            <a:off x="515938" y="2657475"/>
            <a:ext cx="13484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/>
              <a:t>Demo</a:t>
            </a:r>
            <a:endParaRPr/>
          </a:p>
        </p:txBody>
      </p:sp>
      <p:sp>
        <p:nvSpPr>
          <p:cNvPr id="933" name="Google Shape;933;p111"/>
          <p:cNvSpPr txBox="1"/>
          <p:nvPr>
            <p:ph idx="12" type="sldNum"/>
          </p:nvPr>
        </p:nvSpPr>
        <p:spPr>
          <a:xfrm>
            <a:off x="348675" y="7891704"/>
            <a:ext cx="230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sp>
        <p:nvSpPr>
          <p:cNvPr id="934" name="Google Shape;934;p111"/>
          <p:cNvSpPr/>
          <p:nvPr/>
        </p:nvSpPr>
        <p:spPr>
          <a:xfrm>
            <a:off x="12080607" y="6292902"/>
            <a:ext cx="203100" cy="1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12"/>
          <p:cNvSpPr txBox="1"/>
          <p:nvPr>
            <p:ph type="title"/>
          </p:nvPr>
        </p:nvSpPr>
        <p:spPr>
          <a:xfrm>
            <a:off x="579438" y="5873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</a:t>
            </a:r>
            <a:endParaRPr/>
          </a:p>
        </p:txBody>
      </p:sp>
      <p:sp>
        <p:nvSpPr>
          <p:cNvPr id="941" name="Google Shape;941;p112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cxnSp>
        <p:nvCxnSpPr>
          <p:cNvPr id="942" name="Google Shape;942;p112"/>
          <p:cNvCxnSpPr/>
          <p:nvPr/>
        </p:nvCxnSpPr>
        <p:spPr>
          <a:xfrm>
            <a:off x="638664" y="1447800"/>
            <a:ext cx="13309432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3" name="Google Shape;94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306" y="1855776"/>
            <a:ext cx="3053243" cy="62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577" y="1838326"/>
            <a:ext cx="3153397" cy="6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3"/>
          <p:cNvSpPr txBox="1"/>
          <p:nvPr>
            <p:ph type="title"/>
          </p:nvPr>
        </p:nvSpPr>
        <p:spPr>
          <a:xfrm>
            <a:off x="515938" y="2657475"/>
            <a:ext cx="13484224" cy="109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/>
              <a:t>Q&amp;A</a:t>
            </a:r>
            <a:endParaRPr/>
          </a:p>
        </p:txBody>
      </p:sp>
      <p:sp>
        <p:nvSpPr>
          <p:cNvPr id="951" name="Google Shape;951;p113"/>
          <p:cNvSpPr txBox="1"/>
          <p:nvPr>
            <p:ph idx="12" type="sldNum"/>
          </p:nvPr>
        </p:nvSpPr>
        <p:spPr>
          <a:xfrm>
            <a:off x="348675" y="7891704"/>
            <a:ext cx="230764" cy="2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sp>
        <p:nvSpPr>
          <p:cNvPr id="952" name="Google Shape;952;p113"/>
          <p:cNvSpPr/>
          <p:nvPr/>
        </p:nvSpPr>
        <p:spPr>
          <a:xfrm>
            <a:off x="12080607" y="6292902"/>
            <a:ext cx="203249" cy="160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7"/>
          <p:cNvSpPr txBox="1"/>
          <p:nvPr>
            <p:ph type="title"/>
          </p:nvPr>
        </p:nvSpPr>
        <p:spPr>
          <a:xfrm>
            <a:off x="573089" y="587375"/>
            <a:ext cx="13484100" cy="10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05" name="Google Shape;805;p97"/>
          <p:cNvSpPr txBox="1"/>
          <p:nvPr>
            <p:ph idx="1" type="body"/>
          </p:nvPr>
        </p:nvSpPr>
        <p:spPr>
          <a:xfrm>
            <a:off x="579438" y="2244725"/>
            <a:ext cx="13484100" cy="57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1293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 </a:t>
            </a:r>
            <a:r>
              <a:rPr b="1" lang="en-US"/>
              <a:t>Background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 </a:t>
            </a:r>
            <a:r>
              <a:rPr b="1" lang="en-US"/>
              <a:t>Problem Statement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 Risk Factors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 Methodology &amp;  Models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 Predictions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 Application &amp; Demo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 Q &amp; A</a:t>
            </a:r>
            <a:endParaRPr b="1"/>
          </a:p>
          <a:p>
            <a:pPr indent="0" lvl="0" marL="182880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97"/>
          <p:cNvSpPr txBox="1"/>
          <p:nvPr>
            <p:ph idx="12" type="sldNum"/>
          </p:nvPr>
        </p:nvSpPr>
        <p:spPr>
          <a:xfrm>
            <a:off x="348676" y="7891705"/>
            <a:ext cx="228600" cy="2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93722" y="2665907"/>
            <a:ext cx="5072189" cy="4695367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98"/>
          <p:cNvSpPr txBox="1"/>
          <p:nvPr>
            <p:ph type="title"/>
          </p:nvPr>
        </p:nvSpPr>
        <p:spPr>
          <a:xfrm>
            <a:off x="573089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Background</a:t>
            </a:r>
            <a:endParaRPr/>
          </a:p>
        </p:txBody>
      </p:sp>
      <p:sp>
        <p:nvSpPr>
          <p:cNvPr id="813" name="Google Shape;813;p98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4" name="Google Shape;814;p98"/>
          <p:cNvSpPr/>
          <p:nvPr/>
        </p:nvSpPr>
        <p:spPr>
          <a:xfrm>
            <a:off x="9917494" y="2916476"/>
            <a:ext cx="2377440" cy="2377440"/>
          </a:xfrm>
          <a:prstGeom prst="donut">
            <a:avLst>
              <a:gd fmla="val 206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Representing </a:t>
            </a:r>
            <a:r>
              <a:rPr lang="en-US" sz="1900">
                <a:solidFill>
                  <a:srgbClr val="425563"/>
                </a:solidFill>
                <a:highlight>
                  <a:srgbClr val="FFFFFF"/>
                </a:highlight>
              </a:rPr>
              <a:t>$3.56 trillion in assets under management (AUM)</a:t>
            </a:r>
            <a:endParaRPr sz="1900">
              <a:solidFill>
                <a:srgbClr val="425563"/>
              </a:solidFill>
            </a:endParaRPr>
          </a:p>
        </p:txBody>
      </p:sp>
      <p:sp>
        <p:nvSpPr>
          <p:cNvPr id="815" name="Google Shape;815;p98"/>
          <p:cNvSpPr/>
          <p:nvPr/>
        </p:nvSpPr>
        <p:spPr>
          <a:xfrm>
            <a:off x="7273354" y="2977714"/>
            <a:ext cx="2377440" cy="23774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</a:t>
            </a:r>
            <a:r>
              <a:rPr lang="en-US" sz="1900">
                <a:solidFill>
                  <a:schemeClr val="lt1"/>
                </a:solidFill>
              </a:rPr>
              <a:t>7500 </a:t>
            </a: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advisors</a:t>
            </a:r>
            <a:endParaRPr/>
          </a:p>
        </p:txBody>
      </p:sp>
      <p:sp>
        <p:nvSpPr>
          <p:cNvPr id="816" name="Google Shape;816;p98"/>
          <p:cNvSpPr/>
          <p:nvPr/>
        </p:nvSpPr>
        <p:spPr>
          <a:xfrm>
            <a:off x="4203524" y="2210078"/>
            <a:ext cx="2377500" cy="2377500"/>
          </a:xfrm>
          <a:prstGeom prst="rect">
            <a:avLst/>
          </a:prstGeom>
          <a:solidFill>
            <a:srgbClr val="005F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More than 2100</a:t>
            </a: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Schwab team members dedicated to custody, trading and operations</a:t>
            </a:r>
            <a:endParaRPr/>
          </a:p>
        </p:txBody>
      </p:sp>
      <p:cxnSp>
        <p:nvCxnSpPr>
          <p:cNvPr id="817" name="Google Shape;817;p98"/>
          <p:cNvCxnSpPr/>
          <p:nvPr/>
        </p:nvCxnSpPr>
        <p:spPr>
          <a:xfrm>
            <a:off x="638664" y="1581150"/>
            <a:ext cx="13309432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9"/>
          <p:cNvSpPr txBox="1"/>
          <p:nvPr>
            <p:ph type="title"/>
          </p:nvPr>
        </p:nvSpPr>
        <p:spPr>
          <a:xfrm>
            <a:off x="573089" y="587375"/>
            <a:ext cx="13484100" cy="10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824" name="Google Shape;824;p99"/>
          <p:cNvSpPr txBox="1"/>
          <p:nvPr>
            <p:ph idx="1" type="body"/>
          </p:nvPr>
        </p:nvSpPr>
        <p:spPr>
          <a:xfrm>
            <a:off x="3144196" y="2933575"/>
            <a:ext cx="8484900" cy="268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highlight>
                  <a:srgbClr val="FFFFFF"/>
                </a:highlight>
              </a:rPr>
              <a:t>I</a:t>
            </a:r>
            <a:r>
              <a:rPr b="1" lang="en-US">
                <a:solidFill>
                  <a:srgbClr val="666666"/>
                </a:solidFill>
                <a:highlight>
                  <a:srgbClr val="FFFFFF"/>
                </a:highlight>
              </a:rPr>
              <a:t>dentify an at-risk relationship between the clients and advisors early to begin rebuilding that trust and loyalty before it’s too late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5" name="Google Shape;825;p99"/>
          <p:cNvSpPr txBox="1"/>
          <p:nvPr>
            <p:ph idx="12" type="sldNum"/>
          </p:nvPr>
        </p:nvSpPr>
        <p:spPr>
          <a:xfrm>
            <a:off x="348676" y="7891705"/>
            <a:ext cx="228600" cy="2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0"/>
          <p:cNvSpPr txBox="1"/>
          <p:nvPr>
            <p:ph type="title"/>
          </p:nvPr>
        </p:nvSpPr>
        <p:spPr>
          <a:xfrm>
            <a:off x="573089" y="587375"/>
            <a:ext cx="13484100" cy="10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At-risk relationship</a:t>
            </a:r>
            <a:endParaRPr/>
          </a:p>
        </p:txBody>
      </p:sp>
      <p:sp>
        <p:nvSpPr>
          <p:cNvPr id="832" name="Google Shape;832;p100"/>
          <p:cNvSpPr txBox="1"/>
          <p:nvPr>
            <p:ph idx="1" type="body"/>
          </p:nvPr>
        </p:nvSpPr>
        <p:spPr>
          <a:xfrm>
            <a:off x="579438" y="1939925"/>
            <a:ext cx="13484100" cy="57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1293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 </a:t>
            </a:r>
            <a:r>
              <a:rPr b="1" lang="en-US"/>
              <a:t>Inactive customer</a:t>
            </a:r>
            <a:endParaRPr b="1"/>
          </a:p>
          <a:p>
            <a:pPr indent="-419100" lvl="1" marL="18288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Unresponsive</a:t>
            </a:r>
            <a:endParaRPr/>
          </a:p>
          <a:p>
            <a:pPr indent="-419100" lvl="1" marL="18288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Never consulted with an advisor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 </a:t>
            </a:r>
            <a:r>
              <a:rPr b="1" lang="en-US"/>
              <a:t>Fluctuations in customer behavior</a:t>
            </a:r>
            <a:endParaRPr b="1"/>
          </a:p>
          <a:p>
            <a:pPr indent="-419100" lvl="1" marL="18288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Previously consulted</a:t>
            </a:r>
            <a:endParaRPr/>
          </a:p>
          <a:p>
            <a:pPr indent="-419100" lvl="1" marL="18288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Client’s actions vs account’s objectives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/>
              <a:t> </a:t>
            </a:r>
            <a:r>
              <a:rPr b="1" lang="en-US"/>
              <a:t>Overt action</a:t>
            </a:r>
            <a:r>
              <a:rPr b="1" lang="en-US"/>
              <a:t> </a:t>
            </a:r>
            <a:endParaRPr b="1"/>
          </a:p>
          <a:p>
            <a:pPr indent="-419100" lvl="1" marL="18288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Currently consult</a:t>
            </a:r>
            <a:endParaRPr/>
          </a:p>
          <a:p>
            <a:pPr indent="-419100" lvl="1" marL="18288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Overall dissatisfaction with services and products</a:t>
            </a:r>
            <a:endParaRPr/>
          </a:p>
          <a:p>
            <a:pPr indent="0" lvl="0" marL="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00"/>
          <p:cNvSpPr txBox="1"/>
          <p:nvPr>
            <p:ph idx="12" type="sldNum"/>
          </p:nvPr>
        </p:nvSpPr>
        <p:spPr>
          <a:xfrm>
            <a:off x="348676" y="7891705"/>
            <a:ext cx="228600" cy="2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1"/>
          <p:cNvSpPr txBox="1"/>
          <p:nvPr>
            <p:ph type="title"/>
          </p:nvPr>
        </p:nvSpPr>
        <p:spPr>
          <a:xfrm>
            <a:off x="573089" y="587375"/>
            <a:ext cx="13484100" cy="10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Factors</a:t>
            </a:r>
            <a:endParaRPr/>
          </a:p>
        </p:txBody>
      </p:sp>
      <p:sp>
        <p:nvSpPr>
          <p:cNvPr id="840" name="Google Shape;840;p101"/>
          <p:cNvSpPr txBox="1"/>
          <p:nvPr>
            <p:ph idx="1" type="body"/>
          </p:nvPr>
        </p:nvSpPr>
        <p:spPr>
          <a:xfrm>
            <a:off x="579438" y="1939925"/>
            <a:ext cx="13484100" cy="57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1293"/>
              </a:spcBef>
              <a:spcAft>
                <a:spcPts val="0"/>
              </a:spcAft>
              <a:buSzPts val="3000"/>
              <a:buChar char="❖"/>
            </a:pPr>
            <a:r>
              <a:rPr b="1" lang="en-US"/>
              <a:t>Economy </a:t>
            </a:r>
            <a:endParaRPr b="1"/>
          </a:p>
          <a:p>
            <a:pPr indent="-419100" lvl="1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Growth</a:t>
            </a:r>
            <a:endParaRPr/>
          </a:p>
          <a:p>
            <a:pPr indent="-419100" lvl="1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Inflation</a:t>
            </a:r>
            <a:endParaRPr/>
          </a:p>
          <a:p>
            <a:pPr indent="-419100" lvl="1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Investor sentiment and expectation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/>
              <a:t>Portfolio performance</a:t>
            </a:r>
            <a:endParaRPr b="1"/>
          </a:p>
          <a:p>
            <a:pPr indent="-419100" lvl="1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Low performance vs market index</a:t>
            </a:r>
            <a:endParaRPr/>
          </a:p>
          <a:p>
            <a:pPr indent="-419100" lvl="1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Advisor performance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/>
              <a:t>Account logistics</a:t>
            </a:r>
            <a:endParaRPr b="1"/>
          </a:p>
          <a:p>
            <a:pPr indent="-419100" lvl="1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Frequency of contributions and withdrawals</a:t>
            </a:r>
            <a:endParaRPr/>
          </a:p>
          <a:p>
            <a:pPr indent="-419100" lvl="1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Wealth transfer</a:t>
            </a:r>
            <a:endParaRPr/>
          </a:p>
          <a:p>
            <a:pPr indent="-419100" lvl="1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/>
              <a:t>Death of account holder</a:t>
            </a:r>
            <a:endParaRPr/>
          </a:p>
          <a:p>
            <a:pPr indent="0" lvl="0" marL="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9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01"/>
          <p:cNvSpPr txBox="1"/>
          <p:nvPr>
            <p:ph idx="12" type="sldNum"/>
          </p:nvPr>
        </p:nvSpPr>
        <p:spPr>
          <a:xfrm>
            <a:off x="348676" y="7891705"/>
            <a:ext cx="228600" cy="2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02"/>
          <p:cNvSpPr txBox="1"/>
          <p:nvPr>
            <p:ph type="title"/>
          </p:nvPr>
        </p:nvSpPr>
        <p:spPr>
          <a:xfrm>
            <a:off x="573089" y="587375"/>
            <a:ext cx="13484224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ethodology</a:t>
            </a:r>
            <a:endParaRPr/>
          </a:p>
        </p:txBody>
      </p:sp>
      <p:sp>
        <p:nvSpPr>
          <p:cNvPr id="847" name="Google Shape;847;p102"/>
          <p:cNvSpPr txBox="1"/>
          <p:nvPr>
            <p:ph idx="12" type="sldNum"/>
          </p:nvPr>
        </p:nvSpPr>
        <p:spPr>
          <a:xfrm>
            <a:off x="348676" y="7891705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A4AE"/>
                </a:solidFill>
              </a:rPr>
              <a:t>‹#›</a:t>
            </a:fld>
            <a:endParaRPr>
              <a:solidFill>
                <a:srgbClr val="98A4AE"/>
              </a:solidFill>
            </a:endParaRPr>
          </a:p>
        </p:txBody>
      </p:sp>
      <p:sp>
        <p:nvSpPr>
          <p:cNvPr id="848" name="Google Shape;848;p102"/>
          <p:cNvSpPr txBox="1"/>
          <p:nvPr/>
        </p:nvSpPr>
        <p:spPr>
          <a:xfrm>
            <a:off x="504825" y="2427075"/>
            <a:ext cx="13773900" cy="52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Literature review. Gerrans, P., &amp; Hershey, D. A. (2016). </a:t>
            </a:r>
            <a:r>
              <a:rPr i="1" lang="en-US" sz="3000">
                <a:solidFill>
                  <a:schemeClr val="dk1"/>
                </a:solidFill>
              </a:rPr>
              <a:t>Financial Adviser Anxiety, Financial Literacy, and Financial Advice Seeking.</a:t>
            </a:r>
            <a:r>
              <a:rPr lang="en-US" sz="3000">
                <a:solidFill>
                  <a:schemeClr val="dk1"/>
                </a:solidFill>
              </a:rPr>
              <a:t> Journal of Consumer Affairs, 51(1), 54-90. doi:10.1111/joca.12120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Regression Trees : 40% accuracy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Data simulation, visualization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Candidate Machine Learning models : Logistic regression, KNN, etc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cxnSp>
        <p:nvCxnSpPr>
          <p:cNvPr id="849" name="Google Shape;849;p102"/>
          <p:cNvCxnSpPr/>
          <p:nvPr/>
        </p:nvCxnSpPr>
        <p:spPr>
          <a:xfrm>
            <a:off x="584275" y="1478325"/>
            <a:ext cx="13309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0" name="Google Shape;850;p102"/>
          <p:cNvSpPr txBox="1"/>
          <p:nvPr/>
        </p:nvSpPr>
        <p:spPr>
          <a:xfrm>
            <a:off x="868850" y="7550650"/>
            <a:ext cx="13194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Gerrans, P., &amp; Hershey, D. A. (2016). Financial Adviser Anxiety, Financial Literacy, and Financial Advice Seeking. Journal of Consumer Affairs, 51(1), 54-90. doi:10.1111/joca.12120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3"/>
          <p:cNvSpPr txBox="1"/>
          <p:nvPr>
            <p:ph type="title"/>
          </p:nvPr>
        </p:nvSpPr>
        <p:spPr>
          <a:xfrm>
            <a:off x="573088" y="473475"/>
            <a:ext cx="13484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</a:t>
            </a:r>
            <a:endParaRPr/>
          </a:p>
        </p:txBody>
      </p:sp>
      <p:cxnSp>
        <p:nvCxnSpPr>
          <p:cNvPr id="857" name="Google Shape;857;p103"/>
          <p:cNvCxnSpPr/>
          <p:nvPr/>
        </p:nvCxnSpPr>
        <p:spPr>
          <a:xfrm>
            <a:off x="638663" y="1231900"/>
            <a:ext cx="13309432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8" name="Google Shape;858;p103"/>
          <p:cNvSpPr txBox="1"/>
          <p:nvPr/>
        </p:nvSpPr>
        <p:spPr>
          <a:xfrm>
            <a:off x="158176" y="7841089"/>
            <a:ext cx="2286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98A4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9" name="Google Shape;85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0" y="1395676"/>
            <a:ext cx="10868502" cy="5991186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103"/>
          <p:cNvSpPr txBox="1"/>
          <p:nvPr/>
        </p:nvSpPr>
        <p:spPr>
          <a:xfrm>
            <a:off x="868850" y="7550650"/>
            <a:ext cx="13194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Gerrans, P., &amp; Hershey, D. A (2016). Financial Adviser Anxiety, Financial Literacy, and Financial Advice Seeking. Journal of Consumer Affairs, 51(1), 54-90. doi:10.1111/joca.12120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4"/>
          <p:cNvSpPr txBox="1"/>
          <p:nvPr>
            <p:ph type="title"/>
          </p:nvPr>
        </p:nvSpPr>
        <p:spPr>
          <a:xfrm>
            <a:off x="573138" y="505425"/>
            <a:ext cx="13484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</a:t>
            </a:r>
            <a:endParaRPr/>
          </a:p>
        </p:txBody>
      </p:sp>
      <p:cxnSp>
        <p:nvCxnSpPr>
          <p:cNvPr id="867" name="Google Shape;867;p104"/>
          <p:cNvCxnSpPr/>
          <p:nvPr/>
        </p:nvCxnSpPr>
        <p:spPr>
          <a:xfrm>
            <a:off x="638663" y="1231900"/>
            <a:ext cx="13309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8" name="Google Shape;868;p104"/>
          <p:cNvSpPr txBox="1"/>
          <p:nvPr/>
        </p:nvSpPr>
        <p:spPr>
          <a:xfrm>
            <a:off x="158176" y="7841089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98A4A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98A4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9" name="Google Shape;86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347" y="1363050"/>
            <a:ext cx="4546603" cy="27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25" y="4558150"/>
            <a:ext cx="4546600" cy="272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347" y="4558150"/>
            <a:ext cx="4546616" cy="27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8300" y="1359282"/>
            <a:ext cx="4546600" cy="272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20400" y="4558150"/>
            <a:ext cx="4546600" cy="272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400" y="1363050"/>
            <a:ext cx="4546600" cy="272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6_Schwab Events">
  <a:themeElements>
    <a:clrScheme name="Schwab Theme 2015">
      <a:dk1>
        <a:srgbClr val="425563"/>
      </a:dk1>
      <a:lt1>
        <a:srgbClr val="FFFFFF"/>
      </a:lt1>
      <a:dk2>
        <a:srgbClr val="037DAE"/>
      </a:dk2>
      <a:lt2>
        <a:srgbClr val="98A4AE"/>
      </a:lt2>
      <a:accent1>
        <a:srgbClr val="426DA9"/>
      </a:accent1>
      <a:accent2>
        <a:srgbClr val="F2A900"/>
      </a:accent2>
      <a:accent3>
        <a:srgbClr val="789D4A"/>
      </a:accent3>
      <a:accent4>
        <a:srgbClr val="4EC3E0"/>
      </a:accent4>
      <a:accent5>
        <a:srgbClr val="9CAF88"/>
      </a:accent5>
      <a:accent6>
        <a:srgbClr val="C26E60"/>
      </a:accent6>
      <a:hlink>
        <a:srgbClr val="005F83"/>
      </a:hlink>
      <a:folHlink>
        <a:srgbClr val="98A4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hwab Events">
  <a:themeElements>
    <a:clrScheme name="Schwab Theme 2015">
      <a:dk1>
        <a:srgbClr val="425563"/>
      </a:dk1>
      <a:lt1>
        <a:srgbClr val="FFFFFF"/>
      </a:lt1>
      <a:dk2>
        <a:srgbClr val="037DAE"/>
      </a:dk2>
      <a:lt2>
        <a:srgbClr val="98A4AE"/>
      </a:lt2>
      <a:accent1>
        <a:srgbClr val="426DA9"/>
      </a:accent1>
      <a:accent2>
        <a:srgbClr val="F2A900"/>
      </a:accent2>
      <a:accent3>
        <a:srgbClr val="789D4A"/>
      </a:accent3>
      <a:accent4>
        <a:srgbClr val="4EC3E0"/>
      </a:accent4>
      <a:accent5>
        <a:srgbClr val="9CAF88"/>
      </a:accent5>
      <a:accent6>
        <a:srgbClr val="C26E60"/>
      </a:accent6>
      <a:hlink>
        <a:srgbClr val="005F83"/>
      </a:hlink>
      <a:folHlink>
        <a:srgbClr val="98A4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Schwab Events">
  <a:themeElements>
    <a:clrScheme name="Schwab Theme 2015">
      <a:dk1>
        <a:srgbClr val="425563"/>
      </a:dk1>
      <a:lt1>
        <a:srgbClr val="FFFFFF"/>
      </a:lt1>
      <a:dk2>
        <a:srgbClr val="037DAE"/>
      </a:dk2>
      <a:lt2>
        <a:srgbClr val="98A4AE"/>
      </a:lt2>
      <a:accent1>
        <a:srgbClr val="426DA9"/>
      </a:accent1>
      <a:accent2>
        <a:srgbClr val="F2A900"/>
      </a:accent2>
      <a:accent3>
        <a:srgbClr val="789D4A"/>
      </a:accent3>
      <a:accent4>
        <a:srgbClr val="4EC3E0"/>
      </a:accent4>
      <a:accent5>
        <a:srgbClr val="9CAF88"/>
      </a:accent5>
      <a:accent6>
        <a:srgbClr val="C26E60"/>
      </a:accent6>
      <a:hlink>
        <a:srgbClr val="005F83"/>
      </a:hlink>
      <a:folHlink>
        <a:srgbClr val="98A4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Schwab Events">
  <a:themeElements>
    <a:clrScheme name="Schwab Theme 2015">
      <a:dk1>
        <a:srgbClr val="425563"/>
      </a:dk1>
      <a:lt1>
        <a:srgbClr val="FFFFFF"/>
      </a:lt1>
      <a:dk2>
        <a:srgbClr val="037DAE"/>
      </a:dk2>
      <a:lt2>
        <a:srgbClr val="98A4AE"/>
      </a:lt2>
      <a:accent1>
        <a:srgbClr val="426DA9"/>
      </a:accent1>
      <a:accent2>
        <a:srgbClr val="F2A900"/>
      </a:accent2>
      <a:accent3>
        <a:srgbClr val="789D4A"/>
      </a:accent3>
      <a:accent4>
        <a:srgbClr val="4EC3E0"/>
      </a:accent4>
      <a:accent5>
        <a:srgbClr val="9CAF88"/>
      </a:accent5>
      <a:accent6>
        <a:srgbClr val="C26E60"/>
      </a:accent6>
      <a:hlink>
        <a:srgbClr val="005F83"/>
      </a:hlink>
      <a:folHlink>
        <a:srgbClr val="98A4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Schwab Events">
  <a:themeElements>
    <a:clrScheme name="Schwab Theme 2015">
      <a:dk1>
        <a:srgbClr val="425563"/>
      </a:dk1>
      <a:lt1>
        <a:srgbClr val="FFFFFF"/>
      </a:lt1>
      <a:dk2>
        <a:srgbClr val="037DAE"/>
      </a:dk2>
      <a:lt2>
        <a:srgbClr val="98A4AE"/>
      </a:lt2>
      <a:accent1>
        <a:srgbClr val="426DA9"/>
      </a:accent1>
      <a:accent2>
        <a:srgbClr val="F2A900"/>
      </a:accent2>
      <a:accent3>
        <a:srgbClr val="789D4A"/>
      </a:accent3>
      <a:accent4>
        <a:srgbClr val="4EC3E0"/>
      </a:accent4>
      <a:accent5>
        <a:srgbClr val="9CAF88"/>
      </a:accent5>
      <a:accent6>
        <a:srgbClr val="C26E60"/>
      </a:accent6>
      <a:hlink>
        <a:srgbClr val="005F83"/>
      </a:hlink>
      <a:folHlink>
        <a:srgbClr val="98A4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Schwab Events">
  <a:themeElements>
    <a:clrScheme name="Schwab Theme 2015">
      <a:dk1>
        <a:srgbClr val="425563"/>
      </a:dk1>
      <a:lt1>
        <a:srgbClr val="FFFFFF"/>
      </a:lt1>
      <a:dk2>
        <a:srgbClr val="037DAE"/>
      </a:dk2>
      <a:lt2>
        <a:srgbClr val="98A4AE"/>
      </a:lt2>
      <a:accent1>
        <a:srgbClr val="426DA9"/>
      </a:accent1>
      <a:accent2>
        <a:srgbClr val="F2A900"/>
      </a:accent2>
      <a:accent3>
        <a:srgbClr val="789D4A"/>
      </a:accent3>
      <a:accent4>
        <a:srgbClr val="4EC3E0"/>
      </a:accent4>
      <a:accent5>
        <a:srgbClr val="9CAF88"/>
      </a:accent5>
      <a:accent6>
        <a:srgbClr val="C26E60"/>
      </a:accent6>
      <a:hlink>
        <a:srgbClr val="005F83"/>
      </a:hlink>
      <a:folHlink>
        <a:srgbClr val="98A4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