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7" r:id="rId2"/>
  </p:sldIdLst>
  <p:sldSz cx="13076238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9647DD"/>
    <a:srgbClr val="B2A138"/>
    <a:srgbClr val="D5C879"/>
    <a:srgbClr val="551A8B"/>
    <a:srgbClr val="4F94CD"/>
    <a:srgbClr val="EE6A50"/>
    <a:srgbClr val="008B45"/>
    <a:srgbClr val="E86E5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50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32ED0-CD1F-42F5-9566-FAD06E2559A5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1600" y="1143000"/>
            <a:ext cx="157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F3F6-C155-4965-8CE3-A972ADF3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1pPr>
    <a:lvl2pPr marL="355089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2pPr>
    <a:lvl3pPr marL="710179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3pPr>
    <a:lvl4pPr marL="1065267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4pPr>
    <a:lvl5pPr marL="1420356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5pPr>
    <a:lvl6pPr marL="1775445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6pPr>
    <a:lvl7pPr marL="2130535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7pPr>
    <a:lvl8pPr marL="2485624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8pPr>
    <a:lvl9pPr marL="2840712" algn="l" defTabSz="710179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718" y="4190155"/>
            <a:ext cx="11114802" cy="8913707"/>
          </a:xfrm>
        </p:spPr>
        <p:txBody>
          <a:bodyPr anchor="b"/>
          <a:lstStyle>
            <a:lvl1pPr algn="ctr">
              <a:defRPr sz="8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530" y="13447609"/>
            <a:ext cx="9807179" cy="6181511"/>
          </a:xfrm>
        </p:spPr>
        <p:txBody>
          <a:bodyPr/>
          <a:lstStyle>
            <a:lvl1pPr marL="0" indent="0" algn="ctr">
              <a:buNone/>
              <a:defRPr sz="3432"/>
            </a:lvl1pPr>
            <a:lvl2pPr marL="653796" indent="0" algn="ctr">
              <a:buNone/>
              <a:defRPr sz="2860"/>
            </a:lvl2pPr>
            <a:lvl3pPr marL="1307592" indent="0" algn="ctr">
              <a:buNone/>
              <a:defRPr sz="2574"/>
            </a:lvl3pPr>
            <a:lvl4pPr marL="1961388" indent="0" algn="ctr">
              <a:buNone/>
              <a:defRPr sz="2288"/>
            </a:lvl4pPr>
            <a:lvl5pPr marL="2615184" indent="0" algn="ctr">
              <a:buNone/>
              <a:defRPr sz="2288"/>
            </a:lvl5pPr>
            <a:lvl6pPr marL="3268980" indent="0" algn="ctr">
              <a:buNone/>
              <a:defRPr sz="2288"/>
            </a:lvl6pPr>
            <a:lvl7pPr marL="3922776" indent="0" algn="ctr">
              <a:buNone/>
              <a:defRPr sz="2288"/>
            </a:lvl7pPr>
            <a:lvl8pPr marL="4576572" indent="0" algn="ctr">
              <a:buNone/>
              <a:defRPr sz="2288"/>
            </a:lvl8pPr>
            <a:lvl9pPr marL="5230368" indent="0" algn="ctr">
              <a:buNone/>
              <a:defRPr sz="22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2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7683" y="1363133"/>
            <a:ext cx="2819564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992" y="1363133"/>
            <a:ext cx="8295238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82" y="6383028"/>
            <a:ext cx="11278255" cy="10650218"/>
          </a:xfrm>
        </p:spPr>
        <p:txBody>
          <a:bodyPr anchor="b"/>
          <a:lstStyle>
            <a:lvl1pPr>
              <a:defRPr sz="8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182" y="17134001"/>
            <a:ext cx="11278255" cy="5600698"/>
          </a:xfrm>
        </p:spPr>
        <p:txBody>
          <a:bodyPr/>
          <a:lstStyle>
            <a:lvl1pPr marL="0" indent="0">
              <a:buNone/>
              <a:defRPr sz="3432">
                <a:solidFill>
                  <a:schemeClr val="tx1">
                    <a:tint val="82000"/>
                  </a:schemeClr>
                </a:solidFill>
              </a:defRPr>
            </a:lvl1pPr>
            <a:lvl2pPr marL="653796" indent="0">
              <a:buNone/>
              <a:defRPr sz="2860">
                <a:solidFill>
                  <a:schemeClr val="tx1">
                    <a:tint val="82000"/>
                  </a:schemeClr>
                </a:solidFill>
              </a:defRPr>
            </a:lvl2pPr>
            <a:lvl3pPr marL="1307592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3pPr>
            <a:lvl4pPr marL="1961388" indent="0">
              <a:buNone/>
              <a:defRPr sz="2288">
                <a:solidFill>
                  <a:schemeClr val="tx1">
                    <a:tint val="82000"/>
                  </a:schemeClr>
                </a:solidFill>
              </a:defRPr>
            </a:lvl4pPr>
            <a:lvl5pPr marL="2615184" indent="0">
              <a:buNone/>
              <a:defRPr sz="2288">
                <a:solidFill>
                  <a:schemeClr val="tx1">
                    <a:tint val="82000"/>
                  </a:schemeClr>
                </a:solidFill>
              </a:defRPr>
            </a:lvl5pPr>
            <a:lvl6pPr marL="3268980" indent="0">
              <a:buNone/>
              <a:defRPr sz="2288">
                <a:solidFill>
                  <a:schemeClr val="tx1">
                    <a:tint val="82000"/>
                  </a:schemeClr>
                </a:solidFill>
              </a:defRPr>
            </a:lvl6pPr>
            <a:lvl7pPr marL="3922776" indent="0">
              <a:buNone/>
              <a:defRPr sz="2288">
                <a:solidFill>
                  <a:schemeClr val="tx1">
                    <a:tint val="82000"/>
                  </a:schemeClr>
                </a:solidFill>
              </a:defRPr>
            </a:lvl7pPr>
            <a:lvl8pPr marL="4576572" indent="0">
              <a:buNone/>
              <a:defRPr sz="2288">
                <a:solidFill>
                  <a:schemeClr val="tx1">
                    <a:tint val="82000"/>
                  </a:schemeClr>
                </a:solidFill>
              </a:defRPr>
            </a:lvl8pPr>
            <a:lvl9pPr marL="5230368" indent="0">
              <a:buNone/>
              <a:defRPr sz="22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991" y="6815667"/>
            <a:ext cx="5557401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9846" y="6815667"/>
            <a:ext cx="5557401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1363139"/>
            <a:ext cx="11278255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696" y="6276342"/>
            <a:ext cx="5531861" cy="3075938"/>
          </a:xfrm>
        </p:spPr>
        <p:txBody>
          <a:bodyPr anchor="b"/>
          <a:lstStyle>
            <a:lvl1pPr marL="0" indent="0">
              <a:buNone/>
              <a:defRPr sz="3432" b="1"/>
            </a:lvl1pPr>
            <a:lvl2pPr marL="653796" indent="0">
              <a:buNone/>
              <a:defRPr sz="2860" b="1"/>
            </a:lvl2pPr>
            <a:lvl3pPr marL="1307592" indent="0">
              <a:buNone/>
              <a:defRPr sz="2574" b="1"/>
            </a:lvl3pPr>
            <a:lvl4pPr marL="1961388" indent="0">
              <a:buNone/>
              <a:defRPr sz="2288" b="1"/>
            </a:lvl4pPr>
            <a:lvl5pPr marL="2615184" indent="0">
              <a:buNone/>
              <a:defRPr sz="2288" b="1"/>
            </a:lvl5pPr>
            <a:lvl6pPr marL="3268980" indent="0">
              <a:buNone/>
              <a:defRPr sz="2288" b="1"/>
            </a:lvl6pPr>
            <a:lvl7pPr marL="3922776" indent="0">
              <a:buNone/>
              <a:defRPr sz="2288" b="1"/>
            </a:lvl7pPr>
            <a:lvl8pPr marL="4576572" indent="0">
              <a:buNone/>
              <a:defRPr sz="2288" b="1"/>
            </a:lvl8pPr>
            <a:lvl9pPr marL="5230368" indent="0">
              <a:buNone/>
              <a:defRPr sz="22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696" y="9352280"/>
            <a:ext cx="5531861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9846" y="6276342"/>
            <a:ext cx="5559104" cy="3075938"/>
          </a:xfrm>
        </p:spPr>
        <p:txBody>
          <a:bodyPr anchor="b"/>
          <a:lstStyle>
            <a:lvl1pPr marL="0" indent="0">
              <a:buNone/>
              <a:defRPr sz="3432" b="1"/>
            </a:lvl1pPr>
            <a:lvl2pPr marL="653796" indent="0">
              <a:buNone/>
              <a:defRPr sz="2860" b="1"/>
            </a:lvl2pPr>
            <a:lvl3pPr marL="1307592" indent="0">
              <a:buNone/>
              <a:defRPr sz="2574" b="1"/>
            </a:lvl3pPr>
            <a:lvl4pPr marL="1961388" indent="0">
              <a:buNone/>
              <a:defRPr sz="2288" b="1"/>
            </a:lvl4pPr>
            <a:lvl5pPr marL="2615184" indent="0">
              <a:buNone/>
              <a:defRPr sz="2288" b="1"/>
            </a:lvl5pPr>
            <a:lvl6pPr marL="3268980" indent="0">
              <a:buNone/>
              <a:defRPr sz="2288" b="1"/>
            </a:lvl6pPr>
            <a:lvl7pPr marL="3922776" indent="0">
              <a:buNone/>
              <a:defRPr sz="2288" b="1"/>
            </a:lvl7pPr>
            <a:lvl8pPr marL="4576572" indent="0">
              <a:buNone/>
              <a:defRPr sz="2288" b="1"/>
            </a:lvl8pPr>
            <a:lvl9pPr marL="5230368" indent="0">
              <a:buNone/>
              <a:defRPr sz="22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9846" y="9352280"/>
            <a:ext cx="5559104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1706880"/>
            <a:ext cx="4217427" cy="5974080"/>
          </a:xfrm>
        </p:spPr>
        <p:txBody>
          <a:bodyPr anchor="b"/>
          <a:lstStyle>
            <a:lvl1pPr>
              <a:defRPr sz="4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105" y="3686392"/>
            <a:ext cx="6619845" cy="18194867"/>
          </a:xfrm>
        </p:spPr>
        <p:txBody>
          <a:bodyPr/>
          <a:lstStyle>
            <a:lvl1pPr>
              <a:defRPr sz="4576"/>
            </a:lvl1pPr>
            <a:lvl2pPr>
              <a:defRPr sz="4004"/>
            </a:lvl2pPr>
            <a:lvl3pPr>
              <a:defRPr sz="3432"/>
            </a:lvl3pPr>
            <a:lvl4pPr>
              <a:defRPr sz="2860"/>
            </a:lvl4pPr>
            <a:lvl5pPr>
              <a:defRPr sz="2860"/>
            </a:lvl5pPr>
            <a:lvl6pPr>
              <a:defRPr sz="2860"/>
            </a:lvl6pPr>
            <a:lvl7pPr>
              <a:defRPr sz="2860"/>
            </a:lvl7pPr>
            <a:lvl8pPr>
              <a:defRPr sz="2860"/>
            </a:lvl8pPr>
            <a:lvl9pPr>
              <a:defRPr sz="2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7680960"/>
            <a:ext cx="4217427" cy="14229929"/>
          </a:xfrm>
        </p:spPr>
        <p:txBody>
          <a:bodyPr/>
          <a:lstStyle>
            <a:lvl1pPr marL="0" indent="0">
              <a:buNone/>
              <a:defRPr sz="2288"/>
            </a:lvl1pPr>
            <a:lvl2pPr marL="653796" indent="0">
              <a:buNone/>
              <a:defRPr sz="2002"/>
            </a:lvl2pPr>
            <a:lvl3pPr marL="1307592" indent="0">
              <a:buNone/>
              <a:defRPr sz="1716"/>
            </a:lvl3pPr>
            <a:lvl4pPr marL="1961388" indent="0">
              <a:buNone/>
              <a:defRPr sz="1430"/>
            </a:lvl4pPr>
            <a:lvl5pPr marL="2615184" indent="0">
              <a:buNone/>
              <a:defRPr sz="1430"/>
            </a:lvl5pPr>
            <a:lvl6pPr marL="3268980" indent="0">
              <a:buNone/>
              <a:defRPr sz="1430"/>
            </a:lvl6pPr>
            <a:lvl7pPr marL="3922776" indent="0">
              <a:buNone/>
              <a:defRPr sz="1430"/>
            </a:lvl7pPr>
            <a:lvl8pPr marL="4576572" indent="0">
              <a:buNone/>
              <a:defRPr sz="1430"/>
            </a:lvl8pPr>
            <a:lvl9pPr marL="5230368" indent="0">
              <a:buNone/>
              <a:defRPr sz="1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1706880"/>
            <a:ext cx="4217427" cy="5974080"/>
          </a:xfrm>
        </p:spPr>
        <p:txBody>
          <a:bodyPr anchor="b"/>
          <a:lstStyle>
            <a:lvl1pPr>
              <a:defRPr sz="4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9105" y="3686392"/>
            <a:ext cx="6619845" cy="18194867"/>
          </a:xfrm>
        </p:spPr>
        <p:txBody>
          <a:bodyPr anchor="t"/>
          <a:lstStyle>
            <a:lvl1pPr marL="0" indent="0">
              <a:buNone/>
              <a:defRPr sz="4576"/>
            </a:lvl1pPr>
            <a:lvl2pPr marL="653796" indent="0">
              <a:buNone/>
              <a:defRPr sz="4004"/>
            </a:lvl2pPr>
            <a:lvl3pPr marL="1307592" indent="0">
              <a:buNone/>
              <a:defRPr sz="3432"/>
            </a:lvl3pPr>
            <a:lvl4pPr marL="1961388" indent="0">
              <a:buNone/>
              <a:defRPr sz="2860"/>
            </a:lvl4pPr>
            <a:lvl5pPr marL="2615184" indent="0">
              <a:buNone/>
              <a:defRPr sz="2860"/>
            </a:lvl5pPr>
            <a:lvl6pPr marL="3268980" indent="0">
              <a:buNone/>
              <a:defRPr sz="2860"/>
            </a:lvl6pPr>
            <a:lvl7pPr marL="3922776" indent="0">
              <a:buNone/>
              <a:defRPr sz="2860"/>
            </a:lvl7pPr>
            <a:lvl8pPr marL="4576572" indent="0">
              <a:buNone/>
              <a:defRPr sz="2860"/>
            </a:lvl8pPr>
            <a:lvl9pPr marL="5230368" indent="0">
              <a:buNone/>
              <a:defRPr sz="2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7680960"/>
            <a:ext cx="4217427" cy="14229929"/>
          </a:xfrm>
        </p:spPr>
        <p:txBody>
          <a:bodyPr/>
          <a:lstStyle>
            <a:lvl1pPr marL="0" indent="0">
              <a:buNone/>
              <a:defRPr sz="2288"/>
            </a:lvl1pPr>
            <a:lvl2pPr marL="653796" indent="0">
              <a:buNone/>
              <a:defRPr sz="2002"/>
            </a:lvl2pPr>
            <a:lvl3pPr marL="1307592" indent="0">
              <a:buNone/>
              <a:defRPr sz="1716"/>
            </a:lvl3pPr>
            <a:lvl4pPr marL="1961388" indent="0">
              <a:buNone/>
              <a:defRPr sz="1430"/>
            </a:lvl4pPr>
            <a:lvl5pPr marL="2615184" indent="0">
              <a:buNone/>
              <a:defRPr sz="1430"/>
            </a:lvl5pPr>
            <a:lvl6pPr marL="3268980" indent="0">
              <a:buNone/>
              <a:defRPr sz="1430"/>
            </a:lvl6pPr>
            <a:lvl7pPr marL="3922776" indent="0">
              <a:buNone/>
              <a:defRPr sz="1430"/>
            </a:lvl7pPr>
            <a:lvl8pPr marL="4576572" indent="0">
              <a:buNone/>
              <a:defRPr sz="1430"/>
            </a:lvl8pPr>
            <a:lvl9pPr marL="5230368" indent="0">
              <a:buNone/>
              <a:defRPr sz="1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992" y="1363139"/>
            <a:ext cx="11278255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992" y="6815667"/>
            <a:ext cx="11278255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991" y="23730379"/>
            <a:ext cx="2942154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52733-28D5-4B89-B917-AF3892AFED4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1504" y="23730379"/>
            <a:ext cx="441323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5093" y="23730379"/>
            <a:ext cx="2942154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07592" rtl="0" eaLnBrk="1" latinLnBrk="0" hangingPunct="1">
        <a:lnSpc>
          <a:spcPct val="90000"/>
        </a:lnSpc>
        <a:spcBef>
          <a:spcPct val="0"/>
        </a:spcBef>
        <a:buNone/>
        <a:defRPr sz="6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898" indent="-326898" algn="l" defTabSz="1307592" rtl="0" eaLnBrk="1" latinLnBrk="0" hangingPunct="1">
        <a:lnSpc>
          <a:spcPct val="90000"/>
        </a:lnSpc>
        <a:spcBef>
          <a:spcPts val="1430"/>
        </a:spcBef>
        <a:buFont typeface="Arial" panose="020B0604020202020204" pitchFamily="34" charset="0"/>
        <a:buChar char="•"/>
        <a:defRPr sz="4004" kern="1200">
          <a:solidFill>
            <a:schemeClr val="tx1"/>
          </a:solidFill>
          <a:latin typeface="+mn-lt"/>
          <a:ea typeface="+mn-ea"/>
          <a:cs typeface="+mn-cs"/>
        </a:defRPr>
      </a:lvl1pPr>
      <a:lvl2pPr marL="980694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3432" kern="1200">
          <a:solidFill>
            <a:schemeClr val="tx1"/>
          </a:solidFill>
          <a:latin typeface="+mn-lt"/>
          <a:ea typeface="+mn-ea"/>
          <a:cs typeface="+mn-cs"/>
        </a:defRPr>
      </a:lvl2pPr>
      <a:lvl3pPr marL="1634490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860" kern="1200">
          <a:solidFill>
            <a:schemeClr val="tx1"/>
          </a:solidFill>
          <a:latin typeface="+mn-lt"/>
          <a:ea typeface="+mn-ea"/>
          <a:cs typeface="+mn-cs"/>
        </a:defRPr>
      </a:lvl3pPr>
      <a:lvl4pPr marL="2288286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4pPr>
      <a:lvl5pPr marL="2942082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5pPr>
      <a:lvl6pPr marL="3595878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6pPr>
      <a:lvl7pPr marL="4249674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7pPr>
      <a:lvl8pPr marL="4903470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8pPr>
      <a:lvl9pPr marL="5557266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1pPr>
      <a:lvl2pPr marL="653796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2pPr>
      <a:lvl3pPr marL="1307592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3pPr>
      <a:lvl4pPr marL="1961388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4pPr>
      <a:lvl5pPr marL="2615184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6pPr>
      <a:lvl7pPr marL="3922776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7pPr>
      <a:lvl8pPr marL="4576572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8pPr>
      <a:lvl9pPr marL="5230368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74F9F1-8A08-A64F-0BE6-7EB7754C51A0}"/>
              </a:ext>
            </a:extLst>
          </p:cNvPr>
          <p:cNvGrpSpPr/>
          <p:nvPr/>
        </p:nvGrpSpPr>
        <p:grpSpPr>
          <a:xfrm>
            <a:off x="2350072" y="3602964"/>
            <a:ext cx="8838026" cy="4746731"/>
            <a:chOff x="1195516" y="716691"/>
            <a:chExt cx="3957250" cy="21253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78758D-326B-58EF-0022-DBDD53D606E6}"/>
                </a:ext>
              </a:extLst>
            </p:cNvPr>
            <p:cNvSpPr>
              <a:spLocks/>
            </p:cNvSpPr>
            <p:nvPr/>
          </p:nvSpPr>
          <p:spPr>
            <a:xfrm>
              <a:off x="1760838" y="71669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C95AA8-8470-A93E-BF2A-9B94717921FC}"/>
                </a:ext>
              </a:extLst>
            </p:cNvPr>
            <p:cNvSpPr>
              <a:spLocks/>
            </p:cNvSpPr>
            <p:nvPr/>
          </p:nvSpPr>
          <p:spPr>
            <a:xfrm>
              <a:off x="2891480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B290E0-3DBB-65BD-E993-D64ACB21D8F4}"/>
                </a:ext>
              </a:extLst>
            </p:cNvPr>
            <p:cNvSpPr>
              <a:spLocks/>
            </p:cNvSpPr>
            <p:nvPr/>
          </p:nvSpPr>
          <p:spPr>
            <a:xfrm>
              <a:off x="4022123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A14177-FFB1-C321-D5F3-04861DA67396}"/>
                </a:ext>
              </a:extLst>
            </p:cNvPr>
            <p:cNvSpPr>
              <a:spLocks/>
            </p:cNvSpPr>
            <p:nvPr/>
          </p:nvSpPr>
          <p:spPr>
            <a:xfrm>
              <a:off x="1195516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DBFE28-F0BD-67C6-33B5-2D1BCA5C5FFF}"/>
                </a:ext>
              </a:extLst>
            </p:cNvPr>
            <p:cNvSpPr>
              <a:spLocks/>
            </p:cNvSpPr>
            <p:nvPr/>
          </p:nvSpPr>
          <p:spPr>
            <a:xfrm>
              <a:off x="3456801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B12E1F-CCEE-8AC3-6802-4861D8D5F250}"/>
                </a:ext>
              </a:extLst>
            </p:cNvPr>
            <p:cNvSpPr>
              <a:spLocks/>
            </p:cNvSpPr>
            <p:nvPr/>
          </p:nvSpPr>
          <p:spPr>
            <a:xfrm>
              <a:off x="2326159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FEB28-40C8-E125-6AA9-1C7D95F50835}"/>
              </a:ext>
            </a:extLst>
          </p:cNvPr>
          <p:cNvGrpSpPr/>
          <p:nvPr/>
        </p:nvGrpSpPr>
        <p:grpSpPr>
          <a:xfrm rot="5400000">
            <a:off x="2335565" y="16852289"/>
            <a:ext cx="8838026" cy="4746731"/>
            <a:chOff x="1195516" y="716691"/>
            <a:chExt cx="3957250" cy="21253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F74030-CC12-770E-DF35-4B4703AB4D79}"/>
                </a:ext>
              </a:extLst>
            </p:cNvPr>
            <p:cNvSpPr>
              <a:spLocks/>
            </p:cNvSpPr>
            <p:nvPr/>
          </p:nvSpPr>
          <p:spPr>
            <a:xfrm>
              <a:off x="1760838" y="71669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87DF8-8D4D-0A5E-FD36-234FBA42CA3D}"/>
                </a:ext>
              </a:extLst>
            </p:cNvPr>
            <p:cNvSpPr>
              <a:spLocks/>
            </p:cNvSpPr>
            <p:nvPr/>
          </p:nvSpPr>
          <p:spPr>
            <a:xfrm>
              <a:off x="2891480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2A928D-E6BC-CEC0-8E5F-B537471E2796}"/>
                </a:ext>
              </a:extLst>
            </p:cNvPr>
            <p:cNvSpPr>
              <a:spLocks/>
            </p:cNvSpPr>
            <p:nvPr/>
          </p:nvSpPr>
          <p:spPr>
            <a:xfrm>
              <a:off x="4022123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C397CD-EAE3-1267-0DAB-15567CCD7A16}"/>
                </a:ext>
              </a:extLst>
            </p:cNvPr>
            <p:cNvSpPr>
              <a:spLocks/>
            </p:cNvSpPr>
            <p:nvPr/>
          </p:nvSpPr>
          <p:spPr>
            <a:xfrm>
              <a:off x="3456801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DE4E0-C451-9857-1BF2-3AE518234D2F}"/>
                </a:ext>
              </a:extLst>
            </p:cNvPr>
            <p:cNvSpPr>
              <a:spLocks/>
            </p:cNvSpPr>
            <p:nvPr/>
          </p:nvSpPr>
          <p:spPr>
            <a:xfrm>
              <a:off x="2326159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5F28C-7ADA-DC40-9C44-68056561A2D5}"/>
                </a:ext>
              </a:extLst>
            </p:cNvPr>
            <p:cNvSpPr>
              <a:spLocks/>
            </p:cNvSpPr>
            <p:nvPr/>
          </p:nvSpPr>
          <p:spPr>
            <a:xfrm>
              <a:off x="1195516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67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0F4994-C8C9-7D51-42EC-9ACC3FDE15F6}"/>
              </a:ext>
            </a:extLst>
          </p:cNvPr>
          <p:cNvGrpSpPr/>
          <p:nvPr/>
        </p:nvGrpSpPr>
        <p:grpSpPr>
          <a:xfrm>
            <a:off x="9359195" y="16858565"/>
            <a:ext cx="1458667" cy="6016386"/>
            <a:chOff x="2923685" y="1288471"/>
            <a:chExt cx="627293" cy="26938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89AE04-D8AB-697E-3E9B-530CF939393E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9628E4-CE77-4C51-3113-D06BAFF778FF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</a:rPr>
                <a:t>HE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808B7-C8BD-5232-1C7B-EE6E50D8BBB1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F0B05D-7DF1-C0A7-0538-D16FF9A68731}"/>
              </a:ext>
            </a:extLst>
          </p:cNvPr>
          <p:cNvGrpSpPr/>
          <p:nvPr/>
        </p:nvGrpSpPr>
        <p:grpSpPr>
          <a:xfrm rot="16200000">
            <a:off x="7007838" y="-418831"/>
            <a:ext cx="1024242" cy="6656379"/>
            <a:chOff x="2980700" y="1176799"/>
            <a:chExt cx="458607" cy="28625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E9B6D9-1B32-4FC4-D4AB-22AFD26DC7E8}"/>
                </a:ext>
              </a:extLst>
            </p:cNvPr>
            <p:cNvSpPr txBox="1"/>
            <p:nvPr/>
          </p:nvSpPr>
          <p:spPr>
            <a:xfrm rot="5400000">
              <a:off x="2896357" y="1261143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9647DD"/>
                  </a:solidFill>
                </a:rPr>
                <a:t>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094532-98F9-CFB3-C971-74A7EF58200C}"/>
                </a:ext>
              </a:extLst>
            </p:cNvPr>
            <p:cNvSpPr txBox="1"/>
            <p:nvPr/>
          </p:nvSpPr>
          <p:spPr>
            <a:xfrm rot="5400000">
              <a:off x="2896356" y="3500233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HE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A6840A-5D18-F8A6-8C94-8E0F37714D72}"/>
                </a:ext>
              </a:extLst>
            </p:cNvPr>
            <p:cNvSpPr txBox="1"/>
            <p:nvPr/>
          </p:nvSpPr>
          <p:spPr>
            <a:xfrm rot="5400000">
              <a:off x="2900197" y="2363267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9647DD"/>
                  </a:solidFill>
                </a:rPr>
                <a:t>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7FCE62-05BF-0D9F-6810-D2F833545085}"/>
              </a:ext>
            </a:extLst>
          </p:cNvPr>
          <p:cNvGrpSpPr/>
          <p:nvPr/>
        </p:nvGrpSpPr>
        <p:grpSpPr>
          <a:xfrm rot="16200000">
            <a:off x="5625681" y="5646886"/>
            <a:ext cx="1024235" cy="6656379"/>
            <a:chOff x="2980700" y="1176797"/>
            <a:chExt cx="458604" cy="28625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CDB6C6-89E7-B3C3-76AD-16EFCEB8E93A}"/>
                </a:ext>
              </a:extLst>
            </p:cNvPr>
            <p:cNvSpPr txBox="1"/>
            <p:nvPr/>
          </p:nvSpPr>
          <p:spPr>
            <a:xfrm rot="5400000">
              <a:off x="2896356" y="1261141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A8DFB8-57EA-67EA-A12A-27D349C7B7C0}"/>
                </a:ext>
              </a:extLst>
            </p:cNvPr>
            <p:cNvSpPr txBox="1"/>
            <p:nvPr/>
          </p:nvSpPr>
          <p:spPr>
            <a:xfrm rot="5400000">
              <a:off x="2896357" y="3500231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E8F89-3A11-83A5-FCE8-FDECB567CB57}"/>
                </a:ext>
              </a:extLst>
            </p:cNvPr>
            <p:cNvSpPr txBox="1"/>
            <p:nvPr/>
          </p:nvSpPr>
          <p:spPr>
            <a:xfrm rot="5400000">
              <a:off x="2900194" y="2363266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LE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18177C4-2E0B-EE83-AED3-B9D7BD0F04E6}"/>
              </a:ext>
            </a:extLst>
          </p:cNvPr>
          <p:cNvSpPr txBox="1"/>
          <p:nvPr/>
        </p:nvSpPr>
        <p:spPr>
          <a:xfrm>
            <a:off x="3191415" y="1390708"/>
            <a:ext cx="7256086" cy="119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7" b="1" dirty="0"/>
              <a:t>Inshore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B1C9D-58B5-37A4-6A6C-5F3611689E84}"/>
              </a:ext>
            </a:extLst>
          </p:cNvPr>
          <p:cNvSpPr txBox="1"/>
          <p:nvPr/>
        </p:nvSpPr>
        <p:spPr>
          <a:xfrm>
            <a:off x="3126529" y="10697803"/>
            <a:ext cx="7256086" cy="119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7" b="1" dirty="0"/>
              <a:t>Offshore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8E95E4-D7F7-79DE-7C29-348ADA07BD02}"/>
              </a:ext>
            </a:extLst>
          </p:cNvPr>
          <p:cNvSpPr txBox="1"/>
          <p:nvPr/>
        </p:nvSpPr>
        <p:spPr>
          <a:xfrm>
            <a:off x="297264" y="17896084"/>
            <a:ext cx="2648539" cy="119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7" b="1" dirty="0"/>
              <a:t>West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37EA7-DDE9-9FF2-3366-C42DB5BD3965}"/>
              </a:ext>
            </a:extLst>
          </p:cNvPr>
          <p:cNvSpPr txBox="1"/>
          <p:nvPr/>
        </p:nvSpPr>
        <p:spPr>
          <a:xfrm>
            <a:off x="10390516" y="17856237"/>
            <a:ext cx="2269039" cy="119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147" b="1" dirty="0"/>
              <a:t>East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3A03C-1E44-60B5-49CE-E4D38BD241C2}"/>
              </a:ext>
            </a:extLst>
          </p:cNvPr>
          <p:cNvSpPr txBox="1"/>
          <p:nvPr/>
        </p:nvSpPr>
        <p:spPr>
          <a:xfrm>
            <a:off x="297264" y="13076561"/>
            <a:ext cx="12511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Perpendicular Module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86D461-C939-0DBF-F243-8EBCBAA0C7FF}"/>
              </a:ext>
            </a:extLst>
          </p:cNvPr>
          <p:cNvSpPr txBox="1"/>
          <p:nvPr/>
        </p:nvSpPr>
        <p:spPr>
          <a:xfrm>
            <a:off x="297265" y="-122142"/>
            <a:ext cx="12511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Parallel Module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07F38B9-C234-67C5-53C3-00B524CB4E21}"/>
              </a:ext>
            </a:extLst>
          </p:cNvPr>
          <p:cNvSpPr/>
          <p:nvPr/>
        </p:nvSpPr>
        <p:spPr>
          <a:xfrm rot="5400000">
            <a:off x="5633675" y="5791362"/>
            <a:ext cx="950931" cy="7557645"/>
          </a:xfrm>
          <a:prstGeom prst="rightBrace">
            <a:avLst>
              <a:gd name="adj1" fmla="val 136885"/>
              <a:gd name="adj2" fmla="val 47716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1D8892-E82B-AA93-0590-753E41929CD0}"/>
              </a:ext>
            </a:extLst>
          </p:cNvPr>
          <p:cNvSpPr txBox="1"/>
          <p:nvPr/>
        </p:nvSpPr>
        <p:spPr>
          <a:xfrm>
            <a:off x="5372417" y="9927433"/>
            <a:ext cx="211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</a:rPr>
              <a:t>48 m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C839B12-1EEB-FE4A-5240-27C64B4660D1}"/>
              </a:ext>
            </a:extLst>
          </p:cNvPr>
          <p:cNvSpPr/>
          <p:nvPr/>
        </p:nvSpPr>
        <p:spPr>
          <a:xfrm>
            <a:off x="10022771" y="6103668"/>
            <a:ext cx="950931" cy="2102797"/>
          </a:xfrm>
          <a:prstGeom prst="rightBrace">
            <a:avLst>
              <a:gd name="adj1" fmla="val 136885"/>
              <a:gd name="adj2" fmla="val 47716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28AE3-6F97-BD3F-83AB-043B91F3981C}"/>
              </a:ext>
            </a:extLst>
          </p:cNvPr>
          <p:cNvSpPr txBox="1"/>
          <p:nvPr/>
        </p:nvSpPr>
        <p:spPr>
          <a:xfrm>
            <a:off x="10774731" y="6679432"/>
            <a:ext cx="221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</a:rPr>
              <a:t>16 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6FDE79-3331-FCD6-F4FA-EB2DAFB757FF}"/>
              </a:ext>
            </a:extLst>
          </p:cNvPr>
          <p:cNvSpPr>
            <a:spLocks/>
          </p:cNvSpPr>
          <p:nvPr/>
        </p:nvSpPr>
        <p:spPr>
          <a:xfrm rot="5400000">
            <a:off x="1819098" y="18316376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B420852-D1F9-BCF8-6402-8C2F68CE2AFF}"/>
              </a:ext>
            </a:extLst>
          </p:cNvPr>
          <p:cNvGrpSpPr/>
          <p:nvPr/>
        </p:nvGrpSpPr>
        <p:grpSpPr>
          <a:xfrm>
            <a:off x="4853411" y="15671994"/>
            <a:ext cx="1458667" cy="6016386"/>
            <a:chOff x="2923685" y="1288471"/>
            <a:chExt cx="627293" cy="269385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F3B54B-318A-ED4E-5437-0E52A954EC10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HR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A9FD49-0F80-73C3-1A8F-26606BBDE28B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F9EE0D-8E09-2746-933D-3BFA7F2C7229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LR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A48EE-0909-6135-1D85-5CE08F073482}"/>
              </a:ext>
            </a:extLst>
          </p:cNvPr>
          <p:cNvGrpSpPr/>
          <p:nvPr/>
        </p:nvGrpSpPr>
        <p:grpSpPr>
          <a:xfrm>
            <a:off x="2758710" y="15671998"/>
            <a:ext cx="1459131" cy="5964408"/>
            <a:chOff x="2887697" y="1281830"/>
            <a:chExt cx="627492" cy="267057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4A149B-FEF4-3532-AA79-07488CEEEB4B}"/>
                </a:ext>
              </a:extLst>
            </p:cNvPr>
            <p:cNvSpPr txBox="1"/>
            <p:nvPr/>
          </p:nvSpPr>
          <p:spPr>
            <a:xfrm>
              <a:off x="2887697" y="1281830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HE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C0F7EE-716A-1360-5406-758F29B7F92F}"/>
                </a:ext>
              </a:extLst>
            </p:cNvPr>
            <p:cNvSpPr txBox="1"/>
            <p:nvPr/>
          </p:nvSpPr>
          <p:spPr>
            <a:xfrm>
              <a:off x="2891735" y="3497643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ACAFE8-082C-191D-F3E3-68257990A72D}"/>
                </a:ext>
              </a:extLst>
            </p:cNvPr>
            <p:cNvSpPr txBox="1"/>
            <p:nvPr/>
          </p:nvSpPr>
          <p:spPr>
            <a:xfrm>
              <a:off x="2890109" y="2368989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LE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A063977E-D21B-8E22-E5C1-100A0684DEBC}"/>
              </a:ext>
            </a:extLst>
          </p:cNvPr>
          <p:cNvSpPr/>
          <p:nvPr/>
        </p:nvSpPr>
        <p:spPr>
          <a:xfrm rot="5400000">
            <a:off x="4113098" y="22467259"/>
            <a:ext cx="504082" cy="551421"/>
          </a:xfrm>
          <a:prstGeom prst="rightBrace">
            <a:avLst>
              <a:gd name="adj1" fmla="val 19378"/>
              <a:gd name="adj2" fmla="val 49404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6128C5-1B1E-562D-9D9D-AB4FADD516F6}"/>
              </a:ext>
            </a:extLst>
          </p:cNvPr>
          <p:cNvSpPr txBox="1"/>
          <p:nvPr/>
        </p:nvSpPr>
        <p:spPr>
          <a:xfrm>
            <a:off x="6645156" y="23938977"/>
            <a:ext cx="2820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</a:rPr>
              <a:t>reef transect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D3232041-8289-B49A-C9A9-2B6045DA8C02}"/>
              </a:ext>
            </a:extLst>
          </p:cNvPr>
          <p:cNvSpPr/>
          <p:nvPr/>
        </p:nvSpPr>
        <p:spPr>
          <a:xfrm rot="5400000">
            <a:off x="7724989" y="23724875"/>
            <a:ext cx="504082" cy="524977"/>
          </a:xfrm>
          <a:prstGeom prst="rightBrace">
            <a:avLst>
              <a:gd name="adj1" fmla="val 19378"/>
              <a:gd name="adj2" fmla="val 49404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9D1EF8-5CAE-859C-2C94-BF2EF7DE9E9C}"/>
              </a:ext>
            </a:extLst>
          </p:cNvPr>
          <p:cNvSpPr txBox="1"/>
          <p:nvPr/>
        </p:nvSpPr>
        <p:spPr>
          <a:xfrm>
            <a:off x="2661722" y="22943456"/>
            <a:ext cx="3544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</a:rPr>
              <a:t>ecotone transect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403E4C-45EE-109C-4B3D-DE359DCCD2AE}"/>
              </a:ext>
            </a:extLst>
          </p:cNvPr>
          <p:cNvSpPr>
            <a:spLocks/>
          </p:cNvSpPr>
          <p:nvPr/>
        </p:nvSpPr>
        <p:spPr>
          <a:xfrm rot="5400000">
            <a:off x="582399" y="18310270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1ECF1C-B8DF-590A-EE53-57CFCED4B17C}"/>
              </a:ext>
            </a:extLst>
          </p:cNvPr>
          <p:cNvSpPr>
            <a:spLocks/>
          </p:cNvSpPr>
          <p:nvPr/>
        </p:nvSpPr>
        <p:spPr>
          <a:xfrm rot="5400000">
            <a:off x="4207514" y="19576248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1C16D4-FB1C-C38C-4F8F-C47E1B7B4D02}"/>
              </a:ext>
            </a:extLst>
          </p:cNvPr>
          <p:cNvSpPr>
            <a:spLocks/>
          </p:cNvSpPr>
          <p:nvPr/>
        </p:nvSpPr>
        <p:spPr>
          <a:xfrm rot="5400000">
            <a:off x="5338020" y="19576248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442492-9CB4-FDAC-0FB1-9FC131F27EDA}"/>
              </a:ext>
            </a:extLst>
          </p:cNvPr>
          <p:cNvGrpSpPr/>
          <p:nvPr/>
        </p:nvGrpSpPr>
        <p:grpSpPr>
          <a:xfrm>
            <a:off x="7283759" y="16788901"/>
            <a:ext cx="1458667" cy="6016386"/>
            <a:chOff x="2923685" y="1288471"/>
            <a:chExt cx="627293" cy="269385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C00ADD-4E86-1B61-970C-553B799302EA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MR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6AADAB-690A-FBDE-AFC8-89D192CAB649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CDC393-72F6-FEC6-8015-FCD3C57AC423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LR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69567FE-7EFF-226D-C412-FC2B5E2B6828}"/>
              </a:ext>
            </a:extLst>
          </p:cNvPr>
          <p:cNvSpPr>
            <a:spLocks/>
          </p:cNvSpPr>
          <p:nvPr/>
        </p:nvSpPr>
        <p:spPr>
          <a:xfrm>
            <a:off x="3610705" y="3310280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DF8E8C-A235-F03A-AD83-E66320A30C37}"/>
              </a:ext>
            </a:extLst>
          </p:cNvPr>
          <p:cNvSpPr>
            <a:spLocks/>
          </p:cNvSpPr>
          <p:nvPr/>
        </p:nvSpPr>
        <p:spPr>
          <a:xfrm>
            <a:off x="3610705" y="4464589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892ED9-DCC9-6F4C-A41E-49EA3BE8382B}"/>
              </a:ext>
            </a:extLst>
          </p:cNvPr>
          <p:cNvSpPr>
            <a:spLocks/>
          </p:cNvSpPr>
          <p:nvPr/>
        </p:nvSpPr>
        <p:spPr>
          <a:xfrm>
            <a:off x="2360047" y="8067564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32D422-5B11-5C62-6BC9-EC68F901FD0E}"/>
              </a:ext>
            </a:extLst>
          </p:cNvPr>
          <p:cNvSpPr>
            <a:spLocks/>
          </p:cNvSpPr>
          <p:nvPr/>
        </p:nvSpPr>
        <p:spPr>
          <a:xfrm>
            <a:off x="2360047" y="6873280"/>
            <a:ext cx="7565477" cy="55141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67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AD3567-0102-D9DE-5810-BCA33FED5E28}"/>
              </a:ext>
            </a:extLst>
          </p:cNvPr>
          <p:cNvGrpSpPr/>
          <p:nvPr/>
        </p:nvGrpSpPr>
        <p:grpSpPr>
          <a:xfrm rot="16200000">
            <a:off x="5625688" y="3828206"/>
            <a:ext cx="1024239" cy="6656379"/>
            <a:chOff x="2980701" y="1176800"/>
            <a:chExt cx="458605" cy="28625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B8895A-F245-E4AA-F02E-272698F0A960}"/>
                </a:ext>
              </a:extLst>
            </p:cNvPr>
            <p:cNvSpPr txBox="1"/>
            <p:nvPr/>
          </p:nvSpPr>
          <p:spPr>
            <a:xfrm rot="5400000">
              <a:off x="2896357" y="1261144"/>
              <a:ext cx="623454" cy="4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ECB45E-7C6F-28F7-9301-962157397444}"/>
                </a:ext>
              </a:extLst>
            </p:cNvPr>
            <p:cNvSpPr txBox="1"/>
            <p:nvPr/>
          </p:nvSpPr>
          <p:spPr>
            <a:xfrm rot="5400000">
              <a:off x="2896357" y="3500234"/>
              <a:ext cx="623454" cy="4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C5C785-0A8F-376C-0466-C2DDA23FEFEA}"/>
                </a:ext>
              </a:extLst>
            </p:cNvPr>
            <p:cNvSpPr txBox="1"/>
            <p:nvPr/>
          </p:nvSpPr>
          <p:spPr>
            <a:xfrm rot="5400000">
              <a:off x="2900197" y="2363267"/>
              <a:ext cx="623454" cy="4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LR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CC5511-E5E1-BD41-F33E-1E1D758F6187}"/>
              </a:ext>
            </a:extLst>
          </p:cNvPr>
          <p:cNvGrpSpPr/>
          <p:nvPr/>
        </p:nvGrpSpPr>
        <p:grpSpPr>
          <a:xfrm rot="16200000">
            <a:off x="7007840" y="1408719"/>
            <a:ext cx="1024244" cy="6656375"/>
            <a:chOff x="2980699" y="1176800"/>
            <a:chExt cx="458608" cy="286254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62411F-B3A6-8513-BF20-76F90CFD63F1}"/>
                </a:ext>
              </a:extLst>
            </p:cNvPr>
            <p:cNvSpPr txBox="1"/>
            <p:nvPr/>
          </p:nvSpPr>
          <p:spPr>
            <a:xfrm rot="5400000">
              <a:off x="2896355" y="3500232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HR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9E53DDA-92E0-91DF-7271-1027BD80A215}"/>
                </a:ext>
              </a:extLst>
            </p:cNvPr>
            <p:cNvSpPr txBox="1"/>
            <p:nvPr/>
          </p:nvSpPr>
          <p:spPr>
            <a:xfrm rot="5400000">
              <a:off x="2900197" y="2363266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9647DD"/>
                  </a:solidFill>
                </a:rPr>
                <a:t>LR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10D625-9268-BBBC-8056-D586D9AA3590}"/>
                </a:ext>
              </a:extLst>
            </p:cNvPr>
            <p:cNvSpPr txBox="1"/>
            <p:nvPr/>
          </p:nvSpPr>
          <p:spPr>
            <a:xfrm rot="5400000">
              <a:off x="2896357" y="1261144"/>
              <a:ext cx="623454" cy="45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>
                    <a:solidFill>
                      <a:schemeClr val="tx1"/>
                    </a:solidFill>
                  </a:ln>
                  <a:solidFill>
                    <a:srgbClr val="9647DD"/>
                  </a:solidFill>
                </a:rPr>
                <a:t>MR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18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40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Sturges</dc:creator>
  <cp:lastModifiedBy>Jeremy Claisse</cp:lastModifiedBy>
  <cp:revision>20</cp:revision>
  <dcterms:created xsi:type="dcterms:W3CDTF">2024-06-30T17:23:39Z</dcterms:created>
  <dcterms:modified xsi:type="dcterms:W3CDTF">2024-07-04T22:29:30Z</dcterms:modified>
</cp:coreProperties>
</file>