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A138"/>
    <a:srgbClr val="D5C879"/>
    <a:srgbClr val="551A8B"/>
    <a:srgbClr val="4F94CD"/>
    <a:srgbClr val="EE6A50"/>
    <a:srgbClr val="008B45"/>
    <a:srgbClr val="E86E5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1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F5EE-ED58-626D-929C-1F967F66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D7562-7677-BB91-7D08-B1D1DD14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3613-0F04-34E0-4BC0-C84195E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CEAD-5027-A0D5-A6FB-FF31A1E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8C61-993A-89F1-BC8A-837A199A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FA9F-4BB7-B447-0054-9D2EFBA8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7DDE-DC8F-1837-772B-D1F0EC1E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2456-AE35-B944-EC14-98A7B6B9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72BE-BA44-E87C-404C-7D48D8D7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268E-61E9-A022-3E47-79778CA2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1F89F-A175-32C4-A34E-3E28176F7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5495-BDA3-8AF3-E724-7195CBDA1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991D-94B7-DEC9-0425-AB53E16F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3003-C456-3FD7-61D8-B8588496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F98D-4068-D678-4C5B-C414CF45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87D-2306-579C-8BF1-815A15C6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7BCB-CBD3-4925-C6E7-24953D89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14E1-545A-7C8F-1C43-E2B9F652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8DD3-2832-8216-0A47-E352E5AD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F1F6-C332-7F4C-8329-12014672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6CFF-5E45-4B82-A652-4B6E6665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2CDE5-03AF-BCBB-E20B-DA99CE34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E446-4B9C-3C4A-36E6-2FCE427B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6C6C-37EC-E85C-79C7-90672E02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0B56-C740-4812-60F0-36C1F4FB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1C97-B838-9BDD-4EAC-033C26C2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D436-69F5-7651-F11E-C1B253967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E9B4-A7C3-1CA3-0463-284D1654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DD70-D947-CF9D-680A-3E775C3D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63682-D0D0-B5DF-C173-51E64535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8EB3-79A1-6216-0295-480DFFA7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69C9-5B51-20CF-73E1-2309C075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B7A3-A234-3F83-706D-97AF4A65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3E60-B8A1-C6EA-9BAC-C8CD5805A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3909D-A817-F921-2CB5-DC9E3600E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7C2A7-5887-64DC-8A84-6F8B02553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B0DC2-A895-C61F-0E38-16FB1B0F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9DC07-536B-1225-C60E-F1F98612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52AC6-3F6C-BD1A-566A-6A47C1DB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38B0-20AD-23D9-36D0-5D6D0475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85659-9350-DCAE-74BF-BD6FC6DD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C07E3-A5A2-2BCC-BD70-6A883621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EDB12-D193-5DAE-5584-1D3195A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EE921-05B3-5962-3C82-B204152C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03058-2F89-3DDD-D96E-AE02CF1F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D9CC-77CC-07F2-569B-6BD7C205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15F1-A5FC-22F0-F891-DB42E6E6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C3C4-0E78-5567-559C-DC8A8279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287-CF5D-FC61-7B13-7C147E622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3C1C2-0B4E-8748-BF66-B7EE884D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AE3A-2AAF-C5F7-0A1B-C74F9CD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86E18-7453-E0E7-2FFD-3ACA83B8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E8F-17DA-89D1-C8C1-765219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039FF-81B5-1251-9337-11392D45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F8CFC-D6CF-B585-DDDA-04439761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B5BE-0395-62BA-9368-F491E3F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FC27-EBB7-647C-BD71-25C581B9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28B40-D682-5FD8-1297-0DC945B7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05E93-0C05-850F-F072-A8FFC716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BC81-0A73-0B9C-48B5-B7C8D769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E70-4A16-8A76-5652-C93E0F9B4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52733-28D5-4B89-B917-AF3892AFED4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8B39-2502-D062-83A1-DB33BC308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B541-5878-EE07-86BD-7F1865ACF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6A871-400A-4436-B378-FA1EFA6D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4B41846-E344-63E0-2815-31CCAB7D869C}"/>
              </a:ext>
            </a:extLst>
          </p:cNvPr>
          <p:cNvSpPr/>
          <p:nvPr/>
        </p:nvSpPr>
        <p:spPr>
          <a:xfrm>
            <a:off x="2038706" y="1647457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D6F57A-B3EC-D1B7-9668-B4FB1779D079}"/>
              </a:ext>
            </a:extLst>
          </p:cNvPr>
          <p:cNvSpPr/>
          <p:nvPr/>
        </p:nvSpPr>
        <p:spPr>
          <a:xfrm>
            <a:off x="3710770" y="2212779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5D526D-BC13-BB5F-03BD-CB8A47FF0D3D}"/>
              </a:ext>
            </a:extLst>
          </p:cNvPr>
          <p:cNvGrpSpPr/>
          <p:nvPr/>
        </p:nvGrpSpPr>
        <p:grpSpPr>
          <a:xfrm rot="5400000">
            <a:off x="1732145" y="2563401"/>
            <a:ext cx="3957250" cy="2125362"/>
            <a:chOff x="1195516" y="716691"/>
            <a:chExt cx="3957250" cy="21253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7C8CC6-AD75-126C-8326-0C22F5C636CE}"/>
                </a:ext>
              </a:extLst>
            </p:cNvPr>
            <p:cNvSpPr>
              <a:spLocks/>
            </p:cNvSpPr>
            <p:nvPr/>
          </p:nvSpPr>
          <p:spPr>
            <a:xfrm>
              <a:off x="1760838" y="71669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6F053-5815-9FFD-2F7D-6AF5C0720836}"/>
                </a:ext>
              </a:extLst>
            </p:cNvPr>
            <p:cNvSpPr>
              <a:spLocks/>
            </p:cNvSpPr>
            <p:nvPr/>
          </p:nvSpPr>
          <p:spPr>
            <a:xfrm>
              <a:off x="2891480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CEB71A-4565-2CE4-6DF6-EA72A0BFD7E8}"/>
                </a:ext>
              </a:extLst>
            </p:cNvPr>
            <p:cNvSpPr>
              <a:spLocks/>
            </p:cNvSpPr>
            <p:nvPr/>
          </p:nvSpPr>
          <p:spPr>
            <a:xfrm>
              <a:off x="4022123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30B30-4778-31A4-84CB-5870D3816D2E}"/>
                </a:ext>
              </a:extLst>
            </p:cNvPr>
            <p:cNvSpPr>
              <a:spLocks/>
            </p:cNvSpPr>
            <p:nvPr/>
          </p:nvSpPr>
          <p:spPr>
            <a:xfrm>
              <a:off x="1195516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3FCE4E-F51D-8B30-0F1E-F0AE9B8157B6}"/>
                </a:ext>
              </a:extLst>
            </p:cNvPr>
            <p:cNvSpPr>
              <a:spLocks/>
            </p:cNvSpPr>
            <p:nvPr/>
          </p:nvSpPr>
          <p:spPr>
            <a:xfrm>
              <a:off x="3456801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7F10D-6F94-5E26-1B7F-348BEF05A509}"/>
                </a:ext>
              </a:extLst>
            </p:cNvPr>
            <p:cNvSpPr>
              <a:spLocks/>
            </p:cNvSpPr>
            <p:nvPr/>
          </p:nvSpPr>
          <p:spPr>
            <a:xfrm>
              <a:off x="2326159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5DADCA-7AA2-8FB3-9D8A-91528AEA8D1B}"/>
              </a:ext>
            </a:extLst>
          </p:cNvPr>
          <p:cNvSpPr/>
          <p:nvPr/>
        </p:nvSpPr>
        <p:spPr>
          <a:xfrm rot="5400000">
            <a:off x="7313124" y="2426487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5C6F4C-29C9-2D0A-17B3-D4800CE2F820}"/>
              </a:ext>
            </a:extLst>
          </p:cNvPr>
          <p:cNvSpPr/>
          <p:nvPr/>
        </p:nvSpPr>
        <p:spPr>
          <a:xfrm rot="5400000">
            <a:off x="7878445" y="739067"/>
            <a:ext cx="1687419" cy="3391928"/>
          </a:xfrm>
          <a:prstGeom prst="rect">
            <a:avLst/>
          </a:prstGeom>
          <a:solidFill>
            <a:srgbClr val="D5C8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FAB2F6-6C8F-69F9-2E49-24F7C3FEE5BD}"/>
              </a:ext>
            </a:extLst>
          </p:cNvPr>
          <p:cNvGrpSpPr/>
          <p:nvPr/>
        </p:nvGrpSpPr>
        <p:grpSpPr>
          <a:xfrm>
            <a:off x="6460870" y="2212779"/>
            <a:ext cx="3957250" cy="2125362"/>
            <a:chOff x="1195516" y="716691"/>
            <a:chExt cx="3957250" cy="21253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57A34B-E94C-0AEE-816F-6E8310471746}"/>
                </a:ext>
              </a:extLst>
            </p:cNvPr>
            <p:cNvSpPr>
              <a:spLocks/>
            </p:cNvSpPr>
            <p:nvPr/>
          </p:nvSpPr>
          <p:spPr>
            <a:xfrm>
              <a:off x="1760838" y="71669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229B5A-7CF2-1DB6-CD02-692909BEDD71}"/>
                </a:ext>
              </a:extLst>
            </p:cNvPr>
            <p:cNvSpPr>
              <a:spLocks/>
            </p:cNvSpPr>
            <p:nvPr/>
          </p:nvSpPr>
          <p:spPr>
            <a:xfrm>
              <a:off x="2891480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6CA9F6-CA37-9D9D-B57B-F6C73CF8F643}"/>
                </a:ext>
              </a:extLst>
            </p:cNvPr>
            <p:cNvSpPr>
              <a:spLocks/>
            </p:cNvSpPr>
            <p:nvPr/>
          </p:nvSpPr>
          <p:spPr>
            <a:xfrm>
              <a:off x="4022123" y="716691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477F83-A6BB-77F3-EAAB-5D9D3878B355}"/>
                </a:ext>
              </a:extLst>
            </p:cNvPr>
            <p:cNvSpPr>
              <a:spLocks/>
            </p:cNvSpPr>
            <p:nvPr/>
          </p:nvSpPr>
          <p:spPr>
            <a:xfrm>
              <a:off x="1195516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4BC5D4-3C6C-77F7-FD37-F2D34B34C2BF}"/>
                </a:ext>
              </a:extLst>
            </p:cNvPr>
            <p:cNvSpPr>
              <a:spLocks/>
            </p:cNvSpPr>
            <p:nvPr/>
          </p:nvSpPr>
          <p:spPr>
            <a:xfrm>
              <a:off x="3456801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5603A-46DB-7F35-ECC3-07C52CACF9AE}"/>
                </a:ext>
              </a:extLst>
            </p:cNvPr>
            <p:cNvSpPr>
              <a:spLocks/>
            </p:cNvSpPr>
            <p:nvPr/>
          </p:nvSpPr>
          <p:spPr>
            <a:xfrm>
              <a:off x="2326159" y="1779372"/>
              <a:ext cx="1130643" cy="1062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206267-3200-2329-1C86-AF8F325A51D9}"/>
              </a:ext>
            </a:extLst>
          </p:cNvPr>
          <p:cNvGrpSpPr/>
          <p:nvPr/>
        </p:nvGrpSpPr>
        <p:grpSpPr>
          <a:xfrm>
            <a:off x="4839024" y="2589144"/>
            <a:ext cx="653122" cy="2700752"/>
            <a:chOff x="2923685" y="1288471"/>
            <a:chExt cx="627293" cy="270075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E8B8498-BB62-E6D6-A037-A8AAD2E8507A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691DC0-EA13-5ADB-B832-0D51B66B63AC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</a:rPr>
                <a:t>HE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917354-2C4A-5149-CC86-464DC898EE72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LE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35338-93A2-121E-5967-8316D4C089F0}"/>
              </a:ext>
            </a:extLst>
          </p:cNvPr>
          <p:cNvGrpSpPr/>
          <p:nvPr/>
        </p:nvGrpSpPr>
        <p:grpSpPr>
          <a:xfrm rot="16200000">
            <a:off x="8548340" y="355773"/>
            <a:ext cx="465504" cy="2980411"/>
            <a:chOff x="2973801" y="1176799"/>
            <a:chExt cx="465504" cy="2862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D78F30-77F6-71E3-BECC-AC10C7A5ECA7}"/>
                </a:ext>
              </a:extLst>
            </p:cNvPr>
            <p:cNvSpPr txBox="1"/>
            <p:nvPr/>
          </p:nvSpPr>
          <p:spPr>
            <a:xfrm rot="5400000">
              <a:off x="2892908" y="12576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ME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4EC33B-E6CB-5FF2-D2EB-0B25E36E13AC}"/>
                </a:ext>
              </a:extLst>
            </p:cNvPr>
            <p:cNvSpPr txBox="1"/>
            <p:nvPr/>
          </p:nvSpPr>
          <p:spPr>
            <a:xfrm rot="5400000">
              <a:off x="2892907" y="3496782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HE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E9C646-CACC-D32C-C79D-5CD20FD139FD}"/>
                </a:ext>
              </a:extLst>
            </p:cNvPr>
            <p:cNvSpPr txBox="1"/>
            <p:nvPr/>
          </p:nvSpPr>
          <p:spPr>
            <a:xfrm rot="5400000">
              <a:off x="2896746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E14666-8080-387B-FEC4-84F5C8F99A5B}"/>
              </a:ext>
            </a:extLst>
          </p:cNvPr>
          <p:cNvGrpSpPr/>
          <p:nvPr/>
        </p:nvGrpSpPr>
        <p:grpSpPr>
          <a:xfrm rot="16200000">
            <a:off x="7983018" y="3192724"/>
            <a:ext cx="465504" cy="2980411"/>
            <a:chOff x="2973801" y="1176799"/>
            <a:chExt cx="465504" cy="28625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E6E0B4-B646-198D-9B86-AAEA85570C4B}"/>
                </a:ext>
              </a:extLst>
            </p:cNvPr>
            <p:cNvSpPr txBox="1"/>
            <p:nvPr/>
          </p:nvSpPr>
          <p:spPr>
            <a:xfrm rot="5400000">
              <a:off x="2892907" y="12576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CFD952-0F6E-5D47-9DAC-98781654DE1C}"/>
                </a:ext>
              </a:extLst>
            </p:cNvPr>
            <p:cNvSpPr txBox="1"/>
            <p:nvPr/>
          </p:nvSpPr>
          <p:spPr>
            <a:xfrm rot="5400000">
              <a:off x="2892907" y="3496782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ME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84E9369-026B-CC2B-E179-A6256B60D586}"/>
                </a:ext>
              </a:extLst>
            </p:cNvPr>
            <p:cNvSpPr txBox="1"/>
            <p:nvPr/>
          </p:nvSpPr>
          <p:spPr>
            <a:xfrm rot="5400000">
              <a:off x="2896746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LE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69892B-537C-32BF-053A-ED80BBE3C9DB}"/>
              </a:ext>
            </a:extLst>
          </p:cNvPr>
          <p:cNvSpPr txBox="1"/>
          <p:nvPr/>
        </p:nvSpPr>
        <p:spPr>
          <a:xfrm>
            <a:off x="4471534" y="967800"/>
            <a:ext cx="32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Inshore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083685-B08B-2C9C-22A8-18D1CB73875B}"/>
              </a:ext>
            </a:extLst>
          </p:cNvPr>
          <p:cNvSpPr txBox="1"/>
          <p:nvPr/>
        </p:nvSpPr>
        <p:spPr>
          <a:xfrm>
            <a:off x="4554479" y="5868845"/>
            <a:ext cx="32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Offshore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7FD705-9E0A-8AA2-5622-61B2F9B10DFF}"/>
              </a:ext>
            </a:extLst>
          </p:cNvPr>
          <p:cNvSpPr txBox="1"/>
          <p:nvPr/>
        </p:nvSpPr>
        <p:spPr>
          <a:xfrm>
            <a:off x="-237420" y="3028418"/>
            <a:ext cx="314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E7439E-4651-E4C6-4DEC-086E776F5CD8}"/>
              </a:ext>
            </a:extLst>
          </p:cNvPr>
          <p:cNvSpPr txBox="1"/>
          <p:nvPr/>
        </p:nvSpPr>
        <p:spPr>
          <a:xfrm>
            <a:off x="9543911" y="3026388"/>
            <a:ext cx="32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ACAE33-7D1A-E5DF-A23F-BB06434460AB}"/>
              </a:ext>
            </a:extLst>
          </p:cNvPr>
          <p:cNvSpPr txBox="1"/>
          <p:nvPr/>
        </p:nvSpPr>
        <p:spPr>
          <a:xfrm>
            <a:off x="2101659" y="233344"/>
            <a:ext cx="32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Perpendicular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4FE13F-9474-A513-C504-3BC3FBD176D6}"/>
              </a:ext>
            </a:extLst>
          </p:cNvPr>
          <p:cNvSpPr txBox="1"/>
          <p:nvPr/>
        </p:nvSpPr>
        <p:spPr>
          <a:xfrm>
            <a:off x="7097688" y="233343"/>
            <a:ext cx="324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Parallel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9056A52-B786-A51E-6B0F-B9119CA92A7F}"/>
              </a:ext>
            </a:extLst>
          </p:cNvPr>
          <p:cNvSpPr/>
          <p:nvPr/>
        </p:nvSpPr>
        <p:spPr>
          <a:xfrm rot="5400000">
            <a:off x="7947929" y="3548631"/>
            <a:ext cx="425782" cy="3383955"/>
          </a:xfrm>
          <a:prstGeom prst="rightBrace">
            <a:avLst>
              <a:gd name="adj1" fmla="val 136885"/>
              <a:gd name="adj2" fmla="val 47716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16CD7-9904-22C6-21B3-8E1F3AC1B228}"/>
              </a:ext>
            </a:extLst>
          </p:cNvPr>
          <p:cNvSpPr txBox="1"/>
          <p:nvPr/>
        </p:nvSpPr>
        <p:spPr>
          <a:xfrm>
            <a:off x="7803411" y="5400822"/>
            <a:ext cx="86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</a:rPr>
              <a:t>48 m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59DF4D5-EBDF-523D-9E92-42022AE1A98C}"/>
              </a:ext>
            </a:extLst>
          </p:cNvPr>
          <p:cNvSpPr/>
          <p:nvPr/>
        </p:nvSpPr>
        <p:spPr>
          <a:xfrm>
            <a:off x="9896341" y="3332474"/>
            <a:ext cx="425782" cy="941533"/>
          </a:xfrm>
          <a:prstGeom prst="rightBrace">
            <a:avLst>
              <a:gd name="adj1" fmla="val 136885"/>
              <a:gd name="adj2" fmla="val 47716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F2074-88E9-CB03-427D-4B78CD0AFA71}"/>
              </a:ext>
            </a:extLst>
          </p:cNvPr>
          <p:cNvSpPr txBox="1"/>
          <p:nvPr/>
        </p:nvSpPr>
        <p:spPr>
          <a:xfrm>
            <a:off x="10233031" y="3590278"/>
            <a:ext cx="91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</a:rPr>
              <a:t>16 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EB0E51-D2F8-3053-6267-EE7264C7B8B3}"/>
              </a:ext>
            </a:extLst>
          </p:cNvPr>
          <p:cNvSpPr>
            <a:spLocks/>
          </p:cNvSpPr>
          <p:nvPr/>
        </p:nvSpPr>
        <p:spPr>
          <a:xfrm rot="5400000">
            <a:off x="2606502" y="2136578"/>
            <a:ext cx="1124292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ED6D5-B71D-B3ED-D79D-4B7F2392594B}"/>
              </a:ext>
            </a:extLst>
          </p:cNvPr>
          <p:cNvSpPr>
            <a:spLocks/>
          </p:cNvSpPr>
          <p:nvPr/>
        </p:nvSpPr>
        <p:spPr>
          <a:xfrm rot="5400000">
            <a:off x="2603327" y="3270396"/>
            <a:ext cx="1130643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2CE183-EC99-984E-BC46-4E8E352A57F7}"/>
              </a:ext>
            </a:extLst>
          </p:cNvPr>
          <p:cNvSpPr>
            <a:spLocks/>
          </p:cNvSpPr>
          <p:nvPr/>
        </p:nvSpPr>
        <p:spPr>
          <a:xfrm rot="5400000">
            <a:off x="2604913" y="4399451"/>
            <a:ext cx="1127467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53A01A-48C5-345F-4F30-92009A41FA92}"/>
              </a:ext>
            </a:extLst>
          </p:cNvPr>
          <p:cNvGrpSpPr/>
          <p:nvPr/>
        </p:nvGrpSpPr>
        <p:grpSpPr>
          <a:xfrm>
            <a:off x="2859517" y="2034921"/>
            <a:ext cx="653122" cy="3070084"/>
            <a:chOff x="2923685" y="1288471"/>
            <a:chExt cx="627293" cy="30700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376FC0-B56F-CBD7-AF25-274F841F3033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HR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A37C64-530F-E4BC-4942-7355980F232E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7E8DCE-5B32-F584-4395-7CE259A3BD91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LR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51FE04B-8C5E-DE55-0C86-0EC6621EEA52}"/>
              </a:ext>
            </a:extLst>
          </p:cNvPr>
          <p:cNvSpPr>
            <a:spLocks/>
          </p:cNvSpPr>
          <p:nvPr/>
        </p:nvSpPr>
        <p:spPr>
          <a:xfrm rot="5400000">
            <a:off x="2011208" y="2138166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5889C6-0CDA-E4B6-2CC8-1CA2A900A573}"/>
              </a:ext>
            </a:extLst>
          </p:cNvPr>
          <p:cNvSpPr>
            <a:spLocks/>
          </p:cNvSpPr>
          <p:nvPr/>
        </p:nvSpPr>
        <p:spPr>
          <a:xfrm rot="5400000">
            <a:off x="2011209" y="3268809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019F8EE-4C44-BDFF-CDB5-325DF6FA5549}"/>
              </a:ext>
            </a:extLst>
          </p:cNvPr>
          <p:cNvSpPr>
            <a:spLocks/>
          </p:cNvSpPr>
          <p:nvPr/>
        </p:nvSpPr>
        <p:spPr>
          <a:xfrm rot="5400000">
            <a:off x="2011208" y="4391638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B90112-247A-307C-DC58-7BD8DCFD5431}"/>
              </a:ext>
            </a:extLst>
          </p:cNvPr>
          <p:cNvGrpSpPr/>
          <p:nvPr/>
        </p:nvGrpSpPr>
        <p:grpSpPr>
          <a:xfrm>
            <a:off x="1940298" y="2034921"/>
            <a:ext cx="653330" cy="2677478"/>
            <a:chOff x="2887697" y="1281830"/>
            <a:chExt cx="627492" cy="267747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E7AC71-F6BD-B0E1-1E0D-186B7CFFF65C}"/>
                </a:ext>
              </a:extLst>
            </p:cNvPr>
            <p:cNvSpPr txBox="1"/>
            <p:nvPr/>
          </p:nvSpPr>
          <p:spPr>
            <a:xfrm>
              <a:off x="2887697" y="1281830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HE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6FB455-5B57-2FDE-DCE8-728134333EDF}"/>
                </a:ext>
              </a:extLst>
            </p:cNvPr>
            <p:cNvSpPr txBox="1"/>
            <p:nvPr/>
          </p:nvSpPr>
          <p:spPr>
            <a:xfrm>
              <a:off x="2891735" y="349764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6A2740-0823-E507-0B6C-913BADCE88BE}"/>
                </a:ext>
              </a:extLst>
            </p:cNvPr>
            <p:cNvSpPr txBox="1"/>
            <p:nvPr/>
          </p:nvSpPr>
          <p:spPr>
            <a:xfrm>
              <a:off x="2890109" y="2368990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LE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04CC05B-B584-5683-DCB5-3F91AB20C6F5}"/>
              </a:ext>
            </a:extLst>
          </p:cNvPr>
          <p:cNvSpPr>
            <a:spLocks/>
          </p:cNvSpPr>
          <p:nvPr/>
        </p:nvSpPr>
        <p:spPr>
          <a:xfrm rot="5400000">
            <a:off x="3681974" y="2705074"/>
            <a:ext cx="1130643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325FDA-F355-6F55-759D-9132A98517FE}"/>
              </a:ext>
            </a:extLst>
          </p:cNvPr>
          <p:cNvSpPr>
            <a:spLocks/>
          </p:cNvSpPr>
          <p:nvPr/>
        </p:nvSpPr>
        <p:spPr>
          <a:xfrm rot="5400000">
            <a:off x="3681974" y="3842067"/>
            <a:ext cx="1130643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573F9A-52FD-6835-978E-1B036B3D9D96}"/>
              </a:ext>
            </a:extLst>
          </p:cNvPr>
          <p:cNvSpPr>
            <a:spLocks/>
          </p:cNvSpPr>
          <p:nvPr/>
        </p:nvSpPr>
        <p:spPr>
          <a:xfrm rot="5400000">
            <a:off x="3686735" y="4967948"/>
            <a:ext cx="1121118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26DF57-9DF5-F0AA-38D9-6B1DE7762350}"/>
              </a:ext>
            </a:extLst>
          </p:cNvPr>
          <p:cNvSpPr>
            <a:spLocks/>
          </p:cNvSpPr>
          <p:nvPr/>
        </p:nvSpPr>
        <p:spPr>
          <a:xfrm rot="5400000">
            <a:off x="4287935" y="2701899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EDEFC7-DC48-C39A-B154-3E0DA154DBB3}"/>
              </a:ext>
            </a:extLst>
          </p:cNvPr>
          <p:cNvSpPr>
            <a:spLocks/>
          </p:cNvSpPr>
          <p:nvPr/>
        </p:nvSpPr>
        <p:spPr>
          <a:xfrm rot="5400000">
            <a:off x="4287936" y="3832542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5C14E1-1E83-5437-9F8A-0CBD07CB24A7}"/>
              </a:ext>
            </a:extLst>
          </p:cNvPr>
          <p:cNvSpPr>
            <a:spLocks/>
          </p:cNvSpPr>
          <p:nvPr/>
        </p:nvSpPr>
        <p:spPr>
          <a:xfrm rot="5400000">
            <a:off x="4291841" y="4959278"/>
            <a:ext cx="1122829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F29947-EE33-FD5F-6541-FDDBA020AB24}"/>
              </a:ext>
            </a:extLst>
          </p:cNvPr>
          <p:cNvGrpSpPr/>
          <p:nvPr/>
        </p:nvGrpSpPr>
        <p:grpSpPr>
          <a:xfrm>
            <a:off x="3934222" y="2589144"/>
            <a:ext cx="653122" cy="2700752"/>
            <a:chOff x="2923685" y="1288471"/>
            <a:chExt cx="627293" cy="27007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B06B91-ECDA-E80B-A777-B04DACB5945C}"/>
                </a:ext>
              </a:extLst>
            </p:cNvPr>
            <p:cNvSpPr txBox="1"/>
            <p:nvPr/>
          </p:nvSpPr>
          <p:spPr>
            <a:xfrm>
              <a:off x="2923685" y="1288471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MR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84F17-8C2E-A443-5FA9-5B79BC8A8EFD}"/>
                </a:ext>
              </a:extLst>
            </p:cNvPr>
            <p:cNvSpPr txBox="1"/>
            <p:nvPr/>
          </p:nvSpPr>
          <p:spPr>
            <a:xfrm>
              <a:off x="2923685" y="3527558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84A33D-F7E0-62C6-7FCE-C5A43DA48F7F}"/>
                </a:ext>
              </a:extLst>
            </p:cNvPr>
            <p:cNvSpPr txBox="1"/>
            <p:nvPr/>
          </p:nvSpPr>
          <p:spPr>
            <a:xfrm>
              <a:off x="2927524" y="23905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LR</a:t>
              </a:r>
            </a:p>
          </p:txBody>
        </p:sp>
      </p:grpSp>
      <p:sp>
        <p:nvSpPr>
          <p:cNvPr id="77" name="Right Brace 76">
            <a:extLst>
              <a:ext uri="{FF2B5EF4-FFF2-40B4-BE49-F238E27FC236}">
                <a16:creationId xmlns:a16="http://schemas.microsoft.com/office/drawing/2014/main" id="{5BC8C632-9BB8-DD38-6917-95D3C12284A9}"/>
              </a:ext>
            </a:extLst>
          </p:cNvPr>
          <p:cNvSpPr/>
          <p:nvPr/>
        </p:nvSpPr>
        <p:spPr>
          <a:xfrm rot="5400000">
            <a:off x="2760958" y="4883485"/>
            <a:ext cx="225704" cy="649125"/>
          </a:xfrm>
          <a:prstGeom prst="rightBrace">
            <a:avLst>
              <a:gd name="adj1" fmla="val 19378"/>
              <a:gd name="adj2" fmla="val 49404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26B432-7810-CF62-84E5-865B751B34C8}"/>
              </a:ext>
            </a:extLst>
          </p:cNvPr>
          <p:cNvSpPr txBox="1"/>
          <p:nvPr/>
        </p:nvSpPr>
        <p:spPr>
          <a:xfrm>
            <a:off x="2438925" y="5320899"/>
            <a:ext cx="86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n>
                  <a:solidFill>
                    <a:schemeClr val="tx1"/>
                  </a:solidFill>
                </a:ln>
              </a:rPr>
              <a:t>2 m wide transects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2DCC0C-A05C-9BBE-11A2-619F9E76E527}"/>
              </a:ext>
            </a:extLst>
          </p:cNvPr>
          <p:cNvSpPr>
            <a:spLocks/>
          </p:cNvSpPr>
          <p:nvPr/>
        </p:nvSpPr>
        <p:spPr>
          <a:xfrm rot="10800000">
            <a:off x="8721012" y="3763801"/>
            <a:ext cx="1124292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4A30397-6D77-D1AC-FF02-1927773E7DD4}"/>
              </a:ext>
            </a:extLst>
          </p:cNvPr>
          <p:cNvSpPr>
            <a:spLocks/>
          </p:cNvSpPr>
          <p:nvPr/>
        </p:nvSpPr>
        <p:spPr>
          <a:xfrm rot="10800000">
            <a:off x="7591512" y="3762737"/>
            <a:ext cx="1130643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9C3846-145F-B8E6-1490-A7E8318BDCFA}"/>
              </a:ext>
            </a:extLst>
          </p:cNvPr>
          <p:cNvSpPr>
            <a:spLocks/>
          </p:cNvSpPr>
          <p:nvPr/>
        </p:nvSpPr>
        <p:spPr>
          <a:xfrm rot="10800000">
            <a:off x="6460868" y="3759456"/>
            <a:ext cx="1127467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1D7820-1590-9AFC-EBD3-4D370393C641}"/>
              </a:ext>
            </a:extLst>
          </p:cNvPr>
          <p:cNvSpPr>
            <a:spLocks/>
          </p:cNvSpPr>
          <p:nvPr/>
        </p:nvSpPr>
        <p:spPr>
          <a:xfrm rot="10800000">
            <a:off x="8717836" y="4341176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B645B3-B5A9-596F-C8CE-9CCB0D7F7B2C}"/>
              </a:ext>
            </a:extLst>
          </p:cNvPr>
          <p:cNvSpPr>
            <a:spLocks/>
          </p:cNvSpPr>
          <p:nvPr/>
        </p:nvSpPr>
        <p:spPr>
          <a:xfrm rot="10800000">
            <a:off x="7592082" y="4341176"/>
            <a:ext cx="1129501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9A0CC45-835D-E985-D029-2768003B7215}"/>
              </a:ext>
            </a:extLst>
          </p:cNvPr>
          <p:cNvSpPr>
            <a:spLocks/>
          </p:cNvSpPr>
          <p:nvPr/>
        </p:nvSpPr>
        <p:spPr>
          <a:xfrm rot="10800000">
            <a:off x="6462902" y="4341175"/>
            <a:ext cx="1131788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4FD481-AD19-E19D-AA49-AE88AB22CA7C}"/>
              </a:ext>
            </a:extLst>
          </p:cNvPr>
          <p:cNvGrpSpPr/>
          <p:nvPr/>
        </p:nvGrpSpPr>
        <p:grpSpPr>
          <a:xfrm rot="16200000">
            <a:off x="7798352" y="2532038"/>
            <a:ext cx="834836" cy="2980411"/>
            <a:chOff x="2604469" y="1176799"/>
            <a:chExt cx="834836" cy="28625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0E0269-14C6-42FD-63A1-E8CDDAD3BA2F}"/>
                </a:ext>
              </a:extLst>
            </p:cNvPr>
            <p:cNvSpPr txBox="1"/>
            <p:nvPr/>
          </p:nvSpPr>
          <p:spPr>
            <a:xfrm rot="5400000">
              <a:off x="2892908" y="1257693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HR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D2C04D-546F-0D9B-D124-FD6481548C99}"/>
                </a:ext>
              </a:extLst>
            </p:cNvPr>
            <p:cNvSpPr txBox="1"/>
            <p:nvPr/>
          </p:nvSpPr>
          <p:spPr>
            <a:xfrm rot="5400000">
              <a:off x="2708241" y="3312116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EE6A50"/>
                  </a:solidFill>
                </a:rPr>
                <a:t>MR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77CC24-BEDE-7E53-6783-2FC4A22FB7BA}"/>
                </a:ext>
              </a:extLst>
            </p:cNvPr>
            <p:cNvSpPr txBox="1"/>
            <p:nvPr/>
          </p:nvSpPr>
          <p:spPr>
            <a:xfrm rot="5400000">
              <a:off x="2896746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4F94CD"/>
                  </a:solidFill>
                </a:rPr>
                <a:t>LR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4F979AD6-F148-1F33-AE0F-FE95623EC311}"/>
              </a:ext>
            </a:extLst>
          </p:cNvPr>
          <p:cNvSpPr>
            <a:spLocks/>
          </p:cNvSpPr>
          <p:nvPr/>
        </p:nvSpPr>
        <p:spPr>
          <a:xfrm rot="10800000">
            <a:off x="9288492" y="2644640"/>
            <a:ext cx="1124292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92CD8F-380E-B469-A225-69C0552F8491}"/>
              </a:ext>
            </a:extLst>
          </p:cNvPr>
          <p:cNvSpPr>
            <a:spLocks/>
          </p:cNvSpPr>
          <p:nvPr/>
        </p:nvSpPr>
        <p:spPr>
          <a:xfrm rot="10800000">
            <a:off x="8158992" y="2643576"/>
            <a:ext cx="1130643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24203B-10E5-1B82-3AF6-39D98B498985}"/>
              </a:ext>
            </a:extLst>
          </p:cNvPr>
          <p:cNvSpPr>
            <a:spLocks/>
          </p:cNvSpPr>
          <p:nvPr/>
        </p:nvSpPr>
        <p:spPr>
          <a:xfrm rot="10800000">
            <a:off x="7028348" y="2640295"/>
            <a:ext cx="1127467" cy="152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23AE49-68A7-3629-A1EB-C3043F86ED15}"/>
              </a:ext>
            </a:extLst>
          </p:cNvPr>
          <p:cNvSpPr>
            <a:spLocks/>
          </p:cNvSpPr>
          <p:nvPr/>
        </p:nvSpPr>
        <p:spPr>
          <a:xfrm rot="10800000">
            <a:off x="9285888" y="2059164"/>
            <a:ext cx="1130643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999FA9-DC1E-3F74-318E-D37793D791D8}"/>
              </a:ext>
            </a:extLst>
          </p:cNvPr>
          <p:cNvSpPr>
            <a:spLocks/>
          </p:cNvSpPr>
          <p:nvPr/>
        </p:nvSpPr>
        <p:spPr>
          <a:xfrm rot="10800000">
            <a:off x="8161596" y="2059163"/>
            <a:ext cx="1128038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D8A02E-C9F2-FC57-D50E-F69D227C826E}"/>
              </a:ext>
            </a:extLst>
          </p:cNvPr>
          <p:cNvSpPr>
            <a:spLocks/>
          </p:cNvSpPr>
          <p:nvPr/>
        </p:nvSpPr>
        <p:spPr>
          <a:xfrm rot="10800000">
            <a:off x="7030952" y="2059160"/>
            <a:ext cx="1130642" cy="152401"/>
          </a:xfrm>
          <a:prstGeom prst="rect">
            <a:avLst/>
          </a:prstGeom>
          <a:solidFill>
            <a:srgbClr val="B2A13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F33F4F-C1D8-53C0-0E1E-462736622033}"/>
              </a:ext>
            </a:extLst>
          </p:cNvPr>
          <p:cNvGrpSpPr/>
          <p:nvPr/>
        </p:nvGrpSpPr>
        <p:grpSpPr>
          <a:xfrm rot="16200000">
            <a:off x="8358280" y="1418408"/>
            <a:ext cx="834836" cy="2980411"/>
            <a:chOff x="2604470" y="1176799"/>
            <a:chExt cx="834836" cy="286254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E1D4C0-9BDC-0073-15A6-A3033FC47835}"/>
                </a:ext>
              </a:extLst>
            </p:cNvPr>
            <p:cNvSpPr txBox="1"/>
            <p:nvPr/>
          </p:nvSpPr>
          <p:spPr>
            <a:xfrm rot="5400000">
              <a:off x="2708242" y="1073027"/>
              <a:ext cx="623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MR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3A4D71-7859-8742-D636-6813E48D6B90}"/>
                </a:ext>
              </a:extLst>
            </p:cNvPr>
            <p:cNvSpPr txBox="1"/>
            <p:nvPr/>
          </p:nvSpPr>
          <p:spPr>
            <a:xfrm rot="5400000">
              <a:off x="2892907" y="3496782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008B45"/>
                  </a:solidFill>
                </a:rPr>
                <a:t>HR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ED7BEB-5AB4-025B-7B0D-90B02D0C7745}"/>
                </a:ext>
              </a:extLst>
            </p:cNvPr>
            <p:cNvSpPr txBox="1"/>
            <p:nvPr/>
          </p:nvSpPr>
          <p:spPr>
            <a:xfrm rot="5400000">
              <a:off x="2896747" y="2359816"/>
              <a:ext cx="62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rgbClr val="551A8B"/>
                  </a:solidFill>
                </a:rPr>
                <a:t>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Sturges</dc:creator>
  <cp:lastModifiedBy>James Sturges</cp:lastModifiedBy>
  <cp:revision>8</cp:revision>
  <dcterms:created xsi:type="dcterms:W3CDTF">2024-06-30T17:23:39Z</dcterms:created>
  <dcterms:modified xsi:type="dcterms:W3CDTF">2024-06-30T19:03:44Z</dcterms:modified>
</cp:coreProperties>
</file>