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Gijzen" initials="TG" lastIdx="1" clrIdx="0">
    <p:extLst>
      <p:ext uri="{19B8F6BF-5375-455C-9EA6-DF929625EA0E}">
        <p15:presenceInfo xmlns:p15="http://schemas.microsoft.com/office/powerpoint/2012/main" userId="Tim Gij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33" d="100"/>
          <a:sy n="33" d="100"/>
        </p:scale>
        <p:origin x="221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mDaButther/InputOutput/tree/master/Project/SameFilesButIn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7045B5-C1F6-48D0-93E5-5F33FADE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Sonar/Radar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8C1A39-0032-4250-BB54-CD878A4E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rgbClr val="FFFFFF"/>
                </a:solidFill>
              </a:rPr>
              <a:t>Tim Gijzen GD2B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C85B90-251D-437A-A64E-6501F76D7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1" r="1897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B7DED8-0277-41C5-B1F4-30DFA7E7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7E3C05-2A78-4007-83B3-0DF18808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r>
              <a:rPr lang="nl-NL" dirty="0"/>
              <a:t>. Ontwerp</a:t>
            </a:r>
          </a:p>
          <a:p>
            <a:r>
              <a:rPr lang="nl-NL" dirty="0"/>
              <a:t>. Hardware</a:t>
            </a:r>
          </a:p>
          <a:p>
            <a:r>
              <a:rPr lang="nl-NL" dirty="0"/>
              <a:t>. Software</a:t>
            </a:r>
          </a:p>
          <a:p>
            <a:r>
              <a:rPr lang="nl-NL" dirty="0"/>
              <a:t>. Uitvoering</a:t>
            </a:r>
          </a:p>
          <a:p>
            <a:r>
              <a:rPr lang="nl-NL" dirty="0"/>
              <a:t>. Tests</a:t>
            </a:r>
          </a:p>
          <a:p>
            <a:r>
              <a:rPr lang="nl-NL" dirty="0"/>
              <a:t>. Proces</a:t>
            </a:r>
          </a:p>
        </p:txBody>
      </p:sp>
    </p:spTree>
    <p:extLst>
      <p:ext uri="{BB962C8B-B14F-4D97-AF65-F5344CB8AC3E}">
        <p14:creationId xmlns:p14="http://schemas.microsoft.com/office/powerpoint/2010/main" val="336917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6754A-12C0-438B-AF84-D73D8F8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1986DD-3B69-44DD-9D9C-BAE2AC68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wou het er laten uitzien als een echte radar maar omdat het met een geluid signaal word gedaan kan je geen perfecte figuren krijgen</a:t>
            </a:r>
          </a:p>
          <a:p>
            <a:r>
              <a:rPr lang="nl-NL" dirty="0"/>
              <a:t>waarbij je dus alleen de breedte kan zien.</a:t>
            </a:r>
          </a:p>
          <a:p>
            <a:r>
              <a:rPr lang="nl-NL" dirty="0"/>
              <a:t>Dus na wat foto's kijken op internet kwam ik uit op een strak ontwerp met zwart, groen en rood als de hoofd kleuren(ook de enige).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883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04631-E508-441E-8444-144E2537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D2F20D-F168-42DE-AB31-F76C838B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Board: </a:t>
            </a:r>
            <a:r>
              <a:rPr lang="nl-NL" dirty="0" err="1"/>
              <a:t>Arduino_Uno</a:t>
            </a:r>
            <a:r>
              <a:rPr lang="nl-NL" dirty="0"/>
              <a:t>      </a:t>
            </a:r>
            <a:r>
              <a:rPr lang="nl-NL" dirty="0" err="1"/>
              <a:t>Servo</a:t>
            </a:r>
            <a:r>
              <a:rPr lang="nl-NL" dirty="0"/>
              <a:t>: </a:t>
            </a:r>
            <a:r>
              <a:rPr lang="nl-NL" dirty="0" err="1"/>
              <a:t>tower</a:t>
            </a:r>
            <a:r>
              <a:rPr lang="nl-NL" dirty="0"/>
              <a:t> pro sg90 </a:t>
            </a:r>
            <a:r>
              <a:rPr lang="nl-NL" dirty="0" err="1"/>
              <a:t>servo</a:t>
            </a:r>
            <a:r>
              <a:rPr lang="nl-NL" dirty="0"/>
              <a:t>        Sonar: </a:t>
            </a:r>
            <a:r>
              <a:rPr lang="nl-NL" dirty="0" err="1"/>
              <a:t>ultrasonic</a:t>
            </a:r>
            <a:r>
              <a:rPr lang="nl-NL" dirty="0"/>
              <a:t> sensor hc sr04</a:t>
            </a:r>
          </a:p>
          <a:p>
            <a:endParaRPr lang="nl-NL" dirty="0"/>
          </a:p>
          <a:p>
            <a:r>
              <a:rPr lang="nl-NL" dirty="0"/>
              <a:t>Ik heb onderzocht welke </a:t>
            </a:r>
            <a:r>
              <a:rPr lang="nl-NL" dirty="0" err="1"/>
              <a:t>servo</a:t>
            </a:r>
            <a:r>
              <a:rPr lang="nl-NL" dirty="0"/>
              <a:t> het beste was om te gebruiken en ik kwam uit dat deze </a:t>
            </a:r>
            <a:r>
              <a:rPr lang="nl-NL" dirty="0" err="1"/>
              <a:t>servo</a:t>
            </a:r>
            <a:r>
              <a:rPr lang="nl-NL" dirty="0"/>
              <a:t> het makkelijkst te gebruiken was </a:t>
            </a:r>
            <a:r>
              <a:rPr lang="nl-NL" dirty="0" err="1"/>
              <a:t>kwa</a:t>
            </a:r>
            <a:r>
              <a:rPr lang="nl-NL" dirty="0"/>
              <a:t> onderdelen en grote.</a:t>
            </a:r>
          </a:p>
          <a:p>
            <a:r>
              <a:rPr lang="nl-NL" dirty="0"/>
              <a:t>Er was geen keuze aan </a:t>
            </a:r>
            <a:r>
              <a:rPr lang="nl-NL" dirty="0" err="1"/>
              <a:t>sonars</a:t>
            </a:r>
            <a:r>
              <a:rPr lang="nl-NL" dirty="0"/>
              <a:t>, dus ik heb de enigste soort sonar gepakt en daar dingen over opgezocht om ermee te kunnen werken.</a:t>
            </a:r>
          </a:p>
          <a:p>
            <a:r>
              <a:rPr lang="nl-NL" dirty="0"/>
              <a:t>We hebben in het begin veel met </a:t>
            </a:r>
            <a:r>
              <a:rPr lang="nl-NL" dirty="0" err="1"/>
              <a:t>Arduino</a:t>
            </a:r>
            <a:r>
              <a:rPr lang="nl-NL" dirty="0"/>
              <a:t> UNO gewerkt en voelde me zelf daar het meest comfortabel bij om te gebruiken, dat was de reden dat ik met die board wou werken.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1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C507E-3955-49D8-B060-AB25BE7D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76FEE-3261-4F45-A3A0-1F882226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Platform: Processing 3, </a:t>
            </a:r>
            <a:r>
              <a:rPr lang="nl-NL" dirty="0" err="1"/>
              <a:t>Arduino</a:t>
            </a:r>
            <a:r>
              <a:rPr lang="nl-NL" dirty="0"/>
              <a:t> IDE.</a:t>
            </a:r>
          </a:p>
          <a:p>
            <a:endParaRPr lang="nl-NL" dirty="0"/>
          </a:p>
          <a:p>
            <a:r>
              <a:rPr lang="nl-NL" dirty="0"/>
              <a:t>Ik heb Processing 3 gebruikt omdat het makkelijk is met communicatie (COM4~), en dat ik makkelijk mijn project in kon testen (Play Button, Error menu).</a:t>
            </a:r>
          </a:p>
          <a:p>
            <a:r>
              <a:rPr lang="nl-NL" dirty="0"/>
              <a:t>Ik heb wel veel hulp gehad van het internet om alles op te zoeken maar gelukkig is het in Java dus kon ik er wel wat van begrijpen en veranderen.</a:t>
            </a:r>
          </a:p>
          <a:p>
            <a:r>
              <a:rPr lang="nl-NL" dirty="0"/>
              <a:t>Het </a:t>
            </a:r>
            <a:r>
              <a:rPr lang="nl-NL" dirty="0" err="1"/>
              <a:t>Arduino</a:t>
            </a:r>
            <a:r>
              <a:rPr lang="nl-NL" dirty="0"/>
              <a:t> Apparaat communiceert met processing 3 over COM4(De </a:t>
            </a:r>
            <a:r>
              <a:rPr lang="nl-NL" dirty="0" err="1"/>
              <a:t>Arduino</a:t>
            </a:r>
            <a:r>
              <a:rPr lang="nl-NL" dirty="0"/>
              <a:t> code is dan wel al geüpload naar het apparaat) om data over te dragen en een output te krijgen(Play </a:t>
            </a:r>
            <a:r>
              <a:rPr lang="nl-NL" dirty="0" err="1"/>
              <a:t>Window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97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18F5-8762-4817-9BFB-B76A329A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A2741-CC79-4D43-A9A6-387645EA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https://github.com/ClamDaButther/InputOutput/tree/master/Project/SameFilesButInTXT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59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8B39D-1080-4826-928E-7FCF1FE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61C077-6F43-41F6-8831-AE9FED47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 Testrapport:</a:t>
            </a:r>
          </a:p>
          <a:p>
            <a:r>
              <a:rPr lang="nl-NL" dirty="0"/>
              <a:t>Test1. Laat soms vreemde objecten zien wat er niet staat, stopt soms met scannen.</a:t>
            </a:r>
          </a:p>
          <a:p>
            <a:r>
              <a:rPr lang="nl-NL" dirty="0"/>
              <a:t>Test2. Stopt soms met scannen.</a:t>
            </a:r>
          </a:p>
          <a:p>
            <a:r>
              <a:rPr lang="nl-NL" dirty="0"/>
              <a:t>Test3. Werkt goed genoeg, maar ziet er nog niet 100 strak uit van wat de omvang is van het object.</a:t>
            </a:r>
          </a:p>
          <a:p>
            <a:r>
              <a:rPr lang="nl-NL" dirty="0"/>
              <a:t>Test4. Alles werkt prima, alleen de </a:t>
            </a:r>
            <a:r>
              <a:rPr lang="nl-NL" dirty="0" err="1"/>
              <a:t>distance</a:t>
            </a:r>
            <a:r>
              <a:rPr lang="nl-NL" dirty="0"/>
              <a:t> wat je visueel ziet(onder in de applicatie) gaat te snel weg.</a:t>
            </a:r>
          </a:p>
          <a:p>
            <a:endParaRPr lang="nl-NL" dirty="0"/>
          </a:p>
          <a:p>
            <a:r>
              <a:rPr lang="nl-NL" dirty="0"/>
              <a:t>Links naar usertests:</a:t>
            </a:r>
          </a:p>
          <a:p>
            <a:r>
              <a:rPr lang="nl-NL" dirty="0"/>
              <a:t>https://www.youtube.com/watch?v=POPAaLn5Ibo</a:t>
            </a:r>
          </a:p>
        </p:txBody>
      </p:sp>
    </p:spTree>
    <p:extLst>
      <p:ext uri="{BB962C8B-B14F-4D97-AF65-F5344CB8AC3E}">
        <p14:creationId xmlns:p14="http://schemas.microsoft.com/office/powerpoint/2010/main" val="340147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598AF-5370-457F-92A3-A95B956E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0B3DA1-4BD2-430C-99CC-B42E5DA0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was heel erg ziek, dus ik had in 2 dagen heel snel doorgewerkt.</a:t>
            </a:r>
          </a:p>
          <a:p>
            <a:r>
              <a:rPr lang="nl-NL" dirty="0"/>
              <a:t>De eerste dag was bedenken van wat ik wou maken en hoe het eruit moest zien en wat ik nodig had </a:t>
            </a:r>
            <a:r>
              <a:rPr lang="nl-NL" dirty="0" err="1"/>
              <a:t>kwa</a:t>
            </a:r>
            <a:r>
              <a:rPr lang="nl-NL" dirty="0"/>
              <a:t> onderdelen voor het te laten werken.</a:t>
            </a:r>
          </a:p>
          <a:p>
            <a:r>
              <a:rPr lang="nl-NL" dirty="0"/>
              <a:t>De tweede dag had ik alleen maar gecodeerd en een paar testen gedaan om te zien wat werkt en wat beter moest.</a:t>
            </a:r>
          </a:p>
          <a:p>
            <a:endParaRPr lang="nl-NL" dirty="0"/>
          </a:p>
          <a:p>
            <a:r>
              <a:rPr lang="nl-NL" dirty="0"/>
              <a:t>Ik had niet veel problemen met het apparatuur en de codes want veel was te vinden op internet waarbij ik snel dingen kon knippen, plakken en veranderen(en natuurlijk ook schrijven). </a:t>
            </a:r>
          </a:p>
        </p:txBody>
      </p:sp>
    </p:spTree>
    <p:extLst>
      <p:ext uri="{BB962C8B-B14F-4D97-AF65-F5344CB8AC3E}">
        <p14:creationId xmlns:p14="http://schemas.microsoft.com/office/powerpoint/2010/main" val="982833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509</Words>
  <Application>Microsoft Office PowerPoint</Application>
  <PresentationFormat>Breedbeeld</PresentationFormat>
  <Paragraphs>42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RetrospectVTI</vt:lpstr>
      <vt:lpstr>Sonar/Radar</vt:lpstr>
      <vt:lpstr>Inhoud</vt:lpstr>
      <vt:lpstr>Ontwerp</vt:lpstr>
      <vt:lpstr>Hardware</vt:lpstr>
      <vt:lpstr>Software</vt:lpstr>
      <vt:lpstr>Uitvoering</vt:lpstr>
      <vt:lpstr>Tests</vt:lpstr>
      <vt:lpstr>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Sonar/Radar</dc:title>
  <dc:creator>Tim Gijzen</dc:creator>
  <cp:lastModifiedBy>Tim Gijzen</cp:lastModifiedBy>
  <cp:revision>7</cp:revision>
  <dcterms:created xsi:type="dcterms:W3CDTF">2019-06-18T12:00:03Z</dcterms:created>
  <dcterms:modified xsi:type="dcterms:W3CDTF">2019-06-18T13:06:21Z</dcterms:modified>
</cp:coreProperties>
</file>