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719"/>
  </p:normalViewPr>
  <p:slideViewPr>
    <p:cSldViewPr snapToGrid="0" snapToObjects="1">
      <p:cViewPr>
        <p:scale>
          <a:sx n="233" d="100"/>
          <a:sy n="233" d="100"/>
        </p:scale>
        <p:origin x="-5000" y="-4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3A4-8F76-9145-81DB-56C7072E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DA03A-4750-CE41-AF29-E164A7F2F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CBA93-180B-CD48-8186-C98BBC9A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040C-4EFF-7C4A-852C-22B93DE9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0E29-62AA-4F49-AA63-09055123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7A40-6211-AD4B-8774-3B2A8D4A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8DEB-1D06-EA4C-AD14-0F08BB61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4D69-ECAC-A549-B7B6-55F976D6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7812-EDF2-9741-9406-985ACB67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3FD7-0389-FA42-A1F1-1FB39B32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92F1A-91A5-3646-9ADC-A099A7D8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F241-59FD-C24B-A8DF-2B7EDAF06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DA6B-DACF-C94B-93BC-4B3C2564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D12-F9DA-104E-AFB1-83C4D6D6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4FB4-62F9-D548-A3F2-BD4728C5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4D2B-F7E4-C049-A6D1-CB954959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EEB6-48ED-5345-97BC-8E182124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984B-C4E2-BC49-B3E4-8075AD3D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CD1F-0C2E-6D49-BBCB-C5A10CDF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CD5E-5F21-3142-8939-45742C7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9A7F-8FBE-E64F-A3C8-5CD4D538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AF84-48DD-454A-8304-3FC454B8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BBBF-DADB-9D42-9D1F-5A21CEA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76AE-D8C2-1B47-9008-226A75C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8F78-A1E1-FE4B-8A35-68DF70DA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5EAA-6EB7-7449-B34D-93ACD668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4AC-A056-A048-9981-70F01C95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0A95-B11E-9048-BE83-5B65EEDC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AE3A4-2CC6-F44C-9D10-6F5E5819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F615-6D9A-C246-843A-30E99BFF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83EE-0E1A-0149-A6F5-79B394C2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A774-D16F-D749-9D76-583FF381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A874-B766-4F46-BECB-92D4E9D3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9E64-21D2-BA43-9DCF-EFDE622C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0FEC9-F79C-0944-B2A2-D723DBCA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5BD4-B2CD-5941-AD7C-895F05690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EF0A0-B94B-1042-A7FE-186248ED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9E72D-30BF-E140-8609-204FA47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4E1E4-96EC-2A42-A240-B74C4480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40D-A2EA-064F-812B-A5AE9A89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E5C0-A8E0-CD49-9261-0443B51C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83BF-CA5F-1E42-A3A5-BA9A5787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B542E-16D5-314B-8BF5-C852528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B6D7B-21DD-1748-8058-E011090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42054-F207-3348-815C-18EAA625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C96C-318B-044A-8DC4-15830D3F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5315-A33B-DF4D-AC6C-18700D8A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387B-EA37-0D41-84AE-FC625E89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AF77B-33EE-2F4F-84AB-DA09182AF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22F5-A271-C043-965A-CEDD4373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8A48-1E06-784A-B4E4-F4D751ED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0801-7B63-7E4A-806D-F392B7D7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12C7-F5AB-454C-A1ED-B63E62B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BD539-B9EF-6A43-AE5F-55555420B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BBE3-6C40-CF4E-9812-99505E3C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809F9-E42B-FC4F-A5FB-10E4B4F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2AEF-E355-8A40-AC4B-B89FA366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13028-B0CB-6049-9AFB-B317CFAC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C2ECB-63AD-D04D-8198-EBACE461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49C9-2AC7-D340-B3FB-08E0B764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E0B5-4F57-B346-92CB-124B532A7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A8D1-B396-B34A-BA5C-DE42EDBBF42C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539B-BCE0-4547-B8D7-C21EF13E0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CEC6-4F30-0344-B442-759545C99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3201-578A-6442-874A-71DDF514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7A5ACB-08EC-0847-9B20-3393CFA4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92" y="0"/>
            <a:ext cx="378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45DBC-DFD6-FE4A-80C2-12F6EA5B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0"/>
            <a:ext cx="375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F10A0-6B1E-BC4A-8150-72F451E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0"/>
            <a:ext cx="375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4389C-F7B6-D94E-A4F5-41B3C3A4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0"/>
            <a:ext cx="375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3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19CDF3-EBC0-2042-BF8C-A2F01AC5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107950"/>
            <a:ext cx="36703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1EE01D-E458-FD4C-A7C9-546BF4E4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41" y="0"/>
            <a:ext cx="3762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2018-10-04T22:51:42Z</dcterms:created>
  <dcterms:modified xsi:type="dcterms:W3CDTF">2018-10-05T12:24:35Z</dcterms:modified>
</cp:coreProperties>
</file>