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48" autoAdjust="0"/>
    <p:restoredTop sz="94660"/>
  </p:normalViewPr>
  <p:slideViewPr>
    <p:cSldViewPr snapToGrid="0">
      <p:cViewPr>
        <p:scale>
          <a:sx n="50" d="100"/>
          <a:sy n="50" d="100"/>
        </p:scale>
        <p:origin x="1869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4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84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9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61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5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3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36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3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29C7-F9F9-43C6-8A9F-B11F033DBFC4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9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emf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rafik 314">
            <a:extLst>
              <a:ext uri="{FF2B5EF4-FFF2-40B4-BE49-F238E27FC236}">
                <a16:creationId xmlns:a16="http://schemas.microsoft.com/office/drawing/2014/main" id="{63E30E98-A3E8-4022-813C-FA111A873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716" y="237745"/>
            <a:ext cx="761571" cy="920785"/>
          </a:xfrm>
          <a:prstGeom prst="rect">
            <a:avLst/>
          </a:prstGeom>
        </p:spPr>
      </p:pic>
      <p:pic>
        <p:nvPicPr>
          <p:cNvPr id="314" name="Grafik 313">
            <a:extLst>
              <a:ext uri="{FF2B5EF4-FFF2-40B4-BE49-F238E27FC236}">
                <a16:creationId xmlns:a16="http://schemas.microsoft.com/office/drawing/2014/main" id="{D88078AD-F03D-4D07-9472-3EF6120D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9601" y="939595"/>
            <a:ext cx="808398" cy="902562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DAC5072-3EE5-4B94-85C2-CA39D4C3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941" y="2601843"/>
            <a:ext cx="2754983" cy="3075888"/>
          </a:xfrm>
          <a:prstGeom prst="rect">
            <a:avLst/>
          </a:prstGeom>
        </p:spPr>
      </p:pic>
      <p:pic>
        <p:nvPicPr>
          <p:cNvPr id="37" name="Grafik 36" descr="Ein Bild, das Transport enthält.&#10;&#10;Automatisch generierte Beschreibung">
            <a:extLst>
              <a:ext uri="{FF2B5EF4-FFF2-40B4-BE49-F238E27FC236}">
                <a16:creationId xmlns:a16="http://schemas.microsoft.com/office/drawing/2014/main" id="{FAA551F7-560B-4435-A116-3EC8BFE87E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4" y="5460141"/>
            <a:ext cx="28664102" cy="913828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62AAA58-C316-44E3-ADA4-D21A5BC66940}"/>
              </a:ext>
            </a:extLst>
          </p:cNvPr>
          <p:cNvSpPr/>
          <p:nvPr/>
        </p:nvSpPr>
        <p:spPr>
          <a:xfrm>
            <a:off x="-786063" y="14426331"/>
            <a:ext cx="30335621" cy="37941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4964FCE6-B033-4D87-9751-A199B2D444CE}"/>
              </a:ext>
            </a:extLst>
          </p:cNvPr>
          <p:cNvSpPr/>
          <p:nvPr/>
        </p:nvSpPr>
        <p:spPr>
          <a:xfrm>
            <a:off x="13523095" y="1039106"/>
            <a:ext cx="1477305" cy="12392962"/>
          </a:xfrm>
          <a:prstGeom prst="downArrow">
            <a:avLst>
              <a:gd name="adj1" fmla="val 32315"/>
              <a:gd name="adj2" fmla="val 8831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6" name="Verbinder: gewinkelt 535">
            <a:extLst>
              <a:ext uri="{FF2B5EF4-FFF2-40B4-BE49-F238E27FC236}">
                <a16:creationId xmlns:a16="http://schemas.microsoft.com/office/drawing/2014/main" id="{29B7A79D-0970-4326-894F-02F68DD88370}"/>
              </a:ext>
            </a:extLst>
          </p:cNvPr>
          <p:cNvCxnSpPr>
            <a:cxnSpLocks/>
            <a:stCxn id="427" idx="0"/>
            <a:endCxn id="577" idx="6"/>
          </p:cNvCxnSpPr>
          <p:nvPr/>
        </p:nvCxnSpPr>
        <p:spPr>
          <a:xfrm flipH="1">
            <a:off x="21036327" y="7425020"/>
            <a:ext cx="875289" cy="4526980"/>
          </a:xfrm>
          <a:prstGeom prst="bentConnector3">
            <a:avLst>
              <a:gd name="adj1" fmla="val -198054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2D909802-2FFC-4EE5-962D-9301C52CFA66}"/>
              </a:ext>
            </a:extLst>
          </p:cNvPr>
          <p:cNvCxnSpPr>
            <a:cxnSpLocks/>
            <a:stCxn id="159" idx="0"/>
            <a:endCxn id="577" idx="6"/>
          </p:cNvCxnSpPr>
          <p:nvPr/>
        </p:nvCxnSpPr>
        <p:spPr>
          <a:xfrm flipH="1">
            <a:off x="21036327" y="9577173"/>
            <a:ext cx="5228809" cy="2374827"/>
          </a:xfrm>
          <a:prstGeom prst="bentConnector3">
            <a:avLst>
              <a:gd name="adj1" fmla="val -3461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Verbinder: gewinkelt 171">
            <a:extLst>
              <a:ext uri="{FF2B5EF4-FFF2-40B4-BE49-F238E27FC236}">
                <a16:creationId xmlns:a16="http://schemas.microsoft.com/office/drawing/2014/main" id="{75BAF038-183E-4C03-B02E-73C44E39ECF5}"/>
              </a:ext>
            </a:extLst>
          </p:cNvPr>
          <p:cNvCxnSpPr>
            <a:cxnSpLocks/>
            <a:stCxn id="155" idx="0"/>
            <a:endCxn id="577" idx="6"/>
          </p:cNvCxnSpPr>
          <p:nvPr/>
        </p:nvCxnSpPr>
        <p:spPr>
          <a:xfrm flipH="1">
            <a:off x="21036327" y="7429615"/>
            <a:ext cx="5218994" cy="4522385"/>
          </a:xfrm>
          <a:prstGeom prst="bentConnector3">
            <a:avLst>
              <a:gd name="adj1" fmla="val -3504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41DD18C8-DD7C-4C56-9A81-75BFCE193061}"/>
              </a:ext>
            </a:extLst>
          </p:cNvPr>
          <p:cNvCxnSpPr>
            <a:cxnSpLocks/>
            <a:stCxn id="71" idx="0"/>
            <a:endCxn id="577" idx="6"/>
          </p:cNvCxnSpPr>
          <p:nvPr/>
        </p:nvCxnSpPr>
        <p:spPr>
          <a:xfrm flipH="1">
            <a:off x="21036327" y="5268635"/>
            <a:ext cx="5218999" cy="6683365"/>
          </a:xfrm>
          <a:prstGeom prst="bentConnector3">
            <a:avLst>
              <a:gd name="adj1" fmla="val -3504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A86F5209-0DAB-46E9-9327-B2735BC17E42}"/>
              </a:ext>
            </a:extLst>
          </p:cNvPr>
          <p:cNvSpPr txBox="1"/>
          <p:nvPr/>
        </p:nvSpPr>
        <p:spPr>
          <a:xfrm>
            <a:off x="16092345" y="285360"/>
            <a:ext cx="123967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600" dirty="0">
                <a:solidFill>
                  <a:srgbClr val="000000"/>
                </a:solidFill>
                <a:latin typeface="Helvetica" panose="020B0604020202020204" pitchFamily="34" charset="0"/>
              </a:rPr>
              <a:t>Szenario 002 / Variante 01 (Version 5)</a:t>
            </a:r>
            <a:br>
              <a:rPr lang="it-IT" sz="1600" dirty="0"/>
            </a:br>
            <a:r>
              <a:rPr lang="it-IT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Planetare Invasion </a:t>
            </a:r>
            <a:br>
              <a:rPr lang="it-IT" sz="24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Innere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Sphäre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(ANGREIFER)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gegen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Clan (VERTEIDIGER)</a:t>
            </a:r>
            <a:endParaRPr lang="en-US" sz="1600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EDB22-FBA3-47E2-B5FA-1739AA781489}"/>
              </a:ext>
            </a:extLst>
          </p:cNvPr>
          <p:cNvGrpSpPr/>
          <p:nvPr/>
        </p:nvGrpSpPr>
        <p:grpSpPr>
          <a:xfrm>
            <a:off x="1058812" y="243482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6C5FEC80-A855-434A-B27D-2A82F7A4278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Energiequelle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GRIM PLEXUS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Anlage wurde verteidigt. Die angreifenden Mechs weichen aus und versuchen nun, die Anlage von der Energieversorgung abzuschneiden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60F8A090-5D9D-4612-8C3A-C3BA5A42A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A606EC8-B50B-4D37-9B1D-C074990B9629}"/>
              </a:ext>
            </a:extLst>
          </p:cNvPr>
          <p:cNvGrpSpPr/>
          <p:nvPr/>
        </p:nvGrpSpPr>
        <p:grpSpPr>
          <a:xfrm>
            <a:off x="8673621" y="318175"/>
            <a:ext cx="3810288" cy="1381533"/>
            <a:chOff x="5834388" y="954647"/>
            <a:chExt cx="3810288" cy="1381533"/>
          </a:xfrm>
        </p:grpSpPr>
        <p:sp>
          <p:nvSpPr>
            <p:cNvPr id="10" name="Rechteck: eine Ecke abgeschnitten 9">
              <a:extLst>
                <a:ext uri="{FF2B5EF4-FFF2-40B4-BE49-F238E27FC236}">
                  <a16:creationId xmlns:a16="http://schemas.microsoft.com/office/drawing/2014/main" id="{D2B2FA43-DCBA-498F-A4CD-A5DDA05979B8}"/>
                </a:ext>
              </a:extLst>
            </p:cNvPr>
            <p:cNvSpPr/>
            <p:nvPr/>
          </p:nvSpPr>
          <p:spPr>
            <a:xfrm>
              <a:off x="5834388" y="955163"/>
              <a:ext cx="2324002" cy="1381017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Lunare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HPG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Manifold</a:t>
              </a:r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versuchen zunächst, die lunare Kommunikations-Anlage einzunehmen, um die Kommunikationswege abzusichern. Sie treffen bei der Anlage auf unerwarteten Widerstand.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B37C130-3F5B-4036-8CDB-39757E05C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6A9333B-558C-4F58-819A-780B746D7145}"/>
              </a:ext>
            </a:extLst>
          </p:cNvPr>
          <p:cNvGrpSpPr/>
          <p:nvPr/>
        </p:nvGrpSpPr>
        <p:grpSpPr>
          <a:xfrm>
            <a:off x="23886715" y="2450998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" name="Rechteck: eine Ecke abgeschnitten 14">
              <a:extLst>
                <a:ext uri="{FF2B5EF4-FFF2-40B4-BE49-F238E27FC236}">
                  <a16:creationId xmlns:a16="http://schemas.microsoft.com/office/drawing/2014/main" id="{DE796C93-F5DA-4637-B6A7-E8AC7E2A60C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Niederhalten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RUBELLITE OASIS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 wurde eingenommen, die Landung findet plangemäß und effizient statt. Kurz danach erfolgt der Angriff auf die Anlage im Oase-Gebiet.</a:t>
              </a: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935887E9-C5B0-40EE-9EEB-32FE0E33F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3390407D-5136-404D-BFFA-8077E166E491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rot="16200000" flipH="1">
            <a:off x="17077418" y="-5542089"/>
            <a:ext cx="751806" cy="1523539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4FB2164-65EA-4B04-8451-318DD1855608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rot="5400000">
            <a:off x="5610219" y="-1790059"/>
            <a:ext cx="735636" cy="771517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C14BA38-7D4D-4DAE-82B3-D26371F68B86}"/>
              </a:ext>
            </a:extLst>
          </p:cNvPr>
          <p:cNvSpPr/>
          <p:nvPr/>
        </p:nvSpPr>
        <p:spPr>
          <a:xfrm>
            <a:off x="1502424" y="1931610"/>
            <a:ext cx="123057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379D654-B8E3-4BC4-9B54-D6015977AEFF}"/>
              </a:ext>
            </a:extLst>
          </p:cNvPr>
          <p:cNvSpPr/>
          <p:nvPr/>
        </p:nvSpPr>
        <p:spPr>
          <a:xfrm>
            <a:off x="24543376" y="1901742"/>
            <a:ext cx="1040380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0E4798B-14C4-4F45-AB97-71687521F5AE}"/>
              </a:ext>
            </a:extLst>
          </p:cNvPr>
          <p:cNvGrpSpPr/>
          <p:nvPr/>
        </p:nvGrpSpPr>
        <p:grpSpPr>
          <a:xfrm>
            <a:off x="1058812" y="4578126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Rechteck: eine Ecke abgeschnitten 23">
              <a:extLst>
                <a:ext uri="{FF2B5EF4-FFF2-40B4-BE49-F238E27FC236}">
                  <a16:creationId xmlns:a16="http://schemas.microsoft.com/office/drawing/2014/main" id="{5B0D23ED-A109-406C-BDA5-0590DC497D7E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Hinterhalt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VIRIDIAN BOG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 konnte nicht eingenommen werden und daher landen die Angreifer auf dem Planeten, um sich neu zu gruppieren. Sie werden erwartet.</a:t>
              </a:r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DCD4ABEF-A416-44F1-90C8-60EDBF56A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A735F78-082E-4D19-A64A-D0D00B91CCDF}"/>
              </a:ext>
            </a:extLst>
          </p:cNvPr>
          <p:cNvCxnSpPr>
            <a:cxnSpLocks/>
            <a:stCxn id="6" idx="2"/>
            <a:endCxn id="24" idx="3"/>
          </p:cNvCxnSpPr>
          <p:nvPr/>
        </p:nvCxnSpPr>
        <p:spPr>
          <a:xfrm rot="10800000" flipH="1" flipV="1">
            <a:off x="1058812" y="3125852"/>
            <a:ext cx="1061640" cy="1452789"/>
          </a:xfrm>
          <a:prstGeom prst="bentConnector4">
            <a:avLst>
              <a:gd name="adj1" fmla="val -21533"/>
              <a:gd name="adj2" fmla="val 6942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6301C6E-D75B-4E80-AA13-76845DBB3627}"/>
              </a:ext>
            </a:extLst>
          </p:cNvPr>
          <p:cNvGrpSpPr/>
          <p:nvPr/>
        </p:nvGrpSpPr>
        <p:grpSpPr>
          <a:xfrm>
            <a:off x="5070172" y="4569184"/>
            <a:ext cx="3619249" cy="1381019"/>
            <a:chOff x="5789780" y="955161"/>
            <a:chExt cx="3619249" cy="138101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" name="Rechteck: eine Ecke abgeschnitten 30">
              <a:extLst>
                <a:ext uri="{FF2B5EF4-FFF2-40B4-BE49-F238E27FC236}">
                  <a16:creationId xmlns:a16="http://schemas.microsoft.com/office/drawing/2014/main" id="{D768C670-0E07-467E-9DD8-D85D79ABA85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Sabotiert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TOURMALINE DESERT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 ist unbrauchbar und die Angreifer können wie geplant in der Wüste landen. Sie bereiten den weiteren Angriff vor. Es kommt zum Kampf.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E0C13CD8-6B09-4880-B7F1-E5C10B43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28012" y="955161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CFF0F692-1C3E-4601-B99E-5A396A2EAD06}"/>
              </a:ext>
            </a:extLst>
          </p:cNvPr>
          <p:cNvCxnSpPr>
            <a:cxnSpLocks/>
            <a:stCxn id="6" idx="1"/>
            <a:endCxn id="31" idx="3"/>
          </p:cNvCxnSpPr>
          <p:nvPr/>
        </p:nvCxnSpPr>
        <p:spPr>
          <a:xfrm rot="16200000" flipH="1">
            <a:off x="3749720" y="2187093"/>
            <a:ext cx="752825" cy="4011360"/>
          </a:xfrm>
          <a:prstGeom prst="bentConnector3">
            <a:avLst>
              <a:gd name="adj1" fmla="val 23972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C503461-E075-4136-BDB3-EBC73B952F88}"/>
              </a:ext>
            </a:extLst>
          </p:cNvPr>
          <p:cNvSpPr/>
          <p:nvPr/>
        </p:nvSpPr>
        <p:spPr>
          <a:xfrm>
            <a:off x="5590450" y="3869728"/>
            <a:ext cx="107658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id="{C97741B9-A1A3-4300-9E7C-1415CA4F1785}"/>
              </a:ext>
            </a:extLst>
          </p:cNvPr>
          <p:cNvSpPr/>
          <p:nvPr/>
        </p:nvSpPr>
        <p:spPr>
          <a:xfrm>
            <a:off x="3058971" y="13095684"/>
            <a:ext cx="3609565" cy="845971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  <a:t>Clan gewinnt / Der Angriff ist gescheitert</a:t>
            </a:r>
            <a:endParaRPr lang="de-DE" sz="969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  <a:t>Die Angreifer wurden zurückgeschlagen. Die verbliebenen Truppen der angreifenden IS-Fraktion ziehen sich in den Weltraum zurück.</a:t>
            </a: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2B2EE62-8CD5-4618-8F65-ED672CF43490}"/>
              </a:ext>
            </a:extLst>
          </p:cNvPr>
          <p:cNvCxnSpPr>
            <a:cxnSpLocks/>
            <a:stCxn id="24" idx="2"/>
            <a:endCxn id="419" idx="2"/>
          </p:cNvCxnSpPr>
          <p:nvPr/>
        </p:nvCxnSpPr>
        <p:spPr>
          <a:xfrm rot="10800000" flipH="1" flipV="1">
            <a:off x="1058811" y="5269151"/>
            <a:ext cx="3626099" cy="5545502"/>
          </a:xfrm>
          <a:prstGeom prst="bentConnector3">
            <a:avLst>
              <a:gd name="adj1" fmla="val -630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8C3C03-F958-4BCC-90B2-BE16EC9E4B73}"/>
              </a:ext>
            </a:extLst>
          </p:cNvPr>
          <p:cNvGrpSpPr/>
          <p:nvPr/>
        </p:nvGrpSpPr>
        <p:grpSpPr>
          <a:xfrm>
            <a:off x="23886715" y="4577610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1" name="Rechteck: eine Ecke abgeschnitten 70">
              <a:extLst>
                <a:ext uri="{FF2B5EF4-FFF2-40B4-BE49-F238E27FC236}">
                  <a16:creationId xmlns:a16="http://schemas.microsoft.com/office/drawing/2014/main" id="{B6302AF4-F90F-4218-924E-416ED20AB7E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Greifbarer Sieg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CAUSTIC VALLEY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Stadt wurde eingenommen. Jetzt setzt der Clan auf die Industrieanlage im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Caustic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-Tal, um den Sieg perfekt zu machen. Die Verteidiger haben sich hierher zurückgezogen.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F9A5C056-D81A-4531-B753-C264C011D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90637AD-6E34-4B10-810C-3D919CA0A557}"/>
              </a:ext>
            </a:extLst>
          </p:cNvPr>
          <p:cNvGrpSpPr/>
          <p:nvPr/>
        </p:nvGrpSpPr>
        <p:grpSpPr>
          <a:xfrm>
            <a:off x="19788336" y="4605470"/>
            <a:ext cx="3622837" cy="1381017"/>
            <a:chOff x="6267170" y="955163"/>
            <a:chExt cx="3622837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5" name="Rechteck: eine Ecke abgeschnitten 74">
              <a:extLst>
                <a:ext uri="{FF2B5EF4-FFF2-40B4-BE49-F238E27FC236}">
                  <a16:creationId xmlns:a16="http://schemas.microsoft.com/office/drawing/2014/main" id="{B1318676-9BD7-406D-87F4-627DD7449DD8}"/>
                </a:ext>
              </a:extLst>
            </p:cNvPr>
            <p:cNvSpPr/>
            <p:nvPr/>
          </p:nvSpPr>
          <p:spPr>
            <a:xfrm>
              <a:off x="6267170" y="955163"/>
              <a:ext cx="2136546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Lichtschimmer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konnten in ihrem Ansturm gebremst werden und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Clanner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bereiten die Verteidigung der Rohstoff-Förderanlagen vor, die jetzt angegriffen werden.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72C8F3D0-3ED8-41AE-BCF9-FFA5F069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5D09DD0E-F6D3-40B2-BFB6-057AD7E6B001}"/>
              </a:ext>
            </a:extLst>
          </p:cNvPr>
          <p:cNvGrpSpPr/>
          <p:nvPr/>
        </p:nvGrpSpPr>
        <p:grpSpPr>
          <a:xfrm>
            <a:off x="1058809" y="6726199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1" name="Rechteck: eine Ecke abgeschnitten 80">
              <a:extLst>
                <a:ext uri="{FF2B5EF4-FFF2-40B4-BE49-F238E27FC236}">
                  <a16:creationId xmlns:a16="http://schemas.microsoft.com/office/drawing/2014/main" id="{6EE87F2A-C383-46B9-B28F-A3AD5F9CF5AF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Durchgesetzt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RUBELLITE OASIS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habe sich durchgesetzt und den Angriff im Sumpf abgewehrt. Gestärkt von diesem Erfolg ziehen sie weiter zum Gebiet um die Hauptstadt.</a:t>
              </a:r>
            </a:p>
          </p:txBody>
        </p: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F6075CC4-7090-4C73-902A-F3867F1AA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F6F4334-F2AE-4866-A4DC-93DF20DC3C02}"/>
              </a:ext>
            </a:extLst>
          </p:cNvPr>
          <p:cNvGrpSpPr/>
          <p:nvPr/>
        </p:nvGrpSpPr>
        <p:grpSpPr>
          <a:xfrm>
            <a:off x="1058808" y="8880313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5" name="Rechteck: eine Ecke abgeschnitten 84">
              <a:extLst>
                <a:ext uri="{FF2B5EF4-FFF2-40B4-BE49-F238E27FC236}">
                  <a16:creationId xmlns:a16="http://schemas.microsoft.com/office/drawing/2014/main" id="{CFE3BFA1-F838-4E94-B4AA-17827C2E056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FROZEN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haben, trotz der Niederlagen wieder an Boden gewonnen. Sie wollen nun eine Entscheidung erzwingen.</a:t>
              </a:r>
            </a:p>
          </p:txBody>
        </p: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361680AE-7343-4061-BA9D-939A8445E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7A936863-9C81-4C1D-B1B5-795FE4AFD651}"/>
              </a:ext>
            </a:extLst>
          </p:cNvPr>
          <p:cNvCxnSpPr>
            <a:cxnSpLocks/>
            <a:stCxn id="81" idx="2"/>
            <a:endCxn id="419" idx="2"/>
          </p:cNvCxnSpPr>
          <p:nvPr/>
        </p:nvCxnSpPr>
        <p:spPr>
          <a:xfrm rot="10800000" flipH="1" flipV="1">
            <a:off x="1058809" y="7416709"/>
            <a:ext cx="3626102" cy="3397944"/>
          </a:xfrm>
          <a:prstGeom prst="bentConnector3">
            <a:avLst>
              <a:gd name="adj1" fmla="val -6304"/>
            </a:avLst>
          </a:prstGeom>
          <a:ln w="635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E192C6CB-2ABF-406F-A7CF-D5FF996C2C1D}"/>
              </a:ext>
            </a:extLst>
          </p:cNvPr>
          <p:cNvCxnSpPr>
            <a:cxnSpLocks/>
            <a:stCxn id="24" idx="1"/>
            <a:endCxn id="81" idx="3"/>
          </p:cNvCxnSpPr>
          <p:nvPr/>
        </p:nvCxnSpPr>
        <p:spPr>
          <a:xfrm rot="5400000">
            <a:off x="1737181" y="6342928"/>
            <a:ext cx="766541" cy="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C2247F2E-E033-4B27-B009-8DFCF25D5CC9}"/>
              </a:ext>
            </a:extLst>
          </p:cNvPr>
          <p:cNvCxnSpPr>
            <a:cxnSpLocks/>
            <a:stCxn id="81" idx="1"/>
            <a:endCxn id="85" idx="3"/>
          </p:cNvCxnSpPr>
          <p:nvPr/>
        </p:nvCxnSpPr>
        <p:spPr>
          <a:xfrm rot="5400000">
            <a:off x="1733642" y="8494024"/>
            <a:ext cx="773614" cy="1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77D258D9-60FA-41B2-8FAC-A5B7AA924DF3}"/>
              </a:ext>
            </a:extLst>
          </p:cNvPr>
          <p:cNvCxnSpPr>
            <a:cxnSpLocks/>
            <a:stCxn id="85" idx="2"/>
            <a:endCxn id="419" idx="2"/>
          </p:cNvCxnSpPr>
          <p:nvPr/>
        </p:nvCxnSpPr>
        <p:spPr>
          <a:xfrm rot="10800000" flipH="1" flipV="1">
            <a:off x="1058807" y="9571339"/>
            <a:ext cx="3626103" cy="1243313"/>
          </a:xfrm>
          <a:prstGeom prst="bentConnector3">
            <a:avLst>
              <a:gd name="adj1" fmla="val -630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39501C24-6758-4457-85A3-0B0AE3349A21}"/>
              </a:ext>
            </a:extLst>
          </p:cNvPr>
          <p:cNvCxnSpPr>
            <a:cxnSpLocks/>
            <a:stCxn id="85" idx="1"/>
            <a:endCxn id="576" idx="2"/>
          </p:cNvCxnSpPr>
          <p:nvPr/>
        </p:nvCxnSpPr>
        <p:spPr>
          <a:xfrm rot="16200000" flipH="1">
            <a:off x="4589673" y="7792622"/>
            <a:ext cx="1690152" cy="6628603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D87CF03D-86F9-4F40-A177-CD8DC76988B3}"/>
              </a:ext>
            </a:extLst>
          </p:cNvPr>
          <p:cNvCxnSpPr>
            <a:cxnSpLocks/>
            <a:stCxn id="15" idx="2"/>
            <a:endCxn id="75" idx="3"/>
          </p:cNvCxnSpPr>
          <p:nvPr/>
        </p:nvCxnSpPr>
        <p:spPr>
          <a:xfrm rot="10800000" flipV="1">
            <a:off x="20856609" y="3142022"/>
            <a:ext cx="3030106" cy="14634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1F13763A-BDF7-4E12-AB74-D2A94E9800C3}"/>
              </a:ext>
            </a:extLst>
          </p:cNvPr>
          <p:cNvCxnSpPr>
            <a:stCxn id="15" idx="1"/>
            <a:endCxn id="71" idx="3"/>
          </p:cNvCxnSpPr>
          <p:nvPr/>
        </p:nvCxnSpPr>
        <p:spPr>
          <a:xfrm rot="5400000">
            <a:off x="24698224" y="4205328"/>
            <a:ext cx="745595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4E8B1565-7274-4372-BE92-E5B597BE53F1}"/>
              </a:ext>
            </a:extLst>
          </p:cNvPr>
          <p:cNvGrpSpPr/>
          <p:nvPr/>
        </p:nvGrpSpPr>
        <p:grpSpPr>
          <a:xfrm>
            <a:off x="23886714" y="6739106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5" name="Rechteck: eine Ecke abgeschnitten 154">
              <a:extLst>
                <a:ext uri="{FF2B5EF4-FFF2-40B4-BE49-F238E27FC236}">
                  <a16:creationId xmlns:a16="http://schemas.microsoft.com/office/drawing/2014/main" id="{1AAF1892-D47E-4100-85B5-58E850842892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Grüne Hölle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EMERALD VALE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Noch ist die Hoffnung nicht verloren und im Dschungel kommt es wieder zu einem Zusammenstoß der beiden Kampfverbände.</a:t>
              </a:r>
            </a:p>
          </p:txBody>
        </p:sp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B914AAE5-367D-494E-9E8A-635D20F5C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0EEC02C-0F15-4AFF-A8D8-5E9CBB0BCADC}"/>
              </a:ext>
            </a:extLst>
          </p:cNvPr>
          <p:cNvGrpSpPr/>
          <p:nvPr/>
        </p:nvGrpSpPr>
        <p:grpSpPr>
          <a:xfrm>
            <a:off x="23896529" y="8886664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9" name="Rechteck: eine Ecke abgeschnitten 158">
              <a:extLst>
                <a:ext uri="{FF2B5EF4-FFF2-40B4-BE49-F238E27FC236}">
                  <a16:creationId xmlns:a16="http://schemas.microsoft.com/office/drawing/2014/main" id="{FE55C833-76E0-4626-BA51-5D2080CA976A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POLAR HIGHLANDS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Nach den letzten Erfolgen der Verteidiger ist jetzt der Zeitpunkt für eine Entscheidung gekommen. Es gibt kein Zurück mehr für keine der beiden Seiten.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7896F830-03B4-4177-B9A9-EA060DA62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163" name="Verbinder: gewinkelt 162">
            <a:extLst>
              <a:ext uri="{FF2B5EF4-FFF2-40B4-BE49-F238E27FC236}">
                <a16:creationId xmlns:a16="http://schemas.microsoft.com/office/drawing/2014/main" id="{616D6654-D3D7-4FD0-AC14-6E44B3CBA664}"/>
              </a:ext>
            </a:extLst>
          </p:cNvPr>
          <p:cNvCxnSpPr>
            <a:cxnSpLocks/>
            <a:stCxn id="159" idx="1"/>
            <a:endCxn id="425" idx="6"/>
          </p:cNvCxnSpPr>
          <p:nvPr/>
        </p:nvCxnSpPr>
        <p:spPr>
          <a:xfrm rot="5400000">
            <a:off x="22133403" y="7873565"/>
            <a:ext cx="553314" cy="53415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er: gewinkelt 180">
            <a:extLst>
              <a:ext uri="{FF2B5EF4-FFF2-40B4-BE49-F238E27FC236}">
                <a16:creationId xmlns:a16="http://schemas.microsoft.com/office/drawing/2014/main" id="{2DDE9EA9-BA07-4129-BB08-34FAC2BDF355}"/>
              </a:ext>
            </a:extLst>
          </p:cNvPr>
          <p:cNvCxnSpPr>
            <a:stCxn id="71" idx="1"/>
            <a:endCxn id="155" idx="3"/>
          </p:cNvCxnSpPr>
          <p:nvPr/>
        </p:nvCxnSpPr>
        <p:spPr>
          <a:xfrm rot="5400000">
            <a:off x="24681039" y="6349123"/>
            <a:ext cx="779963" cy="3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er: gewinkelt 182">
            <a:extLst>
              <a:ext uri="{FF2B5EF4-FFF2-40B4-BE49-F238E27FC236}">
                <a16:creationId xmlns:a16="http://schemas.microsoft.com/office/drawing/2014/main" id="{7CCD1AFF-F6CA-4588-ACAC-9748BCC0B0AF}"/>
              </a:ext>
            </a:extLst>
          </p:cNvPr>
          <p:cNvCxnSpPr>
            <a:stCxn id="155" idx="1"/>
            <a:endCxn id="159" idx="3"/>
          </p:cNvCxnSpPr>
          <p:nvPr/>
        </p:nvCxnSpPr>
        <p:spPr>
          <a:xfrm rot="16200000" flipH="1">
            <a:off x="24692655" y="8498485"/>
            <a:ext cx="766541" cy="9815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11822D6A-5059-483E-8343-0CB3CBC114B3}"/>
              </a:ext>
            </a:extLst>
          </p:cNvPr>
          <p:cNvGrpSpPr/>
          <p:nvPr/>
        </p:nvGrpSpPr>
        <p:grpSpPr>
          <a:xfrm>
            <a:off x="9178365" y="6737473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9" name="Rechteck: eine Ecke abgeschnitten 188">
              <a:extLst>
                <a:ext uri="{FF2B5EF4-FFF2-40B4-BE49-F238E27FC236}">
                  <a16:creationId xmlns:a16="http://schemas.microsoft.com/office/drawing/2014/main" id="{864C3E96-B5F7-4EF5-9554-8DF34FB9988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Vormarsch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Den Störangriff haben die angreifenden Truppen abgeschlagen und nun sind sie auf dem Vormarsch in die Industriegebiete nahe der Hauptstadt.</a:t>
              </a:r>
            </a:p>
          </p:txBody>
        </p:sp>
        <p:pic>
          <p:nvPicPr>
            <p:cNvPr id="190" name="Grafik 189">
              <a:extLst>
                <a:ext uri="{FF2B5EF4-FFF2-40B4-BE49-F238E27FC236}">
                  <a16:creationId xmlns:a16="http://schemas.microsoft.com/office/drawing/2014/main" id="{BAE9C6B0-5A2A-4DC8-B4F9-BC955ED79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D1913CC-81AF-4E98-AB04-986960BF478B}"/>
              </a:ext>
            </a:extLst>
          </p:cNvPr>
          <p:cNvGrpSpPr/>
          <p:nvPr/>
        </p:nvGrpSpPr>
        <p:grpSpPr>
          <a:xfrm>
            <a:off x="5070172" y="8892711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3" name="Rechteck: eine Ecke abgeschnitten 192">
              <a:extLst>
                <a:ext uri="{FF2B5EF4-FFF2-40B4-BE49-F238E27FC236}">
                  <a16:creationId xmlns:a16="http://schemas.microsoft.com/office/drawing/2014/main" id="{28DBFB7E-31A5-4E2F-B4E3-4AF6039BDC5B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Der Gegenangriff wurde zerschlagen. Jetzt kommt es zum finalen Gefecht zwischen den beiden Kampf-Truppen.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4" name="Grafik 193">
              <a:extLst>
                <a:ext uri="{FF2B5EF4-FFF2-40B4-BE49-F238E27FC236}">
                  <a16:creationId xmlns:a16="http://schemas.microsoft.com/office/drawing/2014/main" id="{F244358A-ADF5-4FA6-B325-6FA14939D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DFDB7133-4606-41D0-BB47-C56351607E95}"/>
              </a:ext>
            </a:extLst>
          </p:cNvPr>
          <p:cNvGrpSpPr/>
          <p:nvPr/>
        </p:nvGrpSpPr>
        <p:grpSpPr>
          <a:xfrm>
            <a:off x="5070172" y="6738599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8" name="Rechteck: eine Ecke abgeschnitten 197">
              <a:extLst>
                <a:ext uri="{FF2B5EF4-FFF2-40B4-BE49-F238E27FC236}">
                  <a16:creationId xmlns:a16="http://schemas.microsoft.com/office/drawing/2014/main" id="{00AC39A1-3C42-4E68-8BE0-53C5FCD4A5A7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Rücken zur Wand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HELLEBORE OUTPOST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wurden in ihren Vorbereitungen gestört und in das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Hellebore</a:t>
              </a:r>
              <a:r>
                <a:rPr lang="de-DE" sz="775">
                  <a:solidFill>
                    <a:srgbClr val="000000"/>
                  </a:solidFill>
                  <a:latin typeface="Helvetica" panose="020B0604020202020204" pitchFamily="34" charset="0"/>
                </a:rPr>
                <a:t>-Gebiet 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zurückgedrängt, wo sie sich erneut zum Kampf stellen müssen.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9" name="Grafik 198">
              <a:extLst>
                <a:ext uri="{FF2B5EF4-FFF2-40B4-BE49-F238E27FC236}">
                  <a16:creationId xmlns:a16="http://schemas.microsoft.com/office/drawing/2014/main" id="{BD27327F-AF5C-471D-A870-FEC5E277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A929FECB-E019-4AD8-A565-E510F317D8FA}"/>
              </a:ext>
            </a:extLst>
          </p:cNvPr>
          <p:cNvGrpSpPr/>
          <p:nvPr/>
        </p:nvGrpSpPr>
        <p:grpSpPr>
          <a:xfrm>
            <a:off x="9178365" y="890537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2" name="Rechteck: eine Ecke abgeschnitten 201">
              <a:extLst>
                <a:ext uri="{FF2B5EF4-FFF2-40B4-BE49-F238E27FC236}">
                  <a16:creationId xmlns:a16="http://schemas.microsoft.com/office/drawing/2014/main" id="{21E4F2B5-EC52-4615-8C11-54D4F4BAEB0C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RIVER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Industrieanlage wurde verteidigt. Beide Seiten hatten Verluste. Es kommt mit den verbleibenden Truppen zum Entscheidungskampf.</a:t>
              </a:r>
            </a:p>
          </p:txBody>
        </p:sp>
        <p:pic>
          <p:nvPicPr>
            <p:cNvPr id="203" name="Grafik 202">
              <a:extLst>
                <a:ext uri="{FF2B5EF4-FFF2-40B4-BE49-F238E27FC236}">
                  <a16:creationId xmlns:a16="http://schemas.microsoft.com/office/drawing/2014/main" id="{61BF58C1-4A66-4329-A5FD-D9E4BEE79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08" name="Verbinder: gewinkelt 207">
            <a:extLst>
              <a:ext uri="{FF2B5EF4-FFF2-40B4-BE49-F238E27FC236}">
                <a16:creationId xmlns:a16="http://schemas.microsoft.com/office/drawing/2014/main" id="{8189EA8C-1263-4B30-9D80-5DB1DF83E923}"/>
              </a:ext>
            </a:extLst>
          </p:cNvPr>
          <p:cNvCxnSpPr>
            <a:cxnSpLocks/>
            <a:stCxn id="189" idx="2"/>
            <a:endCxn id="576" idx="0"/>
          </p:cNvCxnSpPr>
          <p:nvPr/>
        </p:nvCxnSpPr>
        <p:spPr>
          <a:xfrm rot="10800000" flipV="1">
            <a:off x="8929051" y="7427982"/>
            <a:ext cx="249314" cy="4344017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Verbinder: gewinkelt 212">
            <a:extLst>
              <a:ext uri="{FF2B5EF4-FFF2-40B4-BE49-F238E27FC236}">
                <a16:creationId xmlns:a16="http://schemas.microsoft.com/office/drawing/2014/main" id="{F283A0A9-4BA6-434A-B71D-FB567D5EE24D}"/>
              </a:ext>
            </a:extLst>
          </p:cNvPr>
          <p:cNvCxnSpPr>
            <a:stCxn id="189" idx="1"/>
            <a:endCxn id="202" idx="3"/>
          </p:cNvCxnSpPr>
          <p:nvPr/>
        </p:nvCxnSpPr>
        <p:spPr>
          <a:xfrm rot="5400000">
            <a:off x="9846304" y="8512192"/>
            <a:ext cx="787403" cy="1270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Verbinder: gewinkelt 214">
            <a:extLst>
              <a:ext uri="{FF2B5EF4-FFF2-40B4-BE49-F238E27FC236}">
                <a16:creationId xmlns:a16="http://schemas.microsoft.com/office/drawing/2014/main" id="{25DED9ED-DC0F-4C7D-B313-51BF1D9F5B84}"/>
              </a:ext>
            </a:extLst>
          </p:cNvPr>
          <p:cNvCxnSpPr>
            <a:cxnSpLocks/>
            <a:stCxn id="202" idx="1"/>
            <a:endCxn id="419" idx="6"/>
          </p:cNvCxnSpPr>
          <p:nvPr/>
        </p:nvCxnSpPr>
        <p:spPr>
          <a:xfrm rot="5400000">
            <a:off x="7378587" y="7953235"/>
            <a:ext cx="527742" cy="5195094"/>
          </a:xfrm>
          <a:prstGeom prst="bentConnector2">
            <a:avLst/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4AACF602-57FF-4A68-9823-CD052A73BB8D}"/>
              </a:ext>
            </a:extLst>
          </p:cNvPr>
          <p:cNvSpPr/>
          <p:nvPr/>
        </p:nvSpPr>
        <p:spPr>
          <a:xfrm>
            <a:off x="13805005" y="534259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1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E1281C06-B6F6-4E7B-9DD9-1A8870DCADF2}"/>
              </a:ext>
            </a:extLst>
          </p:cNvPr>
          <p:cNvSpPr/>
          <p:nvPr/>
        </p:nvSpPr>
        <p:spPr>
          <a:xfrm>
            <a:off x="13808894" y="2661966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2</a:t>
            </a:r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ED8175EC-3595-4CDF-8DAD-88D90ED1F797}"/>
              </a:ext>
            </a:extLst>
          </p:cNvPr>
          <p:cNvSpPr/>
          <p:nvPr/>
        </p:nvSpPr>
        <p:spPr>
          <a:xfrm>
            <a:off x="13805005" y="4810065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3</a:t>
            </a:r>
          </a:p>
        </p:txBody>
      </p:sp>
      <p:cxnSp>
        <p:nvCxnSpPr>
          <p:cNvPr id="221" name="Gerade Verbindung mit Pfeil 220">
            <a:extLst>
              <a:ext uri="{FF2B5EF4-FFF2-40B4-BE49-F238E27FC236}">
                <a16:creationId xmlns:a16="http://schemas.microsoft.com/office/drawing/2014/main" id="{BFC62815-6E5E-4A25-BE06-66B96323F1D8}"/>
              </a:ext>
            </a:extLst>
          </p:cNvPr>
          <p:cNvCxnSpPr>
            <a:cxnSpLocks/>
            <a:stCxn id="31" idx="2"/>
            <a:endCxn id="198" idx="3"/>
          </p:cNvCxnSpPr>
          <p:nvPr/>
        </p:nvCxnSpPr>
        <p:spPr>
          <a:xfrm rot="10800000" flipH="1" flipV="1">
            <a:off x="5070172" y="5259695"/>
            <a:ext cx="1061640" cy="1479420"/>
          </a:xfrm>
          <a:prstGeom prst="bentConnector4">
            <a:avLst>
              <a:gd name="adj1" fmla="val -17573"/>
              <a:gd name="adj2" fmla="val 70495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Verbinder: gewinkelt 222">
            <a:extLst>
              <a:ext uri="{FF2B5EF4-FFF2-40B4-BE49-F238E27FC236}">
                <a16:creationId xmlns:a16="http://schemas.microsoft.com/office/drawing/2014/main" id="{21ACAD11-35EE-42DB-A2AC-B4BB064138C5}"/>
              </a:ext>
            </a:extLst>
          </p:cNvPr>
          <p:cNvCxnSpPr>
            <a:stCxn id="31" idx="1"/>
            <a:endCxn id="189" idx="3"/>
          </p:cNvCxnSpPr>
          <p:nvPr/>
        </p:nvCxnSpPr>
        <p:spPr>
          <a:xfrm rot="16200000" flipH="1">
            <a:off x="7792273" y="4289741"/>
            <a:ext cx="787271" cy="4108193"/>
          </a:xfrm>
          <a:prstGeom prst="bentConnector3">
            <a:avLst>
              <a:gd name="adj1" fmla="val 23729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E87CCDCB-811A-4A23-8B11-8AADFAD7053F}"/>
              </a:ext>
            </a:extLst>
          </p:cNvPr>
          <p:cNvSpPr/>
          <p:nvPr/>
        </p:nvSpPr>
        <p:spPr>
          <a:xfrm>
            <a:off x="13808894" y="7005499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4B9FF9-A220-4360-9D95-26B7B44F8515}"/>
              </a:ext>
            </a:extLst>
          </p:cNvPr>
          <p:cNvSpPr/>
          <p:nvPr/>
        </p:nvSpPr>
        <p:spPr>
          <a:xfrm>
            <a:off x="1585233" y="4103844"/>
            <a:ext cx="1039018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3647967-F403-49F6-A996-3FFF8BA386BD}"/>
              </a:ext>
            </a:extLst>
          </p:cNvPr>
          <p:cNvSpPr/>
          <p:nvPr/>
        </p:nvSpPr>
        <p:spPr>
          <a:xfrm>
            <a:off x="1585234" y="6198066"/>
            <a:ext cx="106074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22D062A-1E4D-48B2-A5B4-ECF08CD9E5BA}"/>
              </a:ext>
            </a:extLst>
          </p:cNvPr>
          <p:cNvSpPr/>
          <p:nvPr/>
        </p:nvSpPr>
        <p:spPr>
          <a:xfrm>
            <a:off x="1626914" y="8357127"/>
            <a:ext cx="97750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0CD8AAFC-8B60-45C4-94E5-AE566995522B}"/>
              </a:ext>
            </a:extLst>
          </p:cNvPr>
          <p:cNvSpPr/>
          <p:nvPr/>
        </p:nvSpPr>
        <p:spPr>
          <a:xfrm>
            <a:off x="5557581" y="6247553"/>
            <a:ext cx="1128649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32019DC1-BB4A-4F1A-8B9E-7728357B7EF1}"/>
              </a:ext>
            </a:extLst>
          </p:cNvPr>
          <p:cNvSpPr/>
          <p:nvPr/>
        </p:nvSpPr>
        <p:spPr>
          <a:xfrm>
            <a:off x="9748008" y="6001742"/>
            <a:ext cx="986078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E7E21886-646B-411B-A82D-DFC4618595A1}"/>
              </a:ext>
            </a:extLst>
          </p:cNvPr>
          <p:cNvSpPr/>
          <p:nvPr/>
        </p:nvSpPr>
        <p:spPr>
          <a:xfrm>
            <a:off x="9701188" y="8378546"/>
            <a:ext cx="106602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159D35E5-74B2-48E2-9F47-7B38EE1B311C}"/>
              </a:ext>
            </a:extLst>
          </p:cNvPr>
          <p:cNvSpPr/>
          <p:nvPr/>
        </p:nvSpPr>
        <p:spPr>
          <a:xfrm>
            <a:off x="13805005" y="9214035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5</a:t>
            </a:r>
          </a:p>
        </p:txBody>
      </p: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C26402AF-FB14-4901-8A6E-5D26B3C8E012}"/>
              </a:ext>
            </a:extLst>
          </p:cNvPr>
          <p:cNvCxnSpPr>
            <a:stCxn id="198" idx="1"/>
            <a:endCxn id="193" idx="3"/>
          </p:cNvCxnSpPr>
          <p:nvPr/>
        </p:nvCxnSpPr>
        <p:spPr>
          <a:xfrm rot="5400000">
            <a:off x="5745264" y="8506680"/>
            <a:ext cx="773097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hteck 194">
            <a:extLst>
              <a:ext uri="{FF2B5EF4-FFF2-40B4-BE49-F238E27FC236}">
                <a16:creationId xmlns:a16="http://schemas.microsoft.com/office/drawing/2014/main" id="{5B106E7A-B9F6-4A90-9268-D3C5C574498D}"/>
              </a:ext>
            </a:extLst>
          </p:cNvPr>
          <p:cNvSpPr/>
          <p:nvPr/>
        </p:nvSpPr>
        <p:spPr>
          <a:xfrm>
            <a:off x="5645262" y="8380035"/>
            <a:ext cx="955141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D87F0E8-865B-4188-A569-DF3A5DF28BE1}"/>
              </a:ext>
            </a:extLst>
          </p:cNvPr>
          <p:cNvSpPr/>
          <p:nvPr/>
        </p:nvSpPr>
        <p:spPr>
          <a:xfrm>
            <a:off x="24543376" y="8348616"/>
            <a:ext cx="106134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60D4105-D327-42FC-8B0C-CF313516886E}"/>
              </a:ext>
            </a:extLst>
          </p:cNvPr>
          <p:cNvSpPr/>
          <p:nvPr/>
        </p:nvSpPr>
        <p:spPr>
          <a:xfrm>
            <a:off x="24492859" y="6201058"/>
            <a:ext cx="115743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4460C82-61D0-411E-A19A-E5126B4B197A}"/>
              </a:ext>
            </a:extLst>
          </p:cNvPr>
          <p:cNvSpPr/>
          <p:nvPr/>
        </p:nvSpPr>
        <p:spPr>
          <a:xfrm>
            <a:off x="24505558" y="4047387"/>
            <a:ext cx="1116697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2204AEE-E1A0-48C8-8F2C-F9D84F9A9ADF}"/>
              </a:ext>
            </a:extLst>
          </p:cNvPr>
          <p:cNvSpPr/>
          <p:nvPr/>
        </p:nvSpPr>
        <p:spPr>
          <a:xfrm>
            <a:off x="20164697" y="4023880"/>
            <a:ext cx="1367246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cxnSp>
        <p:nvCxnSpPr>
          <p:cNvPr id="254" name="Verbinder: gewinkelt 253">
            <a:extLst>
              <a:ext uri="{FF2B5EF4-FFF2-40B4-BE49-F238E27FC236}">
                <a16:creationId xmlns:a16="http://schemas.microsoft.com/office/drawing/2014/main" id="{38F2EC54-51BA-46B9-AEE6-F479515470C2}"/>
              </a:ext>
            </a:extLst>
          </p:cNvPr>
          <p:cNvCxnSpPr>
            <a:cxnSpLocks/>
            <a:stCxn id="198" idx="2"/>
            <a:endCxn id="419" idx="0"/>
          </p:cNvCxnSpPr>
          <p:nvPr/>
        </p:nvCxnSpPr>
        <p:spPr>
          <a:xfrm rot="10800000" flipV="1">
            <a:off x="4864912" y="7429623"/>
            <a:ext cx="205261" cy="3205029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Verbinder: gewinkelt 258">
            <a:extLst>
              <a:ext uri="{FF2B5EF4-FFF2-40B4-BE49-F238E27FC236}">
                <a16:creationId xmlns:a16="http://schemas.microsoft.com/office/drawing/2014/main" id="{C1A88AC4-32BF-4D33-A952-5DF91049750E}"/>
              </a:ext>
            </a:extLst>
          </p:cNvPr>
          <p:cNvCxnSpPr>
            <a:cxnSpLocks/>
            <a:stCxn id="193" idx="2"/>
            <a:endCxn id="419" idx="0"/>
          </p:cNvCxnSpPr>
          <p:nvPr/>
        </p:nvCxnSpPr>
        <p:spPr>
          <a:xfrm rot="10800000" flipV="1">
            <a:off x="4864912" y="9583737"/>
            <a:ext cx="205261" cy="105091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hteck: eine Ecke abgeschnitten 272">
            <a:extLst>
              <a:ext uri="{FF2B5EF4-FFF2-40B4-BE49-F238E27FC236}">
                <a16:creationId xmlns:a16="http://schemas.microsoft.com/office/drawing/2014/main" id="{BEA82589-D30C-45D6-AD63-7F60243BD3CE}"/>
              </a:ext>
            </a:extLst>
          </p:cNvPr>
          <p:cNvSpPr/>
          <p:nvPr/>
        </p:nvSpPr>
        <p:spPr>
          <a:xfrm>
            <a:off x="19052654" y="13095347"/>
            <a:ext cx="3609565" cy="845971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100" b="1" dirty="0">
                <a:solidFill>
                  <a:schemeClr val="bg1"/>
                </a:solidFill>
                <a:latin typeface="Helvetica" panose="020B0604020202020204" pitchFamily="34" charset="0"/>
              </a:rPr>
              <a:t>IS gewinnt / Planet wurde erobert</a:t>
            </a:r>
            <a:endParaRPr lang="de-DE" sz="11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800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  <a:t>Die Angreifer haben gesiegt. Der Planet steht nun unter der Kontrolle der angreifenden IS-Fraktion.</a:t>
            </a:r>
          </a:p>
        </p:txBody>
      </p:sp>
      <p:cxnSp>
        <p:nvCxnSpPr>
          <p:cNvPr id="257" name="Verbinder: gewinkelt 256">
            <a:extLst>
              <a:ext uri="{FF2B5EF4-FFF2-40B4-BE49-F238E27FC236}">
                <a16:creationId xmlns:a16="http://schemas.microsoft.com/office/drawing/2014/main" id="{B26BAC9D-C8CC-4808-9494-8A912E4F8EFC}"/>
              </a:ext>
            </a:extLst>
          </p:cNvPr>
          <p:cNvCxnSpPr>
            <a:cxnSpLocks/>
            <a:stCxn id="193" idx="1"/>
            <a:endCxn id="576" idx="2"/>
          </p:cNvCxnSpPr>
          <p:nvPr/>
        </p:nvCxnSpPr>
        <p:spPr>
          <a:xfrm rot="16200000" flipH="1">
            <a:off x="6601554" y="9804503"/>
            <a:ext cx="1677754" cy="2617239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Verbinder: gewinkelt 249">
            <a:extLst>
              <a:ext uri="{FF2B5EF4-FFF2-40B4-BE49-F238E27FC236}">
                <a16:creationId xmlns:a16="http://schemas.microsoft.com/office/drawing/2014/main" id="{59951FC0-FAFC-4716-B6C3-A51EC10F5D52}"/>
              </a:ext>
            </a:extLst>
          </p:cNvPr>
          <p:cNvCxnSpPr>
            <a:cxnSpLocks/>
            <a:stCxn id="202" idx="2"/>
            <a:endCxn id="576" idx="0"/>
          </p:cNvCxnSpPr>
          <p:nvPr/>
        </p:nvCxnSpPr>
        <p:spPr>
          <a:xfrm rot="10800000" flipV="1">
            <a:off x="8929051" y="9596402"/>
            <a:ext cx="249314" cy="2175597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F59D3BF9-48C4-4DF6-9D15-F4C28D5D7B34}"/>
              </a:ext>
            </a:extLst>
          </p:cNvPr>
          <p:cNvGrpSpPr/>
          <p:nvPr/>
        </p:nvGrpSpPr>
        <p:grpSpPr>
          <a:xfrm>
            <a:off x="2861685" y="2184429"/>
            <a:ext cx="1087965" cy="199744"/>
            <a:chOff x="13286556" y="12107918"/>
            <a:chExt cx="1087965" cy="199744"/>
          </a:xfrm>
        </p:grpSpPr>
        <p:sp>
          <p:nvSpPr>
            <p:cNvPr id="361" name="Flussdiagramm: Verbinder 360">
              <a:extLst>
                <a:ext uri="{FF2B5EF4-FFF2-40B4-BE49-F238E27FC236}">
                  <a16:creationId xmlns:a16="http://schemas.microsoft.com/office/drawing/2014/main" id="{9AE8FABD-A8C6-46E6-A6C8-04A4E106876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2" name="Flussdiagramm: Verbinder 361">
              <a:extLst>
                <a:ext uri="{FF2B5EF4-FFF2-40B4-BE49-F238E27FC236}">
                  <a16:creationId xmlns:a16="http://schemas.microsoft.com/office/drawing/2014/main" id="{4CD3A766-51D5-4BBD-A7B6-42D1DB3DB58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3" name="Flussdiagramm: Verbinder 362">
              <a:extLst>
                <a:ext uri="{FF2B5EF4-FFF2-40B4-BE49-F238E27FC236}">
                  <a16:creationId xmlns:a16="http://schemas.microsoft.com/office/drawing/2014/main" id="{7FA107B2-EE1D-4803-958F-CEF6C63D329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4" name="Flussdiagramm: Verbinder 363">
              <a:extLst>
                <a:ext uri="{FF2B5EF4-FFF2-40B4-BE49-F238E27FC236}">
                  <a16:creationId xmlns:a16="http://schemas.microsoft.com/office/drawing/2014/main" id="{1B458D82-5AAE-494E-AB5A-2229B476519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Flussdiagramm: Verbinder 364">
              <a:extLst>
                <a:ext uri="{FF2B5EF4-FFF2-40B4-BE49-F238E27FC236}">
                  <a16:creationId xmlns:a16="http://schemas.microsoft.com/office/drawing/2014/main" id="{E9CCAE8F-8BE5-4A78-B7F2-17F7DF5F8C3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68712042-21B2-4212-ACF9-122077970996}"/>
              </a:ext>
            </a:extLst>
          </p:cNvPr>
          <p:cNvGrpSpPr/>
          <p:nvPr/>
        </p:nvGrpSpPr>
        <p:grpSpPr>
          <a:xfrm>
            <a:off x="2860402" y="4334584"/>
            <a:ext cx="1087965" cy="199744"/>
            <a:chOff x="13286556" y="12107918"/>
            <a:chExt cx="1087965" cy="199744"/>
          </a:xfrm>
        </p:grpSpPr>
        <p:sp>
          <p:nvSpPr>
            <p:cNvPr id="368" name="Flussdiagramm: Verbinder 367">
              <a:extLst>
                <a:ext uri="{FF2B5EF4-FFF2-40B4-BE49-F238E27FC236}">
                  <a16:creationId xmlns:a16="http://schemas.microsoft.com/office/drawing/2014/main" id="{FAB1E73F-E334-4293-B3E4-30413D5F5F7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9" name="Flussdiagramm: Verbinder 368">
              <a:extLst>
                <a:ext uri="{FF2B5EF4-FFF2-40B4-BE49-F238E27FC236}">
                  <a16:creationId xmlns:a16="http://schemas.microsoft.com/office/drawing/2014/main" id="{40F7D428-BB43-4819-8028-D013755ED90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0" name="Flussdiagramm: Verbinder 369">
              <a:extLst>
                <a:ext uri="{FF2B5EF4-FFF2-40B4-BE49-F238E27FC236}">
                  <a16:creationId xmlns:a16="http://schemas.microsoft.com/office/drawing/2014/main" id="{3FA1D95F-1F8F-4C48-9A8D-109EAF2F72C6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1" name="Flussdiagramm: Verbinder 370">
              <a:extLst>
                <a:ext uri="{FF2B5EF4-FFF2-40B4-BE49-F238E27FC236}">
                  <a16:creationId xmlns:a16="http://schemas.microsoft.com/office/drawing/2014/main" id="{9CA27AC1-3AEF-410C-A2F5-64588A89F8F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2" name="Flussdiagramm: Verbinder 371">
              <a:extLst>
                <a:ext uri="{FF2B5EF4-FFF2-40B4-BE49-F238E27FC236}">
                  <a16:creationId xmlns:a16="http://schemas.microsoft.com/office/drawing/2014/main" id="{2636B5A6-79C3-44F3-BA08-5844B2D04037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3" name="Gruppieren 372">
            <a:extLst>
              <a:ext uri="{FF2B5EF4-FFF2-40B4-BE49-F238E27FC236}">
                <a16:creationId xmlns:a16="http://schemas.microsoft.com/office/drawing/2014/main" id="{5EE92044-83DE-4E2C-9600-04A466CE262E}"/>
              </a:ext>
            </a:extLst>
          </p:cNvPr>
          <p:cNvGrpSpPr/>
          <p:nvPr/>
        </p:nvGrpSpPr>
        <p:grpSpPr>
          <a:xfrm>
            <a:off x="2855656" y="6486618"/>
            <a:ext cx="1087965" cy="199744"/>
            <a:chOff x="13286556" y="12107918"/>
            <a:chExt cx="1087965" cy="199744"/>
          </a:xfrm>
        </p:grpSpPr>
        <p:sp>
          <p:nvSpPr>
            <p:cNvPr id="374" name="Flussdiagramm: Verbinder 373">
              <a:extLst>
                <a:ext uri="{FF2B5EF4-FFF2-40B4-BE49-F238E27FC236}">
                  <a16:creationId xmlns:a16="http://schemas.microsoft.com/office/drawing/2014/main" id="{8E2D7341-9624-4927-B77A-C8C54778B54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5" name="Flussdiagramm: Verbinder 374">
              <a:extLst>
                <a:ext uri="{FF2B5EF4-FFF2-40B4-BE49-F238E27FC236}">
                  <a16:creationId xmlns:a16="http://schemas.microsoft.com/office/drawing/2014/main" id="{FF99A18E-E12B-48AE-94F4-6B4FED86381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6" name="Flussdiagramm: Verbinder 375">
              <a:extLst>
                <a:ext uri="{FF2B5EF4-FFF2-40B4-BE49-F238E27FC236}">
                  <a16:creationId xmlns:a16="http://schemas.microsoft.com/office/drawing/2014/main" id="{985C0B74-817F-420A-B9E0-AC78F452FC5C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7" name="Flussdiagramm: Verbinder 376">
              <a:extLst>
                <a:ext uri="{FF2B5EF4-FFF2-40B4-BE49-F238E27FC236}">
                  <a16:creationId xmlns:a16="http://schemas.microsoft.com/office/drawing/2014/main" id="{06BEF382-08A3-4A0C-8F98-190E8C45AF6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8" name="Flussdiagramm: Verbinder 377">
              <a:extLst>
                <a:ext uri="{FF2B5EF4-FFF2-40B4-BE49-F238E27FC236}">
                  <a16:creationId xmlns:a16="http://schemas.microsoft.com/office/drawing/2014/main" id="{EC57998F-8441-4835-9F26-527ABE4DF6E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9" name="Gruppieren 378">
            <a:extLst>
              <a:ext uri="{FF2B5EF4-FFF2-40B4-BE49-F238E27FC236}">
                <a16:creationId xmlns:a16="http://schemas.microsoft.com/office/drawing/2014/main" id="{D30E98C0-FFD7-4967-B4B0-44ADAA12A6AB}"/>
              </a:ext>
            </a:extLst>
          </p:cNvPr>
          <p:cNvGrpSpPr/>
          <p:nvPr/>
        </p:nvGrpSpPr>
        <p:grpSpPr>
          <a:xfrm>
            <a:off x="6882732" y="4333977"/>
            <a:ext cx="1087965" cy="199744"/>
            <a:chOff x="13286556" y="12107918"/>
            <a:chExt cx="1087965" cy="199744"/>
          </a:xfrm>
        </p:grpSpPr>
        <p:sp>
          <p:nvSpPr>
            <p:cNvPr id="380" name="Flussdiagramm: Verbinder 379">
              <a:extLst>
                <a:ext uri="{FF2B5EF4-FFF2-40B4-BE49-F238E27FC236}">
                  <a16:creationId xmlns:a16="http://schemas.microsoft.com/office/drawing/2014/main" id="{5A6956E5-1841-4AD5-A883-5538A54DBA60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1" name="Flussdiagramm: Verbinder 380">
              <a:extLst>
                <a:ext uri="{FF2B5EF4-FFF2-40B4-BE49-F238E27FC236}">
                  <a16:creationId xmlns:a16="http://schemas.microsoft.com/office/drawing/2014/main" id="{A80EEF35-DB34-4C2D-B9F2-296A6CAD5D73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2" name="Flussdiagramm: Verbinder 381">
              <a:extLst>
                <a:ext uri="{FF2B5EF4-FFF2-40B4-BE49-F238E27FC236}">
                  <a16:creationId xmlns:a16="http://schemas.microsoft.com/office/drawing/2014/main" id="{97089184-4C92-4B6C-AAEF-83CDD6E4C0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Flussdiagramm: Verbinder 382">
              <a:extLst>
                <a:ext uri="{FF2B5EF4-FFF2-40B4-BE49-F238E27FC236}">
                  <a16:creationId xmlns:a16="http://schemas.microsoft.com/office/drawing/2014/main" id="{9918FA3E-784F-4448-94F0-DF49CCE64F2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Flussdiagramm: Verbinder 383">
              <a:extLst>
                <a:ext uri="{FF2B5EF4-FFF2-40B4-BE49-F238E27FC236}">
                  <a16:creationId xmlns:a16="http://schemas.microsoft.com/office/drawing/2014/main" id="{62EA033B-C85E-4B65-9692-B0095A0232D3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5" name="Gruppieren 384">
            <a:extLst>
              <a:ext uri="{FF2B5EF4-FFF2-40B4-BE49-F238E27FC236}">
                <a16:creationId xmlns:a16="http://schemas.microsoft.com/office/drawing/2014/main" id="{BC8F930C-00A0-495C-A940-9076057C96D8}"/>
              </a:ext>
            </a:extLst>
          </p:cNvPr>
          <p:cNvGrpSpPr/>
          <p:nvPr/>
        </p:nvGrpSpPr>
        <p:grpSpPr>
          <a:xfrm>
            <a:off x="6871212" y="6486618"/>
            <a:ext cx="1087965" cy="199744"/>
            <a:chOff x="13286556" y="12107918"/>
            <a:chExt cx="1087965" cy="199744"/>
          </a:xfrm>
        </p:grpSpPr>
        <p:sp>
          <p:nvSpPr>
            <p:cNvPr id="386" name="Flussdiagramm: Verbinder 385">
              <a:extLst>
                <a:ext uri="{FF2B5EF4-FFF2-40B4-BE49-F238E27FC236}">
                  <a16:creationId xmlns:a16="http://schemas.microsoft.com/office/drawing/2014/main" id="{71737F00-4D78-4AD6-83FE-BC44DFE4132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7" name="Flussdiagramm: Verbinder 386">
              <a:extLst>
                <a:ext uri="{FF2B5EF4-FFF2-40B4-BE49-F238E27FC236}">
                  <a16:creationId xmlns:a16="http://schemas.microsoft.com/office/drawing/2014/main" id="{34B7664B-1FFF-45C4-8AC0-B194D1A3419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8" name="Flussdiagramm: Verbinder 387">
              <a:extLst>
                <a:ext uri="{FF2B5EF4-FFF2-40B4-BE49-F238E27FC236}">
                  <a16:creationId xmlns:a16="http://schemas.microsoft.com/office/drawing/2014/main" id="{5718B817-DE76-46BB-8113-A166A32313CC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9" name="Flussdiagramm: Verbinder 388">
              <a:extLst>
                <a:ext uri="{FF2B5EF4-FFF2-40B4-BE49-F238E27FC236}">
                  <a16:creationId xmlns:a16="http://schemas.microsoft.com/office/drawing/2014/main" id="{203D0825-FD84-4358-967C-6F43BB408EDA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Flussdiagramm: Verbinder 389">
              <a:extLst>
                <a:ext uri="{FF2B5EF4-FFF2-40B4-BE49-F238E27FC236}">
                  <a16:creationId xmlns:a16="http://schemas.microsoft.com/office/drawing/2014/main" id="{4B39DED3-2F54-4AC2-B420-FD228A6190D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1" name="Gruppieren 390">
            <a:extLst>
              <a:ext uri="{FF2B5EF4-FFF2-40B4-BE49-F238E27FC236}">
                <a16:creationId xmlns:a16="http://schemas.microsoft.com/office/drawing/2014/main" id="{6510FF83-E23A-4B28-8DD2-C45AFBD77A76}"/>
              </a:ext>
            </a:extLst>
          </p:cNvPr>
          <p:cNvGrpSpPr/>
          <p:nvPr/>
        </p:nvGrpSpPr>
        <p:grpSpPr>
          <a:xfrm>
            <a:off x="6871212" y="8640948"/>
            <a:ext cx="1087965" cy="199744"/>
            <a:chOff x="13286556" y="12107918"/>
            <a:chExt cx="1087965" cy="199744"/>
          </a:xfrm>
        </p:grpSpPr>
        <p:sp>
          <p:nvSpPr>
            <p:cNvPr id="392" name="Flussdiagramm: Verbinder 391">
              <a:extLst>
                <a:ext uri="{FF2B5EF4-FFF2-40B4-BE49-F238E27FC236}">
                  <a16:creationId xmlns:a16="http://schemas.microsoft.com/office/drawing/2014/main" id="{A4A229CC-2239-4239-9223-EDAF42102E0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3" name="Flussdiagramm: Verbinder 392">
              <a:extLst>
                <a:ext uri="{FF2B5EF4-FFF2-40B4-BE49-F238E27FC236}">
                  <a16:creationId xmlns:a16="http://schemas.microsoft.com/office/drawing/2014/main" id="{BA8B7C32-8463-4BA5-82E1-75FCB1BDECC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4" name="Flussdiagramm: Verbinder 393">
              <a:extLst>
                <a:ext uri="{FF2B5EF4-FFF2-40B4-BE49-F238E27FC236}">
                  <a16:creationId xmlns:a16="http://schemas.microsoft.com/office/drawing/2014/main" id="{74E88245-954A-479A-BB2D-28743F6DD93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5" name="Flussdiagramm: Verbinder 394">
              <a:extLst>
                <a:ext uri="{FF2B5EF4-FFF2-40B4-BE49-F238E27FC236}">
                  <a16:creationId xmlns:a16="http://schemas.microsoft.com/office/drawing/2014/main" id="{0535C77A-7D9C-426B-881B-1B2DB965BB6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6" name="Flussdiagramm: Verbinder 395">
              <a:extLst>
                <a:ext uri="{FF2B5EF4-FFF2-40B4-BE49-F238E27FC236}">
                  <a16:creationId xmlns:a16="http://schemas.microsoft.com/office/drawing/2014/main" id="{07D0F687-25BE-44F6-B0A1-45AA095B5189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7" name="Gruppieren 396">
            <a:extLst>
              <a:ext uri="{FF2B5EF4-FFF2-40B4-BE49-F238E27FC236}">
                <a16:creationId xmlns:a16="http://schemas.microsoft.com/office/drawing/2014/main" id="{7C36C0FB-C5E4-4378-BB39-FC37F6445151}"/>
              </a:ext>
            </a:extLst>
          </p:cNvPr>
          <p:cNvGrpSpPr/>
          <p:nvPr/>
        </p:nvGrpSpPr>
        <p:grpSpPr>
          <a:xfrm>
            <a:off x="10979405" y="6499844"/>
            <a:ext cx="1087965" cy="199744"/>
            <a:chOff x="13286556" y="12107918"/>
            <a:chExt cx="1087965" cy="199744"/>
          </a:xfrm>
        </p:grpSpPr>
        <p:sp>
          <p:nvSpPr>
            <p:cNvPr id="398" name="Flussdiagramm: Verbinder 397">
              <a:extLst>
                <a:ext uri="{FF2B5EF4-FFF2-40B4-BE49-F238E27FC236}">
                  <a16:creationId xmlns:a16="http://schemas.microsoft.com/office/drawing/2014/main" id="{E38B9F36-54C5-4E3A-A227-43DA6401E7D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9" name="Flussdiagramm: Verbinder 398">
              <a:extLst>
                <a:ext uri="{FF2B5EF4-FFF2-40B4-BE49-F238E27FC236}">
                  <a16:creationId xmlns:a16="http://schemas.microsoft.com/office/drawing/2014/main" id="{AB99A06E-F841-416F-A6AC-4E11EFE59087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0" name="Flussdiagramm: Verbinder 399">
              <a:extLst>
                <a:ext uri="{FF2B5EF4-FFF2-40B4-BE49-F238E27FC236}">
                  <a16:creationId xmlns:a16="http://schemas.microsoft.com/office/drawing/2014/main" id="{23276C60-DEB1-45B9-AC23-C07E41FB2E2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1" name="Flussdiagramm: Verbinder 400">
              <a:extLst>
                <a:ext uri="{FF2B5EF4-FFF2-40B4-BE49-F238E27FC236}">
                  <a16:creationId xmlns:a16="http://schemas.microsoft.com/office/drawing/2014/main" id="{B81DE301-728C-46D7-883B-90BA62E34C1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2" name="Flussdiagramm: Verbinder 401">
              <a:extLst>
                <a:ext uri="{FF2B5EF4-FFF2-40B4-BE49-F238E27FC236}">
                  <a16:creationId xmlns:a16="http://schemas.microsoft.com/office/drawing/2014/main" id="{4618C2DB-D4FD-4FF2-99BA-CCCEADF12F8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11479F1E-4880-41C0-BA69-504E86F867E5}"/>
              </a:ext>
            </a:extLst>
          </p:cNvPr>
          <p:cNvGrpSpPr/>
          <p:nvPr/>
        </p:nvGrpSpPr>
        <p:grpSpPr>
          <a:xfrm>
            <a:off x="10981071" y="8643876"/>
            <a:ext cx="1087965" cy="199744"/>
            <a:chOff x="13286556" y="12107918"/>
            <a:chExt cx="1087965" cy="199744"/>
          </a:xfrm>
        </p:grpSpPr>
        <p:sp>
          <p:nvSpPr>
            <p:cNvPr id="404" name="Flussdiagramm: Verbinder 403">
              <a:extLst>
                <a:ext uri="{FF2B5EF4-FFF2-40B4-BE49-F238E27FC236}">
                  <a16:creationId xmlns:a16="http://schemas.microsoft.com/office/drawing/2014/main" id="{A1798A3B-4AC6-4CD3-A5AD-EBA0065CD069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5" name="Flussdiagramm: Verbinder 404">
              <a:extLst>
                <a:ext uri="{FF2B5EF4-FFF2-40B4-BE49-F238E27FC236}">
                  <a16:creationId xmlns:a16="http://schemas.microsoft.com/office/drawing/2014/main" id="{1839500E-5259-428D-B715-E5D019EF615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6" name="Flussdiagramm: Verbinder 405">
              <a:extLst>
                <a:ext uri="{FF2B5EF4-FFF2-40B4-BE49-F238E27FC236}">
                  <a16:creationId xmlns:a16="http://schemas.microsoft.com/office/drawing/2014/main" id="{D7820A33-C32F-4065-A31D-F08F5B850B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7" name="Flussdiagramm: Verbinder 406">
              <a:extLst>
                <a:ext uri="{FF2B5EF4-FFF2-40B4-BE49-F238E27FC236}">
                  <a16:creationId xmlns:a16="http://schemas.microsoft.com/office/drawing/2014/main" id="{7A8B4132-DED4-4F99-B19A-3BC7377EA509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8" name="Flussdiagramm: Verbinder 407">
              <a:extLst>
                <a:ext uri="{FF2B5EF4-FFF2-40B4-BE49-F238E27FC236}">
                  <a16:creationId xmlns:a16="http://schemas.microsoft.com/office/drawing/2014/main" id="{6C8B75AC-D064-4CB9-B6E9-27C9967A0310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88493FD2-9143-4FEA-A98F-36BD6D10ACCE}"/>
              </a:ext>
            </a:extLst>
          </p:cNvPr>
          <p:cNvGrpSpPr/>
          <p:nvPr/>
        </p:nvGrpSpPr>
        <p:grpSpPr>
          <a:xfrm>
            <a:off x="2856426" y="8643876"/>
            <a:ext cx="1087965" cy="199744"/>
            <a:chOff x="13286556" y="12107918"/>
            <a:chExt cx="1087965" cy="199744"/>
          </a:xfrm>
        </p:grpSpPr>
        <p:sp>
          <p:nvSpPr>
            <p:cNvPr id="410" name="Flussdiagramm: Verbinder 409">
              <a:extLst>
                <a:ext uri="{FF2B5EF4-FFF2-40B4-BE49-F238E27FC236}">
                  <a16:creationId xmlns:a16="http://schemas.microsoft.com/office/drawing/2014/main" id="{46018D6C-B29E-4602-B56D-DC5FF5C5DC0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1" name="Flussdiagramm: Verbinder 410">
              <a:extLst>
                <a:ext uri="{FF2B5EF4-FFF2-40B4-BE49-F238E27FC236}">
                  <a16:creationId xmlns:a16="http://schemas.microsoft.com/office/drawing/2014/main" id="{821134FA-1875-4234-AA9B-E1E60CF302A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2" name="Flussdiagramm: Verbinder 411">
              <a:extLst>
                <a:ext uri="{FF2B5EF4-FFF2-40B4-BE49-F238E27FC236}">
                  <a16:creationId xmlns:a16="http://schemas.microsoft.com/office/drawing/2014/main" id="{D83C4988-332B-408A-97DE-F222194ADB46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3" name="Flussdiagramm: Verbinder 412">
              <a:extLst>
                <a:ext uri="{FF2B5EF4-FFF2-40B4-BE49-F238E27FC236}">
                  <a16:creationId xmlns:a16="http://schemas.microsoft.com/office/drawing/2014/main" id="{E88D234D-47CF-47F1-B469-8E7C2A5AC5A2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4" name="Flussdiagramm: Verbinder 413">
              <a:extLst>
                <a:ext uri="{FF2B5EF4-FFF2-40B4-BE49-F238E27FC236}">
                  <a16:creationId xmlns:a16="http://schemas.microsoft.com/office/drawing/2014/main" id="{6796CF81-1116-46C0-B540-5F297FD5992A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5" name="Gruppieren 414">
            <a:extLst>
              <a:ext uri="{FF2B5EF4-FFF2-40B4-BE49-F238E27FC236}">
                <a16:creationId xmlns:a16="http://schemas.microsoft.com/office/drawing/2014/main" id="{42C106DC-40FB-45E5-B331-8078661DEE2D}"/>
              </a:ext>
            </a:extLst>
          </p:cNvPr>
          <p:cNvGrpSpPr/>
          <p:nvPr/>
        </p:nvGrpSpPr>
        <p:grpSpPr>
          <a:xfrm>
            <a:off x="3177177" y="12840308"/>
            <a:ext cx="641808" cy="199744"/>
            <a:chOff x="13286556" y="12107918"/>
            <a:chExt cx="641808" cy="199744"/>
          </a:xfrm>
        </p:grpSpPr>
        <p:sp>
          <p:nvSpPr>
            <p:cNvPr id="416" name="Flussdiagramm: Verbinder 415">
              <a:extLst>
                <a:ext uri="{FF2B5EF4-FFF2-40B4-BE49-F238E27FC236}">
                  <a16:creationId xmlns:a16="http://schemas.microsoft.com/office/drawing/2014/main" id="{7ABA86BD-8ACE-4FB8-B1C5-3E0FBA3F8BC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7" name="Flussdiagramm: Verbinder 416">
              <a:extLst>
                <a:ext uri="{FF2B5EF4-FFF2-40B4-BE49-F238E27FC236}">
                  <a16:creationId xmlns:a16="http://schemas.microsoft.com/office/drawing/2014/main" id="{7AE6ECC1-C06B-4EB9-82DE-9761EB71B8A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8" name="Flussdiagramm: Verbinder 417">
              <a:extLst>
                <a:ext uri="{FF2B5EF4-FFF2-40B4-BE49-F238E27FC236}">
                  <a16:creationId xmlns:a16="http://schemas.microsoft.com/office/drawing/2014/main" id="{765837F8-E713-41A5-AF33-6532AF240B21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C0FD030-0674-42B6-975C-73D7632A62AB}"/>
              </a:ext>
            </a:extLst>
          </p:cNvPr>
          <p:cNvGrpSpPr/>
          <p:nvPr/>
        </p:nvGrpSpPr>
        <p:grpSpPr>
          <a:xfrm>
            <a:off x="19788336" y="6734510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7" name="Rechteck: eine Ecke abgeschnitten 426">
              <a:extLst>
                <a:ext uri="{FF2B5EF4-FFF2-40B4-BE49-F238E27FC236}">
                  <a16:creationId xmlns:a16="http://schemas.microsoft.com/office/drawing/2014/main" id="{DED07E4D-5F4E-4361-A8B7-F64B8AD9E1D3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Feuersturm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TERRA THERMA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erringen einen erneuten Erfolg und drängen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Clanner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ins Vulkangebiet, wo diese sich erneut dem Kampf stellen.</a:t>
              </a:r>
            </a:p>
          </p:txBody>
        </p:sp>
        <p:pic>
          <p:nvPicPr>
            <p:cNvPr id="428" name="Grafik 427">
              <a:extLst>
                <a:ext uri="{FF2B5EF4-FFF2-40B4-BE49-F238E27FC236}">
                  <a16:creationId xmlns:a16="http://schemas.microsoft.com/office/drawing/2014/main" id="{FB16C32A-3C55-4688-B6AE-9365081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29" name="Gruppieren 428">
            <a:extLst>
              <a:ext uri="{FF2B5EF4-FFF2-40B4-BE49-F238E27FC236}">
                <a16:creationId xmlns:a16="http://schemas.microsoft.com/office/drawing/2014/main" id="{257DC4FA-E988-42F9-940D-C77AAF0D2735}"/>
              </a:ext>
            </a:extLst>
          </p:cNvPr>
          <p:cNvGrpSpPr/>
          <p:nvPr/>
        </p:nvGrpSpPr>
        <p:grpSpPr>
          <a:xfrm>
            <a:off x="15680143" y="8889748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0" name="Rechteck: eine Ecke abgeschnitten 429">
              <a:extLst>
                <a:ext uri="{FF2B5EF4-FFF2-40B4-BE49-F238E27FC236}">
                  <a16:creationId xmlns:a16="http://schemas.microsoft.com/office/drawing/2014/main" id="{5EAD1680-60E9-479F-B0CB-83EA9DB0B57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TOURMALINE DESERT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Keine der beiden Seiten konnte effektiv die Oberhand gewinnen und es kommt zum letzten, entscheidenden Gefecht. Hier wird sich der Kampf entscheiden.</a:t>
              </a:r>
            </a:p>
          </p:txBody>
        </p:sp>
        <p:pic>
          <p:nvPicPr>
            <p:cNvPr id="431" name="Grafik 430">
              <a:extLst>
                <a:ext uri="{FF2B5EF4-FFF2-40B4-BE49-F238E27FC236}">
                  <a16:creationId xmlns:a16="http://schemas.microsoft.com/office/drawing/2014/main" id="{08CA9182-F992-4EFA-BEFE-BC2E04AA9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32" name="Gruppieren 431">
            <a:extLst>
              <a:ext uri="{FF2B5EF4-FFF2-40B4-BE49-F238E27FC236}">
                <a16:creationId xmlns:a16="http://schemas.microsoft.com/office/drawing/2014/main" id="{A11C5985-BB8D-48BC-8C21-7789F755171D}"/>
              </a:ext>
            </a:extLst>
          </p:cNvPr>
          <p:cNvGrpSpPr/>
          <p:nvPr/>
        </p:nvGrpSpPr>
        <p:grpSpPr>
          <a:xfrm>
            <a:off x="15680143" y="6735636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3" name="Rechteck: eine Ecke abgeschnitten 432">
              <a:extLst>
                <a:ext uri="{FF2B5EF4-FFF2-40B4-BE49-F238E27FC236}">
                  <a16:creationId xmlns:a16="http://schemas.microsoft.com/office/drawing/2014/main" id="{1C529695-2AE5-43C7-9881-CF8713D48A0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Der Weg zurück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FOREST COLONY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Verteidiger haben Hoffnung geschöpft und bereiten sich darauf vor, die Invasoren zurückzuschlagen. Es kommt im Waldgebiet zur erneuten Konfrontation.</a:t>
              </a:r>
            </a:p>
          </p:txBody>
        </p:sp>
        <p:pic>
          <p:nvPicPr>
            <p:cNvPr id="434" name="Grafik 433">
              <a:extLst>
                <a:ext uri="{FF2B5EF4-FFF2-40B4-BE49-F238E27FC236}">
                  <a16:creationId xmlns:a16="http://schemas.microsoft.com/office/drawing/2014/main" id="{C86C0E41-4A96-4CEF-9D84-B60F92FBD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187BE0E7-2D87-40A1-B304-AD2323F8C899}"/>
              </a:ext>
            </a:extLst>
          </p:cNvPr>
          <p:cNvGrpSpPr/>
          <p:nvPr/>
        </p:nvGrpSpPr>
        <p:grpSpPr>
          <a:xfrm>
            <a:off x="19788336" y="8902415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6" name="Rechteck: eine Ecke abgeschnitten 435">
              <a:extLst>
                <a:ext uri="{FF2B5EF4-FFF2-40B4-BE49-F238E27FC236}">
                  <a16:creationId xmlns:a16="http://schemas.microsoft.com/office/drawing/2014/main" id="{DB267652-BB74-41D5-B92E-FCF7A41F2727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ALPINE PEAKS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Beide Seiten haben Niederlagen aber auch Erfolge erlebt. Es muss eine Entscheidung geben. Beide Seiten sind entschlossen, als Sieger hervorzugehen.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437" name="Grafik 436">
              <a:extLst>
                <a:ext uri="{FF2B5EF4-FFF2-40B4-BE49-F238E27FC236}">
                  <a16:creationId xmlns:a16="http://schemas.microsoft.com/office/drawing/2014/main" id="{F6910149-8DBE-48F3-825E-F00BEE74B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438" name="Verbinder: gewinkelt 437">
            <a:extLst>
              <a:ext uri="{FF2B5EF4-FFF2-40B4-BE49-F238E27FC236}">
                <a16:creationId xmlns:a16="http://schemas.microsoft.com/office/drawing/2014/main" id="{1DEE97E9-2558-445E-97B5-C255A836C497}"/>
              </a:ext>
            </a:extLst>
          </p:cNvPr>
          <p:cNvCxnSpPr>
            <a:stCxn id="427" idx="1"/>
            <a:endCxn id="436" idx="3"/>
          </p:cNvCxnSpPr>
          <p:nvPr/>
        </p:nvCxnSpPr>
        <p:spPr>
          <a:xfrm rot="5400000">
            <a:off x="20456275" y="8509229"/>
            <a:ext cx="787403" cy="1270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hteck 440">
            <a:extLst>
              <a:ext uri="{FF2B5EF4-FFF2-40B4-BE49-F238E27FC236}">
                <a16:creationId xmlns:a16="http://schemas.microsoft.com/office/drawing/2014/main" id="{F2F6DAD7-2AB0-4A26-BE8F-1DF147CD1616}"/>
              </a:ext>
            </a:extLst>
          </p:cNvPr>
          <p:cNvSpPr/>
          <p:nvPr/>
        </p:nvSpPr>
        <p:spPr>
          <a:xfrm>
            <a:off x="20226190" y="8375583"/>
            <a:ext cx="1249768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cxnSp>
        <p:nvCxnSpPr>
          <p:cNvPr id="442" name="Verbinder: gewinkelt 441">
            <a:extLst>
              <a:ext uri="{FF2B5EF4-FFF2-40B4-BE49-F238E27FC236}">
                <a16:creationId xmlns:a16="http://schemas.microsoft.com/office/drawing/2014/main" id="{FCE6621D-198C-4FE4-8506-4FFEB2777DB1}"/>
              </a:ext>
            </a:extLst>
          </p:cNvPr>
          <p:cNvCxnSpPr>
            <a:stCxn id="433" idx="1"/>
            <a:endCxn id="430" idx="3"/>
          </p:cNvCxnSpPr>
          <p:nvPr/>
        </p:nvCxnSpPr>
        <p:spPr>
          <a:xfrm rot="5400000">
            <a:off x="16355235" y="8503717"/>
            <a:ext cx="773097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hteck 442">
            <a:extLst>
              <a:ext uri="{FF2B5EF4-FFF2-40B4-BE49-F238E27FC236}">
                <a16:creationId xmlns:a16="http://schemas.microsoft.com/office/drawing/2014/main" id="{B41EF19B-07ED-4DD3-B3C0-12520C5EF69C}"/>
              </a:ext>
            </a:extLst>
          </p:cNvPr>
          <p:cNvSpPr/>
          <p:nvPr/>
        </p:nvSpPr>
        <p:spPr>
          <a:xfrm>
            <a:off x="16174890" y="8356052"/>
            <a:ext cx="1104004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grpSp>
        <p:nvGrpSpPr>
          <p:cNvPr id="444" name="Gruppieren 443">
            <a:extLst>
              <a:ext uri="{FF2B5EF4-FFF2-40B4-BE49-F238E27FC236}">
                <a16:creationId xmlns:a16="http://schemas.microsoft.com/office/drawing/2014/main" id="{CE5EAB74-F908-4D07-9086-09E7CDFA4B0B}"/>
              </a:ext>
            </a:extLst>
          </p:cNvPr>
          <p:cNvGrpSpPr/>
          <p:nvPr/>
        </p:nvGrpSpPr>
        <p:grpSpPr>
          <a:xfrm>
            <a:off x="25887929" y="2193035"/>
            <a:ext cx="1087965" cy="199744"/>
            <a:chOff x="13286556" y="12107918"/>
            <a:chExt cx="1087965" cy="199744"/>
          </a:xfrm>
        </p:grpSpPr>
        <p:sp>
          <p:nvSpPr>
            <p:cNvPr id="445" name="Flussdiagramm: Verbinder 444">
              <a:extLst>
                <a:ext uri="{FF2B5EF4-FFF2-40B4-BE49-F238E27FC236}">
                  <a16:creationId xmlns:a16="http://schemas.microsoft.com/office/drawing/2014/main" id="{3C1A1ECB-BBBD-4320-9554-F7D79171BB6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Flussdiagramm: Verbinder 445">
              <a:extLst>
                <a:ext uri="{FF2B5EF4-FFF2-40B4-BE49-F238E27FC236}">
                  <a16:creationId xmlns:a16="http://schemas.microsoft.com/office/drawing/2014/main" id="{0106754B-E928-4677-B908-923120DA74A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Flussdiagramm: Verbinder 446">
              <a:extLst>
                <a:ext uri="{FF2B5EF4-FFF2-40B4-BE49-F238E27FC236}">
                  <a16:creationId xmlns:a16="http://schemas.microsoft.com/office/drawing/2014/main" id="{11FCEEA9-F5A7-4E98-A682-D55BC0D97329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Flussdiagramm: Verbinder 447">
              <a:extLst>
                <a:ext uri="{FF2B5EF4-FFF2-40B4-BE49-F238E27FC236}">
                  <a16:creationId xmlns:a16="http://schemas.microsoft.com/office/drawing/2014/main" id="{FA0D2A6F-2870-4BD9-AF4A-7BA6984F207E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Flussdiagramm: Verbinder 448">
              <a:extLst>
                <a:ext uri="{FF2B5EF4-FFF2-40B4-BE49-F238E27FC236}">
                  <a16:creationId xmlns:a16="http://schemas.microsoft.com/office/drawing/2014/main" id="{1295DE67-3970-459B-BF52-D6670818CCD8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0" name="Gruppieren 449">
            <a:extLst>
              <a:ext uri="{FF2B5EF4-FFF2-40B4-BE49-F238E27FC236}">
                <a16:creationId xmlns:a16="http://schemas.microsoft.com/office/drawing/2014/main" id="{47269E36-395D-477B-9C65-9345EAB1F410}"/>
              </a:ext>
            </a:extLst>
          </p:cNvPr>
          <p:cNvGrpSpPr/>
          <p:nvPr/>
        </p:nvGrpSpPr>
        <p:grpSpPr>
          <a:xfrm>
            <a:off x="17481183" y="8637985"/>
            <a:ext cx="1087965" cy="199744"/>
            <a:chOff x="13286556" y="12107918"/>
            <a:chExt cx="1087965" cy="199744"/>
          </a:xfrm>
        </p:grpSpPr>
        <p:sp>
          <p:nvSpPr>
            <p:cNvPr id="451" name="Flussdiagramm: Verbinder 450">
              <a:extLst>
                <a:ext uri="{FF2B5EF4-FFF2-40B4-BE49-F238E27FC236}">
                  <a16:creationId xmlns:a16="http://schemas.microsoft.com/office/drawing/2014/main" id="{6E75B70A-4218-4323-902E-1FF3F36F68B8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2" name="Flussdiagramm: Verbinder 451">
              <a:extLst>
                <a:ext uri="{FF2B5EF4-FFF2-40B4-BE49-F238E27FC236}">
                  <a16:creationId xmlns:a16="http://schemas.microsoft.com/office/drawing/2014/main" id="{4400CA68-5CB2-43EF-82A3-021201C96AF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3" name="Flussdiagramm: Verbinder 452">
              <a:extLst>
                <a:ext uri="{FF2B5EF4-FFF2-40B4-BE49-F238E27FC236}">
                  <a16:creationId xmlns:a16="http://schemas.microsoft.com/office/drawing/2014/main" id="{56A2F3AF-53C5-4E9C-8AEF-4466BD389BA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4" name="Flussdiagramm: Verbinder 453">
              <a:extLst>
                <a:ext uri="{FF2B5EF4-FFF2-40B4-BE49-F238E27FC236}">
                  <a16:creationId xmlns:a16="http://schemas.microsoft.com/office/drawing/2014/main" id="{816543D8-396A-420F-9F4C-87D74979CB48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5" name="Flussdiagramm: Verbinder 454">
              <a:extLst>
                <a:ext uri="{FF2B5EF4-FFF2-40B4-BE49-F238E27FC236}">
                  <a16:creationId xmlns:a16="http://schemas.microsoft.com/office/drawing/2014/main" id="{586E24B5-811A-4880-9FF8-B08F9C13396C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6" name="Gruppieren 455">
            <a:extLst>
              <a:ext uri="{FF2B5EF4-FFF2-40B4-BE49-F238E27FC236}">
                <a16:creationId xmlns:a16="http://schemas.microsoft.com/office/drawing/2014/main" id="{CA55C78A-F65D-4B0F-B4E5-99E35C4C4760}"/>
              </a:ext>
            </a:extLst>
          </p:cNvPr>
          <p:cNvGrpSpPr/>
          <p:nvPr/>
        </p:nvGrpSpPr>
        <p:grpSpPr>
          <a:xfrm>
            <a:off x="21589376" y="6486371"/>
            <a:ext cx="1087965" cy="199744"/>
            <a:chOff x="13286556" y="12107918"/>
            <a:chExt cx="1087965" cy="199744"/>
          </a:xfrm>
        </p:grpSpPr>
        <p:sp>
          <p:nvSpPr>
            <p:cNvPr id="457" name="Flussdiagramm: Verbinder 456">
              <a:extLst>
                <a:ext uri="{FF2B5EF4-FFF2-40B4-BE49-F238E27FC236}">
                  <a16:creationId xmlns:a16="http://schemas.microsoft.com/office/drawing/2014/main" id="{718936BE-9690-4861-8296-D80CE886351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8" name="Flussdiagramm: Verbinder 457">
              <a:extLst>
                <a:ext uri="{FF2B5EF4-FFF2-40B4-BE49-F238E27FC236}">
                  <a16:creationId xmlns:a16="http://schemas.microsoft.com/office/drawing/2014/main" id="{E6B6CCEF-BE52-4EAA-A700-9B647A6C9C36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9" name="Flussdiagramm: Verbinder 458">
              <a:extLst>
                <a:ext uri="{FF2B5EF4-FFF2-40B4-BE49-F238E27FC236}">
                  <a16:creationId xmlns:a16="http://schemas.microsoft.com/office/drawing/2014/main" id="{CE4F0B2B-4FC7-42AA-B1A3-2F757FE00D6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0" name="Flussdiagramm: Verbinder 459">
              <a:extLst>
                <a:ext uri="{FF2B5EF4-FFF2-40B4-BE49-F238E27FC236}">
                  <a16:creationId xmlns:a16="http://schemas.microsoft.com/office/drawing/2014/main" id="{D47F966A-89BC-468E-88BE-322D8B1B9BC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1" name="Flussdiagramm: Verbinder 460">
              <a:extLst>
                <a:ext uri="{FF2B5EF4-FFF2-40B4-BE49-F238E27FC236}">
                  <a16:creationId xmlns:a16="http://schemas.microsoft.com/office/drawing/2014/main" id="{88AC279A-EEC4-4F8B-BAFF-7FB888FB415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2" name="Gruppieren 461">
            <a:extLst>
              <a:ext uri="{FF2B5EF4-FFF2-40B4-BE49-F238E27FC236}">
                <a16:creationId xmlns:a16="http://schemas.microsoft.com/office/drawing/2014/main" id="{056BAA60-5C41-47BA-BA1D-216884DB6D39}"/>
              </a:ext>
            </a:extLst>
          </p:cNvPr>
          <p:cNvGrpSpPr/>
          <p:nvPr/>
        </p:nvGrpSpPr>
        <p:grpSpPr>
          <a:xfrm>
            <a:off x="21591042" y="8640913"/>
            <a:ext cx="1087965" cy="199744"/>
            <a:chOff x="13286556" y="12107918"/>
            <a:chExt cx="1087965" cy="199744"/>
          </a:xfrm>
        </p:grpSpPr>
        <p:sp>
          <p:nvSpPr>
            <p:cNvPr id="463" name="Flussdiagramm: Verbinder 462">
              <a:extLst>
                <a:ext uri="{FF2B5EF4-FFF2-40B4-BE49-F238E27FC236}">
                  <a16:creationId xmlns:a16="http://schemas.microsoft.com/office/drawing/2014/main" id="{5907FEB0-3D84-4C3F-96E3-C3615F41732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4" name="Flussdiagramm: Verbinder 463">
              <a:extLst>
                <a:ext uri="{FF2B5EF4-FFF2-40B4-BE49-F238E27FC236}">
                  <a16:creationId xmlns:a16="http://schemas.microsoft.com/office/drawing/2014/main" id="{7B3C3BD8-9A2E-40F7-9BCB-02A32B89FB30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5" name="Flussdiagramm: Verbinder 464">
              <a:extLst>
                <a:ext uri="{FF2B5EF4-FFF2-40B4-BE49-F238E27FC236}">
                  <a16:creationId xmlns:a16="http://schemas.microsoft.com/office/drawing/2014/main" id="{5E22DF79-42AC-40D1-B389-0BD12019FA5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6" name="Flussdiagramm: Verbinder 465">
              <a:extLst>
                <a:ext uri="{FF2B5EF4-FFF2-40B4-BE49-F238E27FC236}">
                  <a16:creationId xmlns:a16="http://schemas.microsoft.com/office/drawing/2014/main" id="{0E15D918-D51A-4EB6-805C-5B576D6FCC8F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Flussdiagramm: Verbinder 466">
              <a:extLst>
                <a:ext uri="{FF2B5EF4-FFF2-40B4-BE49-F238E27FC236}">
                  <a16:creationId xmlns:a16="http://schemas.microsoft.com/office/drawing/2014/main" id="{6D79994C-56BD-4994-8E72-FAAF12D65AC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1" name="Gruppieren 470">
            <a:extLst>
              <a:ext uri="{FF2B5EF4-FFF2-40B4-BE49-F238E27FC236}">
                <a16:creationId xmlns:a16="http://schemas.microsoft.com/office/drawing/2014/main" id="{C243DD03-9BAC-4FF8-8B12-0E02AB239E1C}"/>
              </a:ext>
            </a:extLst>
          </p:cNvPr>
          <p:cNvGrpSpPr/>
          <p:nvPr/>
        </p:nvGrpSpPr>
        <p:grpSpPr>
          <a:xfrm>
            <a:off x="17525107" y="6477348"/>
            <a:ext cx="1087965" cy="199744"/>
            <a:chOff x="13286556" y="12107918"/>
            <a:chExt cx="1087965" cy="199744"/>
          </a:xfrm>
        </p:grpSpPr>
        <p:sp>
          <p:nvSpPr>
            <p:cNvPr id="472" name="Flussdiagramm: Verbinder 471">
              <a:extLst>
                <a:ext uri="{FF2B5EF4-FFF2-40B4-BE49-F238E27FC236}">
                  <a16:creationId xmlns:a16="http://schemas.microsoft.com/office/drawing/2014/main" id="{B7C1C669-BEEF-47BD-8B71-42EC7CDB3CB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3" name="Flussdiagramm: Verbinder 472">
              <a:extLst>
                <a:ext uri="{FF2B5EF4-FFF2-40B4-BE49-F238E27FC236}">
                  <a16:creationId xmlns:a16="http://schemas.microsoft.com/office/drawing/2014/main" id="{1410C9E9-3968-48FD-9FC4-07FC3DF4EB8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" name="Flussdiagramm: Verbinder 473">
              <a:extLst>
                <a:ext uri="{FF2B5EF4-FFF2-40B4-BE49-F238E27FC236}">
                  <a16:creationId xmlns:a16="http://schemas.microsoft.com/office/drawing/2014/main" id="{3F4A8FD3-286A-4E22-B4E5-836391950375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5" name="Flussdiagramm: Verbinder 474">
              <a:extLst>
                <a:ext uri="{FF2B5EF4-FFF2-40B4-BE49-F238E27FC236}">
                  <a16:creationId xmlns:a16="http://schemas.microsoft.com/office/drawing/2014/main" id="{184216BA-EC9D-4435-AC80-097FAC4F507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" name="Flussdiagramm: Verbinder 475">
              <a:extLst>
                <a:ext uri="{FF2B5EF4-FFF2-40B4-BE49-F238E27FC236}">
                  <a16:creationId xmlns:a16="http://schemas.microsoft.com/office/drawing/2014/main" id="{2D0D40FB-0FD4-4567-9611-474CD956CE96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7" name="Gruppieren 476">
            <a:extLst>
              <a:ext uri="{FF2B5EF4-FFF2-40B4-BE49-F238E27FC236}">
                <a16:creationId xmlns:a16="http://schemas.microsoft.com/office/drawing/2014/main" id="{B3822B2D-B463-4F52-AAF3-1448276832B2}"/>
              </a:ext>
            </a:extLst>
          </p:cNvPr>
          <p:cNvGrpSpPr/>
          <p:nvPr/>
        </p:nvGrpSpPr>
        <p:grpSpPr>
          <a:xfrm>
            <a:off x="21604734" y="4342420"/>
            <a:ext cx="1087965" cy="199744"/>
            <a:chOff x="13286556" y="12107918"/>
            <a:chExt cx="1087965" cy="199744"/>
          </a:xfrm>
        </p:grpSpPr>
        <p:sp>
          <p:nvSpPr>
            <p:cNvPr id="478" name="Flussdiagramm: Verbinder 477">
              <a:extLst>
                <a:ext uri="{FF2B5EF4-FFF2-40B4-BE49-F238E27FC236}">
                  <a16:creationId xmlns:a16="http://schemas.microsoft.com/office/drawing/2014/main" id="{430C8183-05EE-45A8-9ACD-A12C5F38F82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Flussdiagramm: Verbinder 478">
              <a:extLst>
                <a:ext uri="{FF2B5EF4-FFF2-40B4-BE49-F238E27FC236}">
                  <a16:creationId xmlns:a16="http://schemas.microsoft.com/office/drawing/2014/main" id="{9EC00E89-72FB-4E33-A664-ED2FACEF327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0" name="Flussdiagramm: Verbinder 479">
              <a:extLst>
                <a:ext uri="{FF2B5EF4-FFF2-40B4-BE49-F238E27FC236}">
                  <a16:creationId xmlns:a16="http://schemas.microsoft.com/office/drawing/2014/main" id="{03A9BEFF-B9E1-4BD9-BCAD-45E10DA42BC2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1" name="Flussdiagramm: Verbinder 480">
              <a:extLst>
                <a:ext uri="{FF2B5EF4-FFF2-40B4-BE49-F238E27FC236}">
                  <a16:creationId xmlns:a16="http://schemas.microsoft.com/office/drawing/2014/main" id="{3CC28FB5-0C26-48FE-9727-EF1E5D08015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2" name="Flussdiagramm: Verbinder 481">
              <a:extLst>
                <a:ext uri="{FF2B5EF4-FFF2-40B4-BE49-F238E27FC236}">
                  <a16:creationId xmlns:a16="http://schemas.microsoft.com/office/drawing/2014/main" id="{36A88A02-1322-46AE-9BCC-B8B3E35FE87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3" name="Gruppieren 482">
            <a:extLst>
              <a:ext uri="{FF2B5EF4-FFF2-40B4-BE49-F238E27FC236}">
                <a16:creationId xmlns:a16="http://schemas.microsoft.com/office/drawing/2014/main" id="{8293EC96-AAC5-4CE9-A23D-307E9B10318E}"/>
              </a:ext>
            </a:extLst>
          </p:cNvPr>
          <p:cNvGrpSpPr/>
          <p:nvPr/>
        </p:nvGrpSpPr>
        <p:grpSpPr>
          <a:xfrm>
            <a:off x="25886474" y="4317282"/>
            <a:ext cx="1087965" cy="199744"/>
            <a:chOff x="13286556" y="12107918"/>
            <a:chExt cx="1087965" cy="199744"/>
          </a:xfrm>
        </p:grpSpPr>
        <p:sp>
          <p:nvSpPr>
            <p:cNvPr id="484" name="Flussdiagramm: Verbinder 483">
              <a:extLst>
                <a:ext uri="{FF2B5EF4-FFF2-40B4-BE49-F238E27FC236}">
                  <a16:creationId xmlns:a16="http://schemas.microsoft.com/office/drawing/2014/main" id="{0CE6F5C2-0C02-4C3B-88CD-790BD940A7B7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5" name="Flussdiagramm: Verbinder 484">
              <a:extLst>
                <a:ext uri="{FF2B5EF4-FFF2-40B4-BE49-F238E27FC236}">
                  <a16:creationId xmlns:a16="http://schemas.microsoft.com/office/drawing/2014/main" id="{A0D2A25F-6F77-4FB4-AAB7-F70146AF3754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Flussdiagramm: Verbinder 485">
              <a:extLst>
                <a:ext uri="{FF2B5EF4-FFF2-40B4-BE49-F238E27FC236}">
                  <a16:creationId xmlns:a16="http://schemas.microsoft.com/office/drawing/2014/main" id="{81328B54-63C2-4A47-BEA5-32548A6E64B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7" name="Flussdiagramm: Verbinder 486">
              <a:extLst>
                <a:ext uri="{FF2B5EF4-FFF2-40B4-BE49-F238E27FC236}">
                  <a16:creationId xmlns:a16="http://schemas.microsoft.com/office/drawing/2014/main" id="{D9342483-27A4-4FA3-8E9A-36E4DAF9CFE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8" name="Flussdiagramm: Verbinder 487">
              <a:extLst>
                <a:ext uri="{FF2B5EF4-FFF2-40B4-BE49-F238E27FC236}">
                  <a16:creationId xmlns:a16="http://schemas.microsoft.com/office/drawing/2014/main" id="{546929AB-F938-494D-8500-B99FA7DA0A3F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1E041556-EEF1-4276-994A-6FA0A7D154EF}"/>
              </a:ext>
            </a:extLst>
          </p:cNvPr>
          <p:cNvGrpSpPr/>
          <p:nvPr/>
        </p:nvGrpSpPr>
        <p:grpSpPr>
          <a:xfrm>
            <a:off x="25887757" y="6477348"/>
            <a:ext cx="1087965" cy="199744"/>
            <a:chOff x="13286556" y="12107918"/>
            <a:chExt cx="1087965" cy="199744"/>
          </a:xfrm>
        </p:grpSpPr>
        <p:sp>
          <p:nvSpPr>
            <p:cNvPr id="490" name="Flussdiagramm: Verbinder 489">
              <a:extLst>
                <a:ext uri="{FF2B5EF4-FFF2-40B4-BE49-F238E27FC236}">
                  <a16:creationId xmlns:a16="http://schemas.microsoft.com/office/drawing/2014/main" id="{1204BEA0-CD33-4162-B3AC-2974776FD22C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Flussdiagramm: Verbinder 490">
              <a:extLst>
                <a:ext uri="{FF2B5EF4-FFF2-40B4-BE49-F238E27FC236}">
                  <a16:creationId xmlns:a16="http://schemas.microsoft.com/office/drawing/2014/main" id="{8DAF39FC-FEC7-498D-BAC9-D4582F117BBD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2" name="Flussdiagramm: Verbinder 491">
              <a:extLst>
                <a:ext uri="{FF2B5EF4-FFF2-40B4-BE49-F238E27FC236}">
                  <a16:creationId xmlns:a16="http://schemas.microsoft.com/office/drawing/2014/main" id="{1F36D9A0-0625-412F-81A0-4E90561E114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3" name="Flussdiagramm: Verbinder 492">
              <a:extLst>
                <a:ext uri="{FF2B5EF4-FFF2-40B4-BE49-F238E27FC236}">
                  <a16:creationId xmlns:a16="http://schemas.microsoft.com/office/drawing/2014/main" id="{60E55492-D196-4738-84AB-BF62FBB3642D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4" name="Flussdiagramm: Verbinder 493">
              <a:extLst>
                <a:ext uri="{FF2B5EF4-FFF2-40B4-BE49-F238E27FC236}">
                  <a16:creationId xmlns:a16="http://schemas.microsoft.com/office/drawing/2014/main" id="{56100D1B-83ED-4FE0-B251-A5BC1BDCF655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5" name="Gruppieren 494">
            <a:extLst>
              <a:ext uri="{FF2B5EF4-FFF2-40B4-BE49-F238E27FC236}">
                <a16:creationId xmlns:a16="http://schemas.microsoft.com/office/drawing/2014/main" id="{F733EAF7-3F63-4F17-B0DB-22E521053C0B}"/>
              </a:ext>
            </a:extLst>
          </p:cNvPr>
          <p:cNvGrpSpPr/>
          <p:nvPr/>
        </p:nvGrpSpPr>
        <p:grpSpPr>
          <a:xfrm>
            <a:off x="25890152" y="8639420"/>
            <a:ext cx="1087965" cy="199744"/>
            <a:chOff x="13286556" y="12107918"/>
            <a:chExt cx="1087965" cy="199744"/>
          </a:xfrm>
        </p:grpSpPr>
        <p:sp>
          <p:nvSpPr>
            <p:cNvPr id="496" name="Flussdiagramm: Verbinder 495">
              <a:extLst>
                <a:ext uri="{FF2B5EF4-FFF2-40B4-BE49-F238E27FC236}">
                  <a16:creationId xmlns:a16="http://schemas.microsoft.com/office/drawing/2014/main" id="{6585E326-AB7F-4991-BAAE-37D35015C65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7" name="Flussdiagramm: Verbinder 496">
              <a:extLst>
                <a:ext uri="{FF2B5EF4-FFF2-40B4-BE49-F238E27FC236}">
                  <a16:creationId xmlns:a16="http://schemas.microsoft.com/office/drawing/2014/main" id="{0BE8716B-C19F-4E87-B8A4-38AC4D12790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8" name="Flussdiagramm: Verbinder 497">
              <a:extLst>
                <a:ext uri="{FF2B5EF4-FFF2-40B4-BE49-F238E27FC236}">
                  <a16:creationId xmlns:a16="http://schemas.microsoft.com/office/drawing/2014/main" id="{3598A17B-955B-4ED6-9703-094C54D99E3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9" name="Flussdiagramm: Verbinder 498">
              <a:extLst>
                <a:ext uri="{FF2B5EF4-FFF2-40B4-BE49-F238E27FC236}">
                  <a16:creationId xmlns:a16="http://schemas.microsoft.com/office/drawing/2014/main" id="{2B1C4299-94C4-4610-8F58-18D46689FE8A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0" name="Flussdiagramm: Verbinder 499">
              <a:extLst>
                <a:ext uri="{FF2B5EF4-FFF2-40B4-BE49-F238E27FC236}">
                  <a16:creationId xmlns:a16="http://schemas.microsoft.com/office/drawing/2014/main" id="{38407640-D40A-43A2-861C-511BFC89F0E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5" name="Gruppieren 504">
            <a:extLst>
              <a:ext uri="{FF2B5EF4-FFF2-40B4-BE49-F238E27FC236}">
                <a16:creationId xmlns:a16="http://schemas.microsoft.com/office/drawing/2014/main" id="{22C082B5-EDEC-430D-8663-32A70BE908B3}"/>
              </a:ext>
            </a:extLst>
          </p:cNvPr>
          <p:cNvGrpSpPr/>
          <p:nvPr/>
        </p:nvGrpSpPr>
        <p:grpSpPr>
          <a:xfrm>
            <a:off x="19054798" y="12824922"/>
            <a:ext cx="641808" cy="199744"/>
            <a:chOff x="13286556" y="12107918"/>
            <a:chExt cx="641808" cy="199744"/>
          </a:xfrm>
        </p:grpSpPr>
        <p:sp>
          <p:nvSpPr>
            <p:cNvPr id="506" name="Flussdiagramm: Verbinder 505">
              <a:extLst>
                <a:ext uri="{FF2B5EF4-FFF2-40B4-BE49-F238E27FC236}">
                  <a16:creationId xmlns:a16="http://schemas.microsoft.com/office/drawing/2014/main" id="{170F7805-9259-428B-BF1F-DFBF16A1ED8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7" name="Flussdiagramm: Verbinder 506">
              <a:extLst>
                <a:ext uri="{FF2B5EF4-FFF2-40B4-BE49-F238E27FC236}">
                  <a16:creationId xmlns:a16="http://schemas.microsoft.com/office/drawing/2014/main" id="{89ED6318-6E6E-455E-99B5-4F4669DCB7A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8" name="Flussdiagramm: Verbinder 507">
              <a:extLst>
                <a:ext uri="{FF2B5EF4-FFF2-40B4-BE49-F238E27FC236}">
                  <a16:creationId xmlns:a16="http://schemas.microsoft.com/office/drawing/2014/main" id="{B6623521-5685-49C1-8254-F4AA1A09C0AD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11" name="Verbinder: gewinkelt 510">
            <a:extLst>
              <a:ext uri="{FF2B5EF4-FFF2-40B4-BE49-F238E27FC236}">
                <a16:creationId xmlns:a16="http://schemas.microsoft.com/office/drawing/2014/main" id="{0BF943EC-6D62-4275-ACAC-C2FB531BC5E9}"/>
              </a:ext>
            </a:extLst>
          </p:cNvPr>
          <p:cNvCxnSpPr>
            <a:stCxn id="75" idx="2"/>
            <a:endCxn id="433" idx="3"/>
          </p:cNvCxnSpPr>
          <p:nvPr/>
        </p:nvCxnSpPr>
        <p:spPr>
          <a:xfrm rot="10800000" flipV="1">
            <a:off x="16741784" y="5295978"/>
            <a:ext cx="3046553" cy="1440173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Verbinder: gewinkelt 512">
            <a:extLst>
              <a:ext uri="{FF2B5EF4-FFF2-40B4-BE49-F238E27FC236}">
                <a16:creationId xmlns:a16="http://schemas.microsoft.com/office/drawing/2014/main" id="{347A150C-66E6-425A-B1F4-FC8C03AFE110}"/>
              </a:ext>
            </a:extLst>
          </p:cNvPr>
          <p:cNvCxnSpPr>
            <a:stCxn id="75" idx="1"/>
            <a:endCxn id="427" idx="3"/>
          </p:cNvCxnSpPr>
          <p:nvPr/>
        </p:nvCxnSpPr>
        <p:spPr>
          <a:xfrm rot="5400000">
            <a:off x="20479281" y="6357183"/>
            <a:ext cx="748024" cy="663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Verbinder: gewinkelt 526">
            <a:extLst>
              <a:ext uri="{FF2B5EF4-FFF2-40B4-BE49-F238E27FC236}">
                <a16:creationId xmlns:a16="http://schemas.microsoft.com/office/drawing/2014/main" id="{B44140FC-B076-4902-81C3-D3089BAFB034}"/>
              </a:ext>
            </a:extLst>
          </p:cNvPr>
          <p:cNvCxnSpPr>
            <a:cxnSpLocks/>
            <a:stCxn id="433" idx="2"/>
            <a:endCxn id="425" idx="2"/>
          </p:cNvCxnSpPr>
          <p:nvPr/>
        </p:nvCxnSpPr>
        <p:spPr>
          <a:xfrm rot="10800000" flipH="1" flipV="1">
            <a:off x="15680142" y="7426661"/>
            <a:ext cx="3699143" cy="3394334"/>
          </a:xfrm>
          <a:prstGeom prst="bentConnector3">
            <a:avLst>
              <a:gd name="adj1" fmla="val -6180"/>
            </a:avLst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Verbinder: gewinkelt 529">
            <a:extLst>
              <a:ext uri="{FF2B5EF4-FFF2-40B4-BE49-F238E27FC236}">
                <a16:creationId xmlns:a16="http://schemas.microsoft.com/office/drawing/2014/main" id="{3177361B-6B5C-49CC-B96C-8D0EB6236D7B}"/>
              </a:ext>
            </a:extLst>
          </p:cNvPr>
          <p:cNvCxnSpPr>
            <a:cxnSpLocks/>
            <a:stCxn id="430" idx="2"/>
            <a:endCxn id="425" idx="2"/>
          </p:cNvCxnSpPr>
          <p:nvPr/>
        </p:nvCxnSpPr>
        <p:spPr>
          <a:xfrm rot="10800000" flipH="1" flipV="1">
            <a:off x="15680142" y="9580775"/>
            <a:ext cx="3699143" cy="1240220"/>
          </a:xfrm>
          <a:prstGeom prst="bentConnector3">
            <a:avLst>
              <a:gd name="adj1" fmla="val -6180"/>
            </a:avLst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Verbinder: gewinkelt 533">
            <a:extLst>
              <a:ext uri="{FF2B5EF4-FFF2-40B4-BE49-F238E27FC236}">
                <a16:creationId xmlns:a16="http://schemas.microsoft.com/office/drawing/2014/main" id="{17B04EA8-00F8-4D10-8533-1DE67B0464D1}"/>
              </a:ext>
            </a:extLst>
          </p:cNvPr>
          <p:cNvCxnSpPr>
            <a:cxnSpLocks/>
            <a:stCxn id="436" idx="2"/>
            <a:endCxn id="425" idx="0"/>
          </p:cNvCxnSpPr>
          <p:nvPr/>
        </p:nvCxnSpPr>
        <p:spPr>
          <a:xfrm rot="10800000" flipV="1">
            <a:off x="19559286" y="9593439"/>
            <a:ext cx="229050" cy="104755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9643C5D3-F59A-4BA1-954E-D9BF817AD9A4}"/>
              </a:ext>
            </a:extLst>
          </p:cNvPr>
          <p:cNvSpPr/>
          <p:nvPr/>
        </p:nvSpPr>
        <p:spPr>
          <a:xfrm>
            <a:off x="16109056" y="6202550"/>
            <a:ext cx="125878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97A52013-EBA3-4926-9A04-FBACC01A191C}"/>
              </a:ext>
            </a:extLst>
          </p:cNvPr>
          <p:cNvSpPr/>
          <p:nvPr/>
        </p:nvSpPr>
        <p:spPr>
          <a:xfrm>
            <a:off x="20313536" y="6207128"/>
            <a:ext cx="1057298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cxnSp>
        <p:nvCxnSpPr>
          <p:cNvPr id="539" name="Verbinder: gewinkelt 538">
            <a:extLst>
              <a:ext uri="{FF2B5EF4-FFF2-40B4-BE49-F238E27FC236}">
                <a16:creationId xmlns:a16="http://schemas.microsoft.com/office/drawing/2014/main" id="{C91FD6F6-0C99-4D77-859A-2CCE68037546}"/>
              </a:ext>
            </a:extLst>
          </p:cNvPr>
          <p:cNvCxnSpPr>
            <a:cxnSpLocks/>
            <a:stCxn id="430" idx="1"/>
            <a:endCxn id="577" idx="2"/>
          </p:cNvCxnSpPr>
          <p:nvPr/>
        </p:nvCxnSpPr>
        <p:spPr>
          <a:xfrm rot="16200000" flipH="1">
            <a:off x="17868697" y="9144369"/>
            <a:ext cx="1680717" cy="3934544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Verbinder: gewinkelt 540">
            <a:extLst>
              <a:ext uri="{FF2B5EF4-FFF2-40B4-BE49-F238E27FC236}">
                <a16:creationId xmlns:a16="http://schemas.microsoft.com/office/drawing/2014/main" id="{E1592044-2351-454A-AC02-D4180A03EFB7}"/>
              </a:ext>
            </a:extLst>
          </p:cNvPr>
          <p:cNvCxnSpPr>
            <a:cxnSpLocks/>
            <a:stCxn id="436" idx="1"/>
            <a:endCxn id="577" idx="0"/>
          </p:cNvCxnSpPr>
          <p:nvPr/>
        </p:nvCxnSpPr>
        <p:spPr>
          <a:xfrm rot="16200000" flipH="1">
            <a:off x="20109125" y="11024798"/>
            <a:ext cx="1488052" cy="635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hteck 552">
            <a:extLst>
              <a:ext uri="{FF2B5EF4-FFF2-40B4-BE49-F238E27FC236}">
                <a16:creationId xmlns:a16="http://schemas.microsoft.com/office/drawing/2014/main" id="{2261059E-841D-4B12-A94B-ACDB2052725E}"/>
              </a:ext>
            </a:extLst>
          </p:cNvPr>
          <p:cNvSpPr/>
          <p:nvPr/>
        </p:nvSpPr>
        <p:spPr>
          <a:xfrm>
            <a:off x="13857975" y="407277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4" name="Rechteck 553">
            <a:extLst>
              <a:ext uri="{FF2B5EF4-FFF2-40B4-BE49-F238E27FC236}">
                <a16:creationId xmlns:a16="http://schemas.microsoft.com/office/drawing/2014/main" id="{F526F51B-4EBA-41F7-BEE8-52C3AA10FC3A}"/>
              </a:ext>
            </a:extLst>
          </p:cNvPr>
          <p:cNvSpPr/>
          <p:nvPr/>
        </p:nvSpPr>
        <p:spPr>
          <a:xfrm>
            <a:off x="13873316" y="2528151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5" name="Rechteck 554">
            <a:extLst>
              <a:ext uri="{FF2B5EF4-FFF2-40B4-BE49-F238E27FC236}">
                <a16:creationId xmlns:a16="http://schemas.microsoft.com/office/drawing/2014/main" id="{E1A66CC1-3A96-489A-ABDB-381EF7A73B02}"/>
              </a:ext>
            </a:extLst>
          </p:cNvPr>
          <p:cNvSpPr/>
          <p:nvPr/>
        </p:nvSpPr>
        <p:spPr>
          <a:xfrm>
            <a:off x="13857975" y="4670599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6" name="Rechteck 555">
            <a:extLst>
              <a:ext uri="{FF2B5EF4-FFF2-40B4-BE49-F238E27FC236}">
                <a16:creationId xmlns:a16="http://schemas.microsoft.com/office/drawing/2014/main" id="{B9013427-B83F-4AE0-948C-82104639029B}"/>
              </a:ext>
            </a:extLst>
          </p:cNvPr>
          <p:cNvSpPr/>
          <p:nvPr/>
        </p:nvSpPr>
        <p:spPr>
          <a:xfrm>
            <a:off x="13834310" y="6824349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7" name="Rechteck 556">
            <a:extLst>
              <a:ext uri="{FF2B5EF4-FFF2-40B4-BE49-F238E27FC236}">
                <a16:creationId xmlns:a16="http://schemas.microsoft.com/office/drawing/2014/main" id="{7F280F27-AAD7-4BBE-97C2-67105EFC7C39}"/>
              </a:ext>
            </a:extLst>
          </p:cNvPr>
          <p:cNvSpPr/>
          <p:nvPr/>
        </p:nvSpPr>
        <p:spPr>
          <a:xfrm>
            <a:off x="13829806" y="9067118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269" name="Flussdiagramm: Verbinder 268">
            <a:extLst>
              <a:ext uri="{FF2B5EF4-FFF2-40B4-BE49-F238E27FC236}">
                <a16:creationId xmlns:a16="http://schemas.microsoft.com/office/drawing/2014/main" id="{BF4F99D2-D3FA-4A77-9D42-E43366FCE1D1}"/>
              </a:ext>
            </a:extLst>
          </p:cNvPr>
          <p:cNvSpPr/>
          <p:nvPr/>
        </p:nvSpPr>
        <p:spPr>
          <a:xfrm>
            <a:off x="26161353" y="7325146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Flussdiagramm: Verbinder 269">
            <a:extLst>
              <a:ext uri="{FF2B5EF4-FFF2-40B4-BE49-F238E27FC236}">
                <a16:creationId xmlns:a16="http://schemas.microsoft.com/office/drawing/2014/main" id="{3877CCE0-D91D-46B9-ADDD-A58CF625FC12}"/>
              </a:ext>
            </a:extLst>
          </p:cNvPr>
          <p:cNvSpPr/>
          <p:nvPr/>
        </p:nvSpPr>
        <p:spPr>
          <a:xfrm>
            <a:off x="26166028" y="9483865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Flussdiagramm: Verbinder 270">
            <a:extLst>
              <a:ext uri="{FF2B5EF4-FFF2-40B4-BE49-F238E27FC236}">
                <a16:creationId xmlns:a16="http://schemas.microsoft.com/office/drawing/2014/main" id="{055264BF-469C-48F5-8B2F-3C2C341D9574}"/>
              </a:ext>
            </a:extLst>
          </p:cNvPr>
          <p:cNvSpPr/>
          <p:nvPr/>
        </p:nvSpPr>
        <p:spPr>
          <a:xfrm>
            <a:off x="21805773" y="7325146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Flussdiagramm: Verbinder 275">
            <a:extLst>
              <a:ext uri="{FF2B5EF4-FFF2-40B4-BE49-F238E27FC236}">
                <a16:creationId xmlns:a16="http://schemas.microsoft.com/office/drawing/2014/main" id="{F3E25651-F70A-4CD1-9016-89B5277E6FDE}"/>
              </a:ext>
            </a:extLst>
          </p:cNvPr>
          <p:cNvSpPr/>
          <p:nvPr/>
        </p:nvSpPr>
        <p:spPr>
          <a:xfrm>
            <a:off x="26156213" y="5169278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2561FDF8-E59E-46C7-B744-86D62C3130AD}"/>
              </a:ext>
            </a:extLst>
          </p:cNvPr>
          <p:cNvSpPr/>
          <p:nvPr/>
        </p:nvSpPr>
        <p:spPr>
          <a:xfrm>
            <a:off x="10382451" y="40727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1A</a:t>
            </a: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EF051A6B-168E-4202-B78F-4AAB7B3D5017}"/>
              </a:ext>
            </a:extLst>
          </p:cNvPr>
          <p:cNvSpPr/>
          <p:nvPr/>
        </p:nvSpPr>
        <p:spPr>
          <a:xfrm>
            <a:off x="2593246" y="2575196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5D4D0AAB-5B5A-44CF-8651-02D5AE6DABD0}"/>
              </a:ext>
            </a:extLst>
          </p:cNvPr>
          <p:cNvSpPr/>
          <p:nvPr/>
        </p:nvSpPr>
        <p:spPr>
          <a:xfrm>
            <a:off x="25604723" y="2568993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2B</a:t>
            </a: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3040B0F4-BF57-46EC-AA59-E6AF9D2BB770}"/>
              </a:ext>
            </a:extLst>
          </p:cNvPr>
          <p:cNvSpPr/>
          <p:nvPr/>
        </p:nvSpPr>
        <p:spPr>
          <a:xfrm>
            <a:off x="2604416" y="471742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3A</a:t>
            </a: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4A26E4F5-B95A-413F-8B81-A6E2EA26AA56}"/>
              </a:ext>
            </a:extLst>
          </p:cNvPr>
          <p:cNvSpPr/>
          <p:nvPr/>
        </p:nvSpPr>
        <p:spPr>
          <a:xfrm>
            <a:off x="6564607" y="46712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3B</a:t>
            </a: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08F6151D-5DE3-444A-A054-4D3EB60D0962}"/>
              </a:ext>
            </a:extLst>
          </p:cNvPr>
          <p:cNvSpPr/>
          <p:nvPr/>
        </p:nvSpPr>
        <p:spPr>
          <a:xfrm>
            <a:off x="21308693" y="472466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3C</a:t>
            </a: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D44C03DC-1FC0-4BE6-AE11-2104D87BB5A4}"/>
              </a:ext>
            </a:extLst>
          </p:cNvPr>
          <p:cNvSpPr/>
          <p:nvPr/>
        </p:nvSpPr>
        <p:spPr>
          <a:xfrm>
            <a:off x="25622255" y="468622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3D</a:t>
            </a: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B3106B79-CCD8-4349-8B30-28BBDCC99E4F}"/>
              </a:ext>
            </a:extLst>
          </p:cNvPr>
          <p:cNvSpPr/>
          <p:nvPr/>
        </p:nvSpPr>
        <p:spPr>
          <a:xfrm>
            <a:off x="2651752" y="697102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0E3901FC-916A-4A0B-B320-4F8ABA0589B7}"/>
              </a:ext>
            </a:extLst>
          </p:cNvPr>
          <p:cNvSpPr/>
          <p:nvPr/>
        </p:nvSpPr>
        <p:spPr>
          <a:xfrm>
            <a:off x="6637704" y="6858695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4B</a:t>
            </a: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F3CFD7E5-18E0-421B-B7FF-D4011FA55D96}"/>
              </a:ext>
            </a:extLst>
          </p:cNvPr>
          <p:cNvSpPr/>
          <p:nvPr/>
        </p:nvSpPr>
        <p:spPr>
          <a:xfrm>
            <a:off x="10690508" y="6861034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F3B88D41-CAE4-494E-959D-9873FC7256D4}"/>
              </a:ext>
            </a:extLst>
          </p:cNvPr>
          <p:cNvSpPr/>
          <p:nvPr/>
        </p:nvSpPr>
        <p:spPr>
          <a:xfrm>
            <a:off x="17202081" y="688806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4D</a:t>
            </a: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7DB75EC2-36A2-45C6-A788-5CA60918BAA0}"/>
              </a:ext>
            </a:extLst>
          </p:cNvPr>
          <p:cNvSpPr/>
          <p:nvPr/>
        </p:nvSpPr>
        <p:spPr>
          <a:xfrm>
            <a:off x="21285113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4E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FDDF3945-E22A-42DC-9B7E-B2426A5FB09D}"/>
              </a:ext>
            </a:extLst>
          </p:cNvPr>
          <p:cNvSpPr/>
          <p:nvPr/>
        </p:nvSpPr>
        <p:spPr>
          <a:xfrm>
            <a:off x="25624986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48505796-C662-4FDB-B275-CE38ED3701D6}"/>
              </a:ext>
            </a:extLst>
          </p:cNvPr>
          <p:cNvSpPr/>
          <p:nvPr/>
        </p:nvSpPr>
        <p:spPr>
          <a:xfrm>
            <a:off x="2592583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5A</a:t>
            </a: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C687CD8B-5385-45F8-980E-9EC38B27A284}"/>
              </a:ext>
            </a:extLst>
          </p:cNvPr>
          <p:cNvSpPr/>
          <p:nvPr/>
        </p:nvSpPr>
        <p:spPr>
          <a:xfrm>
            <a:off x="6600479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5B</a:t>
            </a: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59DB1DCD-600F-4D5A-8DF8-5CC7F57A7F8F}"/>
              </a:ext>
            </a:extLst>
          </p:cNvPr>
          <p:cNvSpPr/>
          <p:nvPr/>
        </p:nvSpPr>
        <p:spPr>
          <a:xfrm>
            <a:off x="10707687" y="905732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5C</a:t>
            </a: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48D33E06-D705-489E-8B07-18134AA7B345}"/>
              </a:ext>
            </a:extLst>
          </p:cNvPr>
          <p:cNvSpPr/>
          <p:nvPr/>
        </p:nvSpPr>
        <p:spPr>
          <a:xfrm>
            <a:off x="17167147" y="90421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5D</a:t>
            </a: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CBF74AFF-AA65-471E-967D-A246E9986284}"/>
              </a:ext>
            </a:extLst>
          </p:cNvPr>
          <p:cNvSpPr/>
          <p:nvPr/>
        </p:nvSpPr>
        <p:spPr>
          <a:xfrm>
            <a:off x="21300433" y="902497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5E</a:t>
            </a: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BA4DD751-A542-4269-8FD2-3BA629695D41}"/>
              </a:ext>
            </a:extLst>
          </p:cNvPr>
          <p:cNvSpPr/>
          <p:nvPr/>
        </p:nvSpPr>
        <p:spPr>
          <a:xfrm>
            <a:off x="25650300" y="902497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5F</a:t>
            </a:r>
          </a:p>
        </p:txBody>
      </p:sp>
      <p:cxnSp>
        <p:nvCxnSpPr>
          <p:cNvPr id="578" name="Verbinder: gewinkelt 577">
            <a:extLst>
              <a:ext uri="{FF2B5EF4-FFF2-40B4-BE49-F238E27FC236}">
                <a16:creationId xmlns:a16="http://schemas.microsoft.com/office/drawing/2014/main" id="{B82B62B4-B3DD-4FF5-99DD-B859B191CBE5}"/>
              </a:ext>
            </a:extLst>
          </p:cNvPr>
          <p:cNvCxnSpPr>
            <a:cxnSpLocks/>
            <a:stCxn id="576" idx="6"/>
            <a:endCxn id="577" idx="2"/>
          </p:cNvCxnSpPr>
          <p:nvPr/>
        </p:nvCxnSpPr>
        <p:spPr>
          <a:xfrm>
            <a:off x="9109051" y="11952000"/>
            <a:ext cx="11567276" cy="1270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Verbinder: gewinkelt 578">
            <a:extLst>
              <a:ext uri="{FF2B5EF4-FFF2-40B4-BE49-F238E27FC236}">
                <a16:creationId xmlns:a16="http://schemas.microsoft.com/office/drawing/2014/main" id="{9EE5C129-2E50-4B2B-9329-26FD0EF2E3A8}"/>
              </a:ext>
            </a:extLst>
          </p:cNvPr>
          <p:cNvCxnSpPr>
            <a:cxnSpLocks/>
            <a:stCxn id="577" idx="4"/>
            <a:endCxn id="273" idx="3"/>
          </p:cNvCxnSpPr>
          <p:nvPr/>
        </p:nvCxnSpPr>
        <p:spPr>
          <a:xfrm rot="16200000" flipH="1">
            <a:off x="20375209" y="12613118"/>
            <a:ext cx="963347" cy="111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hteck 274">
            <a:extLst>
              <a:ext uri="{FF2B5EF4-FFF2-40B4-BE49-F238E27FC236}">
                <a16:creationId xmlns:a16="http://schemas.microsoft.com/office/drawing/2014/main" id="{20651DB6-0CE4-46BB-A43F-7C7346064293}"/>
              </a:ext>
            </a:extLst>
          </p:cNvPr>
          <p:cNvSpPr/>
          <p:nvPr/>
        </p:nvSpPr>
        <p:spPr>
          <a:xfrm>
            <a:off x="20351353" y="12421887"/>
            <a:ext cx="1019481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cxnSp>
        <p:nvCxnSpPr>
          <p:cNvPr id="580" name="Verbinder: gewinkelt 579">
            <a:extLst>
              <a:ext uri="{FF2B5EF4-FFF2-40B4-BE49-F238E27FC236}">
                <a16:creationId xmlns:a16="http://schemas.microsoft.com/office/drawing/2014/main" id="{4DF0B725-F4C8-4EBB-A5F2-2A46399C0D91}"/>
              </a:ext>
            </a:extLst>
          </p:cNvPr>
          <p:cNvCxnSpPr>
            <a:cxnSpLocks/>
            <a:stCxn id="419" idx="4"/>
            <a:endCxn id="39" idx="3"/>
          </p:cNvCxnSpPr>
          <p:nvPr/>
        </p:nvCxnSpPr>
        <p:spPr>
          <a:xfrm rot="5400000">
            <a:off x="3813818" y="12044590"/>
            <a:ext cx="2101031" cy="1157"/>
          </a:xfrm>
          <a:prstGeom prst="bentConnector3">
            <a:avLst>
              <a:gd name="adj1" fmla="val 50000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440BF7B-96C3-4100-BEB3-2F2F7F821CC7}"/>
              </a:ext>
            </a:extLst>
          </p:cNvPr>
          <p:cNvSpPr/>
          <p:nvPr/>
        </p:nvSpPr>
        <p:spPr>
          <a:xfrm>
            <a:off x="4297680" y="12355814"/>
            <a:ext cx="1140823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576" name="Ellipse 575">
            <a:extLst>
              <a:ext uri="{FF2B5EF4-FFF2-40B4-BE49-F238E27FC236}">
                <a16:creationId xmlns:a16="http://schemas.microsoft.com/office/drawing/2014/main" id="{17C2D6D5-8F06-47A4-800F-E11BC753A344}"/>
              </a:ext>
            </a:extLst>
          </p:cNvPr>
          <p:cNvSpPr/>
          <p:nvPr/>
        </p:nvSpPr>
        <p:spPr>
          <a:xfrm>
            <a:off x="8749051" y="1177200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7" name="Ellipse 576">
            <a:extLst>
              <a:ext uri="{FF2B5EF4-FFF2-40B4-BE49-F238E27FC236}">
                <a16:creationId xmlns:a16="http://schemas.microsoft.com/office/drawing/2014/main" id="{2F14E87E-9CA6-417E-B868-9017A8032460}"/>
              </a:ext>
            </a:extLst>
          </p:cNvPr>
          <p:cNvSpPr/>
          <p:nvPr/>
        </p:nvSpPr>
        <p:spPr>
          <a:xfrm>
            <a:off x="20676327" y="1177200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Ellipse 418">
            <a:extLst>
              <a:ext uri="{FF2B5EF4-FFF2-40B4-BE49-F238E27FC236}">
                <a16:creationId xmlns:a16="http://schemas.microsoft.com/office/drawing/2014/main" id="{4B9D2B38-1E95-4364-8F04-C19B716117B4}"/>
              </a:ext>
            </a:extLst>
          </p:cNvPr>
          <p:cNvSpPr/>
          <p:nvPr/>
        </p:nvSpPr>
        <p:spPr>
          <a:xfrm>
            <a:off x="4684911" y="1063465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1" name="Verbinder: gewinkelt 580">
            <a:extLst>
              <a:ext uri="{FF2B5EF4-FFF2-40B4-BE49-F238E27FC236}">
                <a16:creationId xmlns:a16="http://schemas.microsoft.com/office/drawing/2014/main" id="{BFFEC2DF-2CCB-4863-AD68-E6A368BFA7AD}"/>
              </a:ext>
            </a:extLst>
          </p:cNvPr>
          <p:cNvCxnSpPr>
            <a:cxnSpLocks/>
            <a:stCxn id="425" idx="2"/>
            <a:endCxn id="419" idx="6"/>
          </p:cNvCxnSpPr>
          <p:nvPr/>
        </p:nvCxnSpPr>
        <p:spPr>
          <a:xfrm rot="10800000">
            <a:off x="5044912" y="10814653"/>
            <a:ext cx="14334375" cy="6342"/>
          </a:xfrm>
          <a:prstGeom prst="bentConnector3">
            <a:avLst>
              <a:gd name="adj1" fmla="val 50000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Ellipse 424">
            <a:extLst>
              <a:ext uri="{FF2B5EF4-FFF2-40B4-BE49-F238E27FC236}">
                <a16:creationId xmlns:a16="http://schemas.microsoft.com/office/drawing/2014/main" id="{C0D520B5-D49F-4D5B-A6DC-A9C48A0FE058}"/>
              </a:ext>
            </a:extLst>
          </p:cNvPr>
          <p:cNvSpPr/>
          <p:nvPr/>
        </p:nvSpPr>
        <p:spPr>
          <a:xfrm>
            <a:off x="19379286" y="106409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8" name="Grafik 127">
            <a:extLst>
              <a:ext uri="{FF2B5EF4-FFF2-40B4-BE49-F238E27FC236}">
                <a16:creationId xmlns:a16="http://schemas.microsoft.com/office/drawing/2014/main" id="{E778BCE4-1861-4497-A385-19463C33F6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055" y="287791"/>
            <a:ext cx="1377149" cy="1377149"/>
          </a:xfrm>
          <a:prstGeom prst="rect">
            <a:avLst/>
          </a:prstGeom>
        </p:spPr>
      </p:pic>
      <p:sp>
        <p:nvSpPr>
          <p:cNvPr id="291" name="Ellipse 290">
            <a:extLst>
              <a:ext uri="{FF2B5EF4-FFF2-40B4-BE49-F238E27FC236}">
                <a16:creationId xmlns:a16="http://schemas.microsoft.com/office/drawing/2014/main" id="{92F2BFA9-6526-40CD-85E4-2AF26BCC73A6}"/>
              </a:ext>
            </a:extLst>
          </p:cNvPr>
          <p:cNvSpPr/>
          <p:nvPr/>
        </p:nvSpPr>
        <p:spPr>
          <a:xfrm>
            <a:off x="6417296" y="134366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6A</a:t>
            </a: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3914193F-319C-4958-A7D7-1114AF7DED12}"/>
              </a:ext>
            </a:extLst>
          </p:cNvPr>
          <p:cNvSpPr/>
          <p:nvPr/>
        </p:nvSpPr>
        <p:spPr>
          <a:xfrm>
            <a:off x="22556547" y="1343206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6B</a:t>
            </a:r>
          </a:p>
        </p:txBody>
      </p:sp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162D34-E49F-4416-98C5-899D7CB7FB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940" y="365644"/>
            <a:ext cx="3125520" cy="1379947"/>
          </a:xfrm>
          <a:prstGeom prst="rect">
            <a:avLst/>
          </a:prstGeom>
        </p:spPr>
      </p:pic>
      <p:pic>
        <p:nvPicPr>
          <p:cNvPr id="1026" name="Picture 2" descr="HammerHead">
            <a:extLst>
              <a:ext uri="{FF2B5EF4-FFF2-40B4-BE49-F238E27FC236}">
                <a16:creationId xmlns:a16="http://schemas.microsoft.com/office/drawing/2014/main" id="{0A4AA2EE-7209-422F-AE20-1898E913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1982" y="297754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AECB0EF-606F-44F7-B047-53499A639DC2}"/>
              </a:ext>
            </a:extLst>
          </p:cNvPr>
          <p:cNvSpPr txBox="1"/>
          <p:nvPr/>
        </p:nvSpPr>
        <p:spPr>
          <a:xfrm>
            <a:off x="25583756" y="13553111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Kartenbilder: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MechWarrior Online, Piranha Games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Hintergrundbild: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ShimmeringSword, DeviantArt.com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Atlas:	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AGeiger42, DeviantArt.com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TimberWolf: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http://getdrawings.com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FEB4DD9-4530-4340-A844-0E41EA5105B2}"/>
              </a:ext>
            </a:extLst>
          </p:cNvPr>
          <p:cNvSpPr txBox="1"/>
          <p:nvPr/>
        </p:nvSpPr>
        <p:spPr>
          <a:xfrm>
            <a:off x="3975094" y="216297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0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BCC34742-8E74-4948-8667-21C2D5A68A1A}"/>
              </a:ext>
            </a:extLst>
          </p:cNvPr>
          <p:cNvSpPr txBox="1"/>
          <p:nvPr/>
        </p:nvSpPr>
        <p:spPr>
          <a:xfrm>
            <a:off x="3978876" y="430737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0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786E97AD-38AB-4131-86B9-3960B3072223}"/>
              </a:ext>
            </a:extLst>
          </p:cNvPr>
          <p:cNvSpPr txBox="1"/>
          <p:nvPr/>
        </p:nvSpPr>
        <p:spPr>
          <a:xfrm>
            <a:off x="8062295" y="430678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3A931B3A-7912-4336-AB77-6F8316C95780}"/>
              </a:ext>
            </a:extLst>
          </p:cNvPr>
          <p:cNvSpPr txBox="1"/>
          <p:nvPr/>
        </p:nvSpPr>
        <p:spPr>
          <a:xfrm>
            <a:off x="3981870" y="645217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332369C9-2D4D-4FFC-B67D-6ACBA0C235E9}"/>
              </a:ext>
            </a:extLst>
          </p:cNvPr>
          <p:cNvSpPr txBox="1"/>
          <p:nvPr/>
        </p:nvSpPr>
        <p:spPr>
          <a:xfrm>
            <a:off x="8065289" y="645158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297" name="Textfeld 296">
            <a:extLst>
              <a:ext uri="{FF2B5EF4-FFF2-40B4-BE49-F238E27FC236}">
                <a16:creationId xmlns:a16="http://schemas.microsoft.com/office/drawing/2014/main" id="{4F85756D-3CDE-4B8D-A248-18776E86F8F8}"/>
              </a:ext>
            </a:extLst>
          </p:cNvPr>
          <p:cNvSpPr txBox="1"/>
          <p:nvPr/>
        </p:nvSpPr>
        <p:spPr>
          <a:xfrm>
            <a:off x="3946361" y="860393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298" name="Textfeld 297">
            <a:extLst>
              <a:ext uri="{FF2B5EF4-FFF2-40B4-BE49-F238E27FC236}">
                <a16:creationId xmlns:a16="http://schemas.microsoft.com/office/drawing/2014/main" id="{36DDF034-5BA8-4E7E-BA90-B5A18E46326B}"/>
              </a:ext>
            </a:extLst>
          </p:cNvPr>
          <p:cNvSpPr txBox="1"/>
          <p:nvPr/>
        </p:nvSpPr>
        <p:spPr>
          <a:xfrm>
            <a:off x="8029780" y="860334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299" name="Textfeld 298">
            <a:extLst>
              <a:ext uri="{FF2B5EF4-FFF2-40B4-BE49-F238E27FC236}">
                <a16:creationId xmlns:a16="http://schemas.microsoft.com/office/drawing/2014/main" id="{2FA94582-4DA9-44E2-AA75-7673A10439EC}"/>
              </a:ext>
            </a:extLst>
          </p:cNvPr>
          <p:cNvSpPr txBox="1"/>
          <p:nvPr/>
        </p:nvSpPr>
        <p:spPr>
          <a:xfrm>
            <a:off x="12142194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0" name="Textfeld 299">
            <a:extLst>
              <a:ext uri="{FF2B5EF4-FFF2-40B4-BE49-F238E27FC236}">
                <a16:creationId xmlns:a16="http://schemas.microsoft.com/office/drawing/2014/main" id="{B244E31B-C995-43D3-9347-631388422919}"/>
              </a:ext>
            </a:extLst>
          </p:cNvPr>
          <p:cNvSpPr txBox="1"/>
          <p:nvPr/>
        </p:nvSpPr>
        <p:spPr>
          <a:xfrm>
            <a:off x="12106685" y="86064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FB02327F-BD5D-4EC9-B490-A075401C472C}"/>
              </a:ext>
            </a:extLst>
          </p:cNvPr>
          <p:cNvSpPr txBox="1"/>
          <p:nvPr/>
        </p:nvSpPr>
        <p:spPr>
          <a:xfrm>
            <a:off x="18703737" y="645527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E3F3C177-CD30-4C63-BE55-76B85210EC01}"/>
              </a:ext>
            </a:extLst>
          </p:cNvPr>
          <p:cNvSpPr txBox="1"/>
          <p:nvPr/>
        </p:nvSpPr>
        <p:spPr>
          <a:xfrm>
            <a:off x="22787156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918740B0-74B7-44E2-BC41-9AE39140FB44}"/>
              </a:ext>
            </a:extLst>
          </p:cNvPr>
          <p:cNvSpPr txBox="1"/>
          <p:nvPr/>
        </p:nvSpPr>
        <p:spPr>
          <a:xfrm>
            <a:off x="18668228" y="860703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0CF866BD-1DED-4993-ABB2-F67AD441D429}"/>
              </a:ext>
            </a:extLst>
          </p:cNvPr>
          <p:cNvSpPr txBox="1"/>
          <p:nvPr/>
        </p:nvSpPr>
        <p:spPr>
          <a:xfrm>
            <a:off x="22751647" y="86064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5" name="Textfeld 304">
            <a:extLst>
              <a:ext uri="{FF2B5EF4-FFF2-40B4-BE49-F238E27FC236}">
                <a16:creationId xmlns:a16="http://schemas.microsoft.com/office/drawing/2014/main" id="{D8D0649F-3FAB-419F-A847-06A6C224B3BA}"/>
              </a:ext>
            </a:extLst>
          </p:cNvPr>
          <p:cNvSpPr txBox="1"/>
          <p:nvPr/>
        </p:nvSpPr>
        <p:spPr>
          <a:xfrm>
            <a:off x="27083983" y="645778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6" name="Textfeld 305">
            <a:extLst>
              <a:ext uri="{FF2B5EF4-FFF2-40B4-BE49-F238E27FC236}">
                <a16:creationId xmlns:a16="http://schemas.microsoft.com/office/drawing/2014/main" id="{852B0830-BD0B-4641-91CE-CAEAD1A1074E}"/>
              </a:ext>
            </a:extLst>
          </p:cNvPr>
          <p:cNvSpPr txBox="1"/>
          <p:nvPr/>
        </p:nvSpPr>
        <p:spPr>
          <a:xfrm>
            <a:off x="27048474" y="860954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7" name="Textfeld 306">
            <a:extLst>
              <a:ext uri="{FF2B5EF4-FFF2-40B4-BE49-F238E27FC236}">
                <a16:creationId xmlns:a16="http://schemas.microsoft.com/office/drawing/2014/main" id="{E71C96B4-48B9-40EB-9E8B-19354B66B52C}"/>
              </a:ext>
            </a:extLst>
          </p:cNvPr>
          <p:cNvSpPr txBox="1"/>
          <p:nvPr/>
        </p:nvSpPr>
        <p:spPr>
          <a:xfrm>
            <a:off x="22807757" y="430342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20A95AEC-1CAF-4AE8-968F-9A854AC9C1C4}"/>
              </a:ext>
            </a:extLst>
          </p:cNvPr>
          <p:cNvSpPr txBox="1"/>
          <p:nvPr/>
        </p:nvSpPr>
        <p:spPr>
          <a:xfrm>
            <a:off x="27104584" y="430652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2</a:t>
            </a: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42844662-7966-4ACA-9B68-80B344E398CB}"/>
              </a:ext>
            </a:extLst>
          </p:cNvPr>
          <p:cNvSpPr txBox="1"/>
          <p:nvPr/>
        </p:nvSpPr>
        <p:spPr>
          <a:xfrm>
            <a:off x="27104584" y="214227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1</a:t>
            </a:r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21109A65-5298-41FB-A32F-CAE4061DCDD1}"/>
              </a:ext>
            </a:extLst>
          </p:cNvPr>
          <p:cNvSpPr/>
          <p:nvPr/>
        </p:nvSpPr>
        <p:spPr>
          <a:xfrm>
            <a:off x="17464095" y="1045024"/>
            <a:ext cx="2947614" cy="243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ROT: MWO Team 2, unten (ANGREIFER) – IS</a:t>
            </a:r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CBDBD11C-16B0-485B-93C5-A8FFD077F136}"/>
              </a:ext>
            </a:extLst>
          </p:cNvPr>
          <p:cNvSpPr/>
          <p:nvPr/>
        </p:nvSpPr>
        <p:spPr>
          <a:xfrm>
            <a:off x="17464096" y="699443"/>
            <a:ext cx="2947614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BLAU: MWO Team 1, oben  (VERTEIDIGER) – CLAN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B45B946B-703B-43F0-9C41-B4C99834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653" y="2939467"/>
            <a:ext cx="2276695" cy="27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1076</Words>
  <Application>Microsoft Office PowerPoint</Application>
  <PresentationFormat>Benutzerdefiniert</PresentationFormat>
  <Paragraphs>157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Arial</vt:lpstr>
      <vt:lpstr>Arial Black</vt:lpstr>
      <vt:lpstr>Calibri</vt:lpstr>
      <vt:lpstr>Calibri Light</vt:lpstr>
      <vt:lpstr>Helvetica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Bartel</dc:creator>
  <cp:lastModifiedBy>Christian Bartel</cp:lastModifiedBy>
  <cp:revision>116</cp:revision>
  <dcterms:created xsi:type="dcterms:W3CDTF">2021-01-19T11:52:08Z</dcterms:created>
  <dcterms:modified xsi:type="dcterms:W3CDTF">2022-03-28T20:52:38Z</dcterms:modified>
</cp:coreProperties>
</file>