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125" d="100"/>
          <a:sy n="125" d="100"/>
        </p:scale>
        <p:origin x="-8685" y="-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15.04.2022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01" y="939595"/>
            <a:ext cx="808398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941" y="2601843"/>
            <a:ext cx="2754983" cy="3075888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5)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Energiequelle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Anlage wurde verteidigt. Die angreifenden Mechs weichen aus und versuchen nun, die Anlage von der Energieversorgung abzuschneiden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Lunare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Manifold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versuchen zunächst, die lunare Kommunikations-Anlage einzunehmen, um die Kommunikationswege abzusichern. Sie treffen bei der Anlage auf unerwarteten Widerstand.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Niederhalten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wurde eingenommen, die Landung findet plangemäß und effizient statt. Kurz danach erfolgt der Angriff auf die Anlage im Oase-Gebiet.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543376" y="1901742"/>
            <a:ext cx="104038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Hinterhalt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konnte nicht eingenommen werden und daher landen die Angreifer auf dem Planeten, um sich neu zu gruppieren. Sie werden erwartet.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Sabotiert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ist unbrauchbar und die Angreifer können wie geplant in der Wüste landen. Sie bereiten den weiteren Angriff vor. Es kommt zum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90450" y="3869728"/>
            <a:ext cx="10765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angreifenden IS-Fraktion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Greifbarer Sieg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Stadt wurde eingenommen. Jetzt setzten die Angreifer auf die Industrieanlage im Caustic-Tal, um den Sieg perfekt zu machen. Die Verteidiger haben sich hierher zurückgezogen.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Lichtschimmer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in ihrem Ansturm gebremst werden und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bereiten die Verteidigung der Rohstoff-Förderanlagen vor, die jetzt angegriffen werden.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haben, trotz der Niederlagen wieder an Boden gewonnen. Sie wollen nun eine Entscheidung erzwingen.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Grüne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Noch ist die Hoffnung nicht verloren und im Dschungel kommt es wieder zu einem Zusammenstoß der beiden Kampfverbände.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den letzten Erfolgen der Verteidiger ist jetzt der Zeitpunkt für eine Entscheidung gekommen. Es gibt kein Zurück mehr für keine der beiden Seiten.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Gegenangriff wurde zerschlagen. Jetzt kommt es zum finalen Gefecht zwischen den beiden Kampf-Truppen.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Hellebore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-Gebiet 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Industrieanlage wurde verteidigt. Beide Seiten hatten Verluste. Es kommt mit den verbleibenden Truppen zum Entscheidungskampf.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85234" y="6198066"/>
            <a:ext cx="10607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626914" y="8357127"/>
            <a:ext cx="97750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748008" y="6001742"/>
            <a:ext cx="98607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645262" y="8380035"/>
            <a:ext cx="95514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505558" y="4047387"/>
            <a:ext cx="1116697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der angreifenden IS-Fraktion.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erringen einen erneuten Erfolg und drängen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ins Vulkangebiet, wo diese sich erneut dem Kampf stellen.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der beiden Seiten konnte effektiv die Oberhand gewinnen und es kommt zum letzten, entscheidenden Gefecht. Hier wird sich der Kampf entscheiden.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Weg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Hoffnung geschöpft und bereiten sich darauf vor, die Invasoren zurückzuschlagen. Es kommt im Waldgebiet zur erneuten Konfrontation.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Beide Seiten haben Niederlagen aber auch Erfolge erlebt. Es muss eine Entscheidung geben. Beide Seiten sind entschlossen, als Sieger hervorzugehen.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313536" y="6207128"/>
            <a:ext cx="105729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351353" y="12421887"/>
            <a:ext cx="101948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1076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119</cp:revision>
  <dcterms:created xsi:type="dcterms:W3CDTF">2021-01-19T11:52:08Z</dcterms:created>
  <dcterms:modified xsi:type="dcterms:W3CDTF">2022-04-15T21:33:21Z</dcterms:modified>
</cp:coreProperties>
</file>