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94" autoAdjust="0"/>
    <p:restoredTop sz="94660"/>
  </p:normalViewPr>
  <p:slideViewPr>
    <p:cSldViewPr snapToGrid="0">
      <p:cViewPr varScale="1">
        <p:scale>
          <a:sx n="44" d="100"/>
          <a:sy n="44" d="100"/>
        </p:scale>
        <p:origin x="984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29C7-F9F9-43C6-8A9F-B11F033DBFC4}" type="datetimeFigureOut">
              <a:rPr lang="de-DE" smtClean="0"/>
              <a:t>11.10.2021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9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" Type="http://schemas.openxmlformats.org/officeDocument/2006/relationships/image" Target="../media/image1.jpg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rafik 36" descr="Ein Bild, das Transport enthält.&#10;&#10;Automatisch generierte Beschreibung">
            <a:extLst>
              <a:ext uri="{FF2B5EF4-FFF2-40B4-BE49-F238E27FC236}">
                <a16:creationId xmlns:a16="http://schemas.microsoft.com/office/drawing/2014/main" id="{FAA551F7-560B-4435-A116-3EC8BFE87E7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9" y="6026437"/>
            <a:ext cx="28664102" cy="9138281"/>
          </a:xfrm>
          <a:prstGeom prst="rect">
            <a:avLst/>
          </a:prstGeom>
        </p:spPr>
      </p:pic>
      <p:cxnSp>
        <p:nvCxnSpPr>
          <p:cNvPr id="418" name="Verbinder: gewinkelt 417">
            <a:extLst>
              <a:ext uri="{FF2B5EF4-FFF2-40B4-BE49-F238E27FC236}">
                <a16:creationId xmlns:a16="http://schemas.microsoft.com/office/drawing/2014/main" id="{2B68855A-98EA-4846-A29A-784318C32475}"/>
              </a:ext>
            </a:extLst>
          </p:cNvPr>
          <p:cNvCxnSpPr>
            <a:cxnSpLocks/>
            <a:stCxn id="368" idx="0"/>
            <a:endCxn id="531" idx="0"/>
          </p:cNvCxnSpPr>
          <p:nvPr/>
        </p:nvCxnSpPr>
        <p:spPr>
          <a:xfrm>
            <a:off x="25477834" y="7441099"/>
            <a:ext cx="2016660" cy="5680310"/>
          </a:xfrm>
          <a:prstGeom prst="bentConnector3">
            <a:avLst>
              <a:gd name="adj1" fmla="val 111336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C62AAA58-C316-44E3-ADA4-D21A5BC66940}"/>
              </a:ext>
            </a:extLst>
          </p:cNvPr>
          <p:cNvSpPr/>
          <p:nvPr/>
        </p:nvSpPr>
        <p:spPr>
          <a:xfrm>
            <a:off x="-786063" y="15069773"/>
            <a:ext cx="30335621" cy="3150727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 descr="Ein Bild, das Automat enthält.&#10;&#10;Automatisch generierte Beschreibung">
            <a:extLst>
              <a:ext uri="{FF2B5EF4-FFF2-40B4-BE49-F238E27FC236}">
                <a16:creationId xmlns:a16="http://schemas.microsoft.com/office/drawing/2014/main" id="{E87736AB-FE82-43BF-BEF9-FAEF784B5A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48017" y="2626101"/>
            <a:ext cx="3017767" cy="3367813"/>
          </a:xfrm>
          <a:prstGeom prst="rect">
            <a:avLst/>
          </a:prstGeom>
        </p:spPr>
      </p:pic>
      <p:pic>
        <p:nvPicPr>
          <p:cNvPr id="14" name="Grafik 13" descr="Ein Bild, das Text, Strichzeichnung enthält.&#10;&#10;Automatisch generierte Beschreibung">
            <a:extLst>
              <a:ext uri="{FF2B5EF4-FFF2-40B4-BE49-F238E27FC236}">
                <a16:creationId xmlns:a16="http://schemas.microsoft.com/office/drawing/2014/main" id="{9235B3C3-3AA7-4FB1-B1AF-2F582826AF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84506" y="2461579"/>
            <a:ext cx="2574487" cy="311976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86F5209-0DAB-46E9-9327-B2735BC17E42}"/>
              </a:ext>
            </a:extLst>
          </p:cNvPr>
          <p:cNvSpPr txBox="1"/>
          <p:nvPr/>
        </p:nvSpPr>
        <p:spPr>
          <a:xfrm>
            <a:off x="16092345" y="285360"/>
            <a:ext cx="12396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solidFill>
                  <a:srgbClr val="000000"/>
                </a:solidFill>
                <a:latin typeface="Helvetica" panose="020B0604020202020204" pitchFamily="34" charset="0"/>
              </a:rPr>
              <a:t>Szenario 002 / Variante 01 (Version 1)</a:t>
            </a:r>
            <a:br>
              <a:rPr lang="it-IT" sz="1600" dirty="0"/>
            </a:br>
            <a:r>
              <a:rPr lang="it-IT" sz="32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Tukayyid</a:t>
            </a:r>
            <a:r>
              <a:rPr lang="it-IT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: Clan </a:t>
            </a:r>
            <a:r>
              <a:rPr lang="it-IT" sz="32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Wolf</a:t>
            </a:r>
            <a:r>
              <a:rPr lang="it-IT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br>
              <a:rPr lang="it-IT" sz="24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Clan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Wolf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(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Angreifer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)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gegen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ComGuards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(Verteidiger)</a:t>
            </a:r>
            <a:endParaRPr lang="en-US" sz="16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EDB22-FBA3-47E2-B5FA-1739AA781489}"/>
              </a:ext>
            </a:extLst>
          </p:cNvPr>
          <p:cNvGrpSpPr/>
          <p:nvPr/>
        </p:nvGrpSpPr>
        <p:grpSpPr>
          <a:xfrm>
            <a:off x="1058812" y="243482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6C5FEC80-A855-434A-B27D-2A82F7A4278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Gegenangriff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die Wölfe bei der Landung gestört. Jetzt beginnt der Gegenangriff. Es geht um die Landezone der Wölfe.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0F8A090-5D9D-4612-8C3A-C3BA5A42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A606EC8-B50B-4D37-9B1D-C074990B9629}"/>
              </a:ext>
            </a:extLst>
          </p:cNvPr>
          <p:cNvGrpSpPr/>
          <p:nvPr/>
        </p:nvGrpSpPr>
        <p:grpSpPr>
          <a:xfrm>
            <a:off x="5995739" y="318175"/>
            <a:ext cx="3810288" cy="1381533"/>
            <a:chOff x="5834388" y="954647"/>
            <a:chExt cx="3810288" cy="1381533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D2B2FA43-DCBA-498F-A4CD-A5DDA05979B8}"/>
                </a:ext>
              </a:extLst>
            </p:cNvPr>
            <p:cNvSpPr/>
            <p:nvPr/>
          </p:nvSpPr>
          <p:spPr>
            <a:xfrm>
              <a:off x="5834388" y="955163"/>
              <a:ext cx="2324002" cy="1381017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LZ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Forest‘s</a:t>
              </a:r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End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Clan Wolf landet in dem Waldgebiet bei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Forest‘s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End und bereitet sich auf die beiden Missionsziele vor. Beide Städte müssen für einen Sieg eingenommen werden.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37C130-3F5B-4036-8CDB-39757E05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6A9333B-558C-4F58-819A-780B746D7145}"/>
              </a:ext>
            </a:extLst>
          </p:cNvPr>
          <p:cNvGrpSpPr/>
          <p:nvPr/>
        </p:nvGrpSpPr>
        <p:grpSpPr>
          <a:xfrm>
            <a:off x="18754104" y="2450998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DE796C93-F5DA-4637-B6A7-E8AC7E2A60C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Brzo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Das erste Missionsziel ist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Brzo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.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sich hier eingegraben und erwarten den Angriff der Wölfe. Das erste Ziel der beiden Ziele der Wölfe.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35887E9-C5B0-40EE-9EEB-32FE0E33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4FB2164-65EA-4B04-8451-318DD1855608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5400000">
            <a:off x="4271278" y="-451118"/>
            <a:ext cx="735636" cy="5037288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C14BA38-7D4D-4DAE-82B3-D26371F68B86}"/>
              </a:ext>
            </a:extLst>
          </p:cNvPr>
          <p:cNvSpPr/>
          <p:nvPr/>
        </p:nvSpPr>
        <p:spPr>
          <a:xfrm>
            <a:off x="1457289" y="1931610"/>
            <a:ext cx="133350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A735F78-082E-4D19-A64A-D0D00B91CCDF}"/>
              </a:ext>
            </a:extLst>
          </p:cNvPr>
          <p:cNvCxnSpPr>
            <a:cxnSpLocks/>
            <a:stCxn id="6" idx="2"/>
            <a:endCxn id="39" idx="2"/>
          </p:cNvCxnSpPr>
          <p:nvPr/>
        </p:nvCxnSpPr>
        <p:spPr>
          <a:xfrm rot="10800000" flipV="1">
            <a:off x="563026" y="3125852"/>
            <a:ext cx="495786" cy="11278417"/>
          </a:xfrm>
          <a:prstGeom prst="bentConnector3">
            <a:avLst>
              <a:gd name="adj1" fmla="val 146109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301C6E-D75B-4E80-AA13-76845DBB3627}"/>
              </a:ext>
            </a:extLst>
          </p:cNvPr>
          <p:cNvGrpSpPr/>
          <p:nvPr/>
        </p:nvGrpSpPr>
        <p:grpSpPr>
          <a:xfrm>
            <a:off x="1572663" y="4599298"/>
            <a:ext cx="3619249" cy="1381019"/>
            <a:chOff x="5789780" y="955161"/>
            <a:chExt cx="3619249" cy="138101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Rechteck: eine Ecke abgeschnitten 30">
              <a:extLst>
                <a:ext uri="{FF2B5EF4-FFF2-40B4-BE49-F238E27FC236}">
                  <a16:creationId xmlns:a16="http://schemas.microsoft.com/office/drawing/2014/main" id="{D768C670-0E07-467E-9DD8-D85D79ABA85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Wölfe haben sich eingerichtet und bewegen sich jetzt auf das erste der beiden Missionsziele zu: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im Nordwesten.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E0C13CD8-6B09-4880-B7F1-E5C10B43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8012" y="955161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FF0F692-1C3E-4601-B99E-5A396A2EAD06}"/>
              </a:ext>
            </a:extLst>
          </p:cNvPr>
          <p:cNvCxnSpPr>
            <a:cxnSpLocks/>
            <a:stCxn id="6" idx="1"/>
            <a:endCxn id="31" idx="3"/>
          </p:cNvCxnSpPr>
          <p:nvPr/>
        </p:nvCxnSpPr>
        <p:spPr>
          <a:xfrm rot="16200000" flipH="1">
            <a:off x="1985908" y="3950904"/>
            <a:ext cx="782939" cy="51385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C503461-E075-4136-BDB3-EBC73B952F88}"/>
              </a:ext>
            </a:extLst>
          </p:cNvPr>
          <p:cNvSpPr/>
          <p:nvPr/>
        </p:nvSpPr>
        <p:spPr>
          <a:xfrm>
            <a:off x="1927656" y="4067753"/>
            <a:ext cx="126492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C97741B9-A1A3-4300-9E7C-1415CA4F1785}"/>
              </a:ext>
            </a:extLst>
          </p:cNvPr>
          <p:cNvSpPr/>
          <p:nvPr/>
        </p:nvSpPr>
        <p:spPr>
          <a:xfrm>
            <a:off x="563026" y="13981284"/>
            <a:ext cx="2823669" cy="845971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CG SIEG (CG2 / CW0)</a:t>
            </a:r>
            <a:b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969" b="1" dirty="0" err="1">
                <a:solidFill>
                  <a:schemeClr val="bg1"/>
                </a:solidFill>
                <a:latin typeface="Helvetica" panose="020B0604020202020204" pitchFamily="34" charset="0"/>
              </a:rPr>
              <a:t>ComGuards</a:t>
            </a:r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 wehren die Wölfe ab.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Clan Wolf konnte keiner seiner beiden Ziele erobern.</a:t>
            </a:r>
          </a:p>
        </p:txBody>
      </p: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8C3C03-F958-4BCC-90B2-BE16EC9E4B73}"/>
              </a:ext>
            </a:extLst>
          </p:cNvPr>
          <p:cNvGrpSpPr/>
          <p:nvPr/>
        </p:nvGrpSpPr>
        <p:grpSpPr>
          <a:xfrm>
            <a:off x="18754104" y="4577610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1" name="Rechteck: eine Ecke abgeschnitten 70">
              <a:extLst>
                <a:ext uri="{FF2B5EF4-FFF2-40B4-BE49-F238E27FC236}">
                  <a16:creationId xmlns:a16="http://schemas.microsoft.com/office/drawing/2014/main" id="{B6302AF4-F90F-4218-924E-416ED20AB7E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Bloody</a:t>
              </a:r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Besin Pass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CAUSTIC VALLEY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erste Stadt wurde eingenommen. Jetzt bewegt sich der Clan auf das zweite Ziel zu.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ist nur über den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Bloody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Besin Pass erreichbar. </a:t>
              </a: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F9A5C056-D81A-4531-B753-C264C011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90637AD-6E34-4B10-810C-3D919CA0A557}"/>
              </a:ext>
            </a:extLst>
          </p:cNvPr>
          <p:cNvGrpSpPr/>
          <p:nvPr/>
        </p:nvGrpSpPr>
        <p:grpSpPr>
          <a:xfrm>
            <a:off x="14655725" y="4605470"/>
            <a:ext cx="3622837" cy="1381017"/>
            <a:chOff x="6267170" y="955163"/>
            <a:chExt cx="3622837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5" name="Rechteck: eine Ecke abgeschnitten 74">
              <a:extLst>
                <a:ext uri="{FF2B5EF4-FFF2-40B4-BE49-F238E27FC236}">
                  <a16:creationId xmlns:a16="http://schemas.microsoft.com/office/drawing/2014/main" id="{B1318676-9BD7-406D-87F4-627DD7449DD8}"/>
                </a:ext>
              </a:extLst>
            </p:cNvPr>
            <p:cNvSpPr/>
            <p:nvPr/>
          </p:nvSpPr>
          <p:spPr>
            <a:xfrm>
              <a:off x="6267170" y="955163"/>
              <a:ext cx="2136546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Landezone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die angreifenden Wölfe abgewehrt und sie in ihre Landezone zurückgedrängt. Dort entbrennt nun ein weiterer Kampf.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72C8F3D0-3ED8-41AE-BCF9-FFA5F06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D87CF03D-86F9-4F40-A177-CD8DC76988B3}"/>
              </a:ext>
            </a:extLst>
          </p:cNvPr>
          <p:cNvCxnSpPr>
            <a:cxnSpLocks/>
            <a:stCxn id="15" idx="2"/>
            <a:endCxn id="75" idx="3"/>
          </p:cNvCxnSpPr>
          <p:nvPr/>
        </p:nvCxnSpPr>
        <p:spPr>
          <a:xfrm rot="10800000" flipV="1">
            <a:off x="15723998" y="3142022"/>
            <a:ext cx="3030106" cy="14634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1F13763A-BDF7-4E12-AB74-D2A94E9800C3}"/>
              </a:ext>
            </a:extLst>
          </p:cNvPr>
          <p:cNvCxnSpPr>
            <a:stCxn id="15" idx="1"/>
            <a:endCxn id="71" idx="3"/>
          </p:cNvCxnSpPr>
          <p:nvPr/>
        </p:nvCxnSpPr>
        <p:spPr>
          <a:xfrm rot="5400000">
            <a:off x="19565613" y="4205328"/>
            <a:ext cx="745595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4E8B1565-7274-4372-BE92-E5B597BE53F1}"/>
              </a:ext>
            </a:extLst>
          </p:cNvPr>
          <p:cNvGrpSpPr/>
          <p:nvPr/>
        </p:nvGrpSpPr>
        <p:grpSpPr>
          <a:xfrm>
            <a:off x="18754103" y="6739106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5" name="Rechteck: eine Ecke abgeschnitten 154">
              <a:extLst>
                <a:ext uri="{FF2B5EF4-FFF2-40B4-BE49-F238E27FC236}">
                  <a16:creationId xmlns:a16="http://schemas.microsoft.com/office/drawing/2014/main" id="{1AAF1892-D47E-4100-85B5-58E85084289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Das zweite Missionsziel der Wölfe ist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.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auch dieses Ziel entsprechend der erwarteten Angreifer befestigt.</a:t>
              </a:r>
            </a:p>
          </p:txBody>
        </p:sp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B914AAE5-367D-494E-9E8A-635D20F5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81" name="Verbinder: gewinkelt 180">
            <a:extLst>
              <a:ext uri="{FF2B5EF4-FFF2-40B4-BE49-F238E27FC236}">
                <a16:creationId xmlns:a16="http://schemas.microsoft.com/office/drawing/2014/main" id="{2DDE9EA9-BA07-4129-BB08-34FAC2BDF355}"/>
              </a:ext>
            </a:extLst>
          </p:cNvPr>
          <p:cNvCxnSpPr>
            <a:cxnSpLocks/>
            <a:stCxn id="71" idx="2"/>
            <a:endCxn id="155" idx="3"/>
          </p:cNvCxnSpPr>
          <p:nvPr/>
        </p:nvCxnSpPr>
        <p:spPr>
          <a:xfrm rot="10800000" flipH="1" flipV="1">
            <a:off x="18754103" y="5268634"/>
            <a:ext cx="1184303" cy="1470471"/>
          </a:xfrm>
          <a:prstGeom prst="bentConnector4">
            <a:avLst>
              <a:gd name="adj1" fmla="val -19302"/>
              <a:gd name="adj2" fmla="val 73479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1822D6A-5059-483E-8343-0CB3CBC114B3}"/>
              </a:ext>
            </a:extLst>
          </p:cNvPr>
          <p:cNvGrpSpPr/>
          <p:nvPr/>
        </p:nvGrpSpPr>
        <p:grpSpPr>
          <a:xfrm>
            <a:off x="2067693" y="6745549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9" name="Rechteck: eine Ecke abgeschnitten 188">
              <a:extLst>
                <a:ext uri="{FF2B5EF4-FFF2-40B4-BE49-F238E27FC236}">
                  <a16:creationId xmlns:a16="http://schemas.microsoft.com/office/drawing/2014/main" id="{864C3E96-B5F7-4EF5-9554-8DF34FB9988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Bloody</a:t>
              </a:r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Besin Pass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CANYON NETWORK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Der Clan bewegt sich auf das zweite Missionsziel zu: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Brzo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. Dazu müssen die Krieger den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Bloody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Besin Pass überqueren.</a:t>
              </a:r>
            </a:p>
          </p:txBody>
        </p:sp>
        <p:pic>
          <p:nvPicPr>
            <p:cNvPr id="190" name="Grafik 189">
              <a:extLst>
                <a:ext uri="{FF2B5EF4-FFF2-40B4-BE49-F238E27FC236}">
                  <a16:creationId xmlns:a16="http://schemas.microsoft.com/office/drawing/2014/main" id="{BAE9C6B0-5A2A-4DC8-B4F9-BC955ED7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D1913CC-81AF-4E98-AB04-986960BF478B}"/>
              </a:ext>
            </a:extLst>
          </p:cNvPr>
          <p:cNvGrpSpPr/>
          <p:nvPr/>
        </p:nvGrpSpPr>
        <p:grpSpPr>
          <a:xfrm>
            <a:off x="2540332" y="8892711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3" name="Rechteck: eine Ecke abgeschnitten 192">
              <a:extLst>
                <a:ext uri="{FF2B5EF4-FFF2-40B4-BE49-F238E27FC236}">
                  <a16:creationId xmlns:a16="http://schemas.microsoft.com/office/drawing/2014/main" id="{28DBFB7E-31A5-4E2F-B4E3-4AF6039BDC5B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Brzo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Der Pass ist überquert, jetzt liegt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Brzo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vor den Mechs der Wölfe. Der Angriff auf die Stadt beginnt.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F244358A-ADF5-4FA6-B325-6FA14939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13" name="Verbinder: gewinkelt 212">
            <a:extLst>
              <a:ext uri="{FF2B5EF4-FFF2-40B4-BE49-F238E27FC236}">
                <a16:creationId xmlns:a16="http://schemas.microsoft.com/office/drawing/2014/main" id="{F283A0A9-4BA6-434A-B71D-FB567D5EE24D}"/>
              </a:ext>
            </a:extLst>
          </p:cNvPr>
          <p:cNvCxnSpPr>
            <a:cxnSpLocks/>
            <a:stCxn id="189" idx="2"/>
            <a:endCxn id="323" idx="2"/>
          </p:cNvCxnSpPr>
          <p:nvPr/>
        </p:nvCxnSpPr>
        <p:spPr>
          <a:xfrm rot="10800000" flipH="1" flipV="1">
            <a:off x="2067693" y="7436058"/>
            <a:ext cx="1130386" cy="5037791"/>
          </a:xfrm>
          <a:prstGeom prst="bentConnector3">
            <a:avLst>
              <a:gd name="adj1" fmla="val -96060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FC62815-6E5E-4A25-BE06-66B96323F1D8}"/>
              </a:ext>
            </a:extLst>
          </p:cNvPr>
          <p:cNvCxnSpPr>
            <a:cxnSpLocks/>
            <a:stCxn id="31" idx="2"/>
            <a:endCxn id="314" idx="2"/>
          </p:cNvCxnSpPr>
          <p:nvPr/>
        </p:nvCxnSpPr>
        <p:spPr>
          <a:xfrm rot="10800000" flipH="1" flipV="1">
            <a:off x="1572663" y="5289808"/>
            <a:ext cx="340520" cy="8144059"/>
          </a:xfrm>
          <a:prstGeom prst="bentConnector3">
            <a:avLst>
              <a:gd name="adj1" fmla="val -274125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CAD11-35EE-42DB-A2AC-B4BB064138C5}"/>
              </a:ext>
            </a:extLst>
          </p:cNvPr>
          <p:cNvCxnSpPr>
            <a:stCxn id="31" idx="1"/>
            <a:endCxn id="189" idx="3"/>
          </p:cNvCxnSpPr>
          <p:nvPr/>
        </p:nvCxnSpPr>
        <p:spPr>
          <a:xfrm rot="16200000" flipH="1">
            <a:off x="2499202" y="6115418"/>
            <a:ext cx="765233" cy="49503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0D4B9FF9-A220-4360-9D95-26B7B44F8515}"/>
              </a:ext>
            </a:extLst>
          </p:cNvPr>
          <p:cNvSpPr/>
          <p:nvPr/>
        </p:nvSpPr>
        <p:spPr>
          <a:xfrm>
            <a:off x="211619" y="9067118"/>
            <a:ext cx="133751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60D4105-D327-42FC-8B0C-CF313516886E}"/>
              </a:ext>
            </a:extLst>
          </p:cNvPr>
          <p:cNvSpPr/>
          <p:nvPr/>
        </p:nvSpPr>
        <p:spPr>
          <a:xfrm>
            <a:off x="19289489" y="6201058"/>
            <a:ext cx="1334223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4460C82-61D0-411E-A19A-E5126B4B197A}"/>
              </a:ext>
            </a:extLst>
          </p:cNvPr>
          <p:cNvSpPr/>
          <p:nvPr/>
        </p:nvSpPr>
        <p:spPr>
          <a:xfrm>
            <a:off x="19289489" y="4047387"/>
            <a:ext cx="133422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2204AEE-E1A0-48C8-8F2C-F9D84F9A9ADF}"/>
              </a:ext>
            </a:extLst>
          </p:cNvPr>
          <p:cNvSpPr/>
          <p:nvPr/>
        </p:nvSpPr>
        <p:spPr>
          <a:xfrm>
            <a:off x="15011315" y="4023880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F59D3BF9-48C4-4DF6-9D15-F4C28D5D7B34}"/>
              </a:ext>
            </a:extLst>
          </p:cNvPr>
          <p:cNvGrpSpPr/>
          <p:nvPr/>
        </p:nvGrpSpPr>
        <p:grpSpPr>
          <a:xfrm>
            <a:off x="2861685" y="2184429"/>
            <a:ext cx="1087965" cy="199744"/>
            <a:chOff x="13286556" y="12107918"/>
            <a:chExt cx="1087965" cy="199744"/>
          </a:xfrm>
        </p:grpSpPr>
        <p:sp>
          <p:nvSpPr>
            <p:cNvPr id="361" name="Flussdiagramm: Verbinder 360">
              <a:extLst>
                <a:ext uri="{FF2B5EF4-FFF2-40B4-BE49-F238E27FC236}">
                  <a16:creationId xmlns:a16="http://schemas.microsoft.com/office/drawing/2014/main" id="{9AE8FABD-A8C6-46E6-A6C8-04A4E106876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Flussdiagramm: Verbinder 361">
              <a:extLst>
                <a:ext uri="{FF2B5EF4-FFF2-40B4-BE49-F238E27FC236}">
                  <a16:creationId xmlns:a16="http://schemas.microsoft.com/office/drawing/2014/main" id="{4CD3A766-51D5-4BBD-A7B6-42D1DB3DB58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Flussdiagramm: Verbinder 362">
              <a:extLst>
                <a:ext uri="{FF2B5EF4-FFF2-40B4-BE49-F238E27FC236}">
                  <a16:creationId xmlns:a16="http://schemas.microsoft.com/office/drawing/2014/main" id="{7FA107B2-EE1D-4803-958F-CEF6C63D329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Flussdiagramm: Verbinder 363">
              <a:extLst>
                <a:ext uri="{FF2B5EF4-FFF2-40B4-BE49-F238E27FC236}">
                  <a16:creationId xmlns:a16="http://schemas.microsoft.com/office/drawing/2014/main" id="{1B458D82-5AAE-494E-AB5A-2229B476519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Flussdiagramm: Verbinder 364">
              <a:extLst>
                <a:ext uri="{FF2B5EF4-FFF2-40B4-BE49-F238E27FC236}">
                  <a16:creationId xmlns:a16="http://schemas.microsoft.com/office/drawing/2014/main" id="{E9CCAE8F-8BE5-4A78-B7F2-17F7DF5F8C3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9" name="Gruppieren 378">
            <a:extLst>
              <a:ext uri="{FF2B5EF4-FFF2-40B4-BE49-F238E27FC236}">
                <a16:creationId xmlns:a16="http://schemas.microsoft.com/office/drawing/2014/main" id="{D30E98C0-FFD7-4967-B4B0-44ADAA12A6AB}"/>
              </a:ext>
            </a:extLst>
          </p:cNvPr>
          <p:cNvGrpSpPr/>
          <p:nvPr/>
        </p:nvGrpSpPr>
        <p:grpSpPr>
          <a:xfrm>
            <a:off x="3385223" y="4364091"/>
            <a:ext cx="1087965" cy="199744"/>
            <a:chOff x="13286556" y="12107918"/>
            <a:chExt cx="1087965" cy="199744"/>
          </a:xfrm>
        </p:grpSpPr>
        <p:sp>
          <p:nvSpPr>
            <p:cNvPr id="380" name="Flussdiagramm: Verbinder 379">
              <a:extLst>
                <a:ext uri="{FF2B5EF4-FFF2-40B4-BE49-F238E27FC236}">
                  <a16:creationId xmlns:a16="http://schemas.microsoft.com/office/drawing/2014/main" id="{5A6956E5-1841-4AD5-A883-5538A54DBA60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Flussdiagramm: Verbinder 380">
              <a:extLst>
                <a:ext uri="{FF2B5EF4-FFF2-40B4-BE49-F238E27FC236}">
                  <a16:creationId xmlns:a16="http://schemas.microsoft.com/office/drawing/2014/main" id="{A80EEF35-DB34-4C2D-B9F2-296A6CAD5D73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Flussdiagramm: Verbinder 381">
              <a:extLst>
                <a:ext uri="{FF2B5EF4-FFF2-40B4-BE49-F238E27FC236}">
                  <a16:creationId xmlns:a16="http://schemas.microsoft.com/office/drawing/2014/main" id="{97089184-4C92-4B6C-AAEF-83CDD6E4C0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Flussdiagramm: Verbinder 382">
              <a:extLst>
                <a:ext uri="{FF2B5EF4-FFF2-40B4-BE49-F238E27FC236}">
                  <a16:creationId xmlns:a16="http://schemas.microsoft.com/office/drawing/2014/main" id="{9918FA3E-784F-4448-94F0-DF49CCE64F2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Flussdiagramm: Verbinder 383">
              <a:extLst>
                <a:ext uri="{FF2B5EF4-FFF2-40B4-BE49-F238E27FC236}">
                  <a16:creationId xmlns:a16="http://schemas.microsoft.com/office/drawing/2014/main" id="{62EA033B-C85E-4B65-9692-B0095A0232D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1" name="Gruppieren 390">
            <a:extLst>
              <a:ext uri="{FF2B5EF4-FFF2-40B4-BE49-F238E27FC236}">
                <a16:creationId xmlns:a16="http://schemas.microsoft.com/office/drawing/2014/main" id="{6510FF83-E23A-4B28-8DD2-C45AFBD77A76}"/>
              </a:ext>
            </a:extLst>
          </p:cNvPr>
          <p:cNvGrpSpPr/>
          <p:nvPr/>
        </p:nvGrpSpPr>
        <p:grpSpPr>
          <a:xfrm>
            <a:off x="4341372" y="8640948"/>
            <a:ext cx="1087965" cy="199744"/>
            <a:chOff x="13286556" y="12107918"/>
            <a:chExt cx="1087965" cy="199744"/>
          </a:xfrm>
        </p:grpSpPr>
        <p:sp>
          <p:nvSpPr>
            <p:cNvPr id="392" name="Flussdiagramm: Verbinder 391">
              <a:extLst>
                <a:ext uri="{FF2B5EF4-FFF2-40B4-BE49-F238E27FC236}">
                  <a16:creationId xmlns:a16="http://schemas.microsoft.com/office/drawing/2014/main" id="{A4A229CC-2239-4239-9223-EDAF42102E0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Flussdiagramm: Verbinder 392">
              <a:extLst>
                <a:ext uri="{FF2B5EF4-FFF2-40B4-BE49-F238E27FC236}">
                  <a16:creationId xmlns:a16="http://schemas.microsoft.com/office/drawing/2014/main" id="{BA8B7C32-8463-4BA5-82E1-75FCB1BDECC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Flussdiagramm: Verbinder 393">
              <a:extLst>
                <a:ext uri="{FF2B5EF4-FFF2-40B4-BE49-F238E27FC236}">
                  <a16:creationId xmlns:a16="http://schemas.microsoft.com/office/drawing/2014/main" id="{74E88245-954A-479A-BB2D-28743F6DD93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Flussdiagramm: Verbinder 394">
              <a:extLst>
                <a:ext uri="{FF2B5EF4-FFF2-40B4-BE49-F238E27FC236}">
                  <a16:creationId xmlns:a16="http://schemas.microsoft.com/office/drawing/2014/main" id="{0535C77A-7D9C-426B-881B-1B2DB965BB6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Flussdiagramm: Verbinder 395">
              <a:extLst>
                <a:ext uri="{FF2B5EF4-FFF2-40B4-BE49-F238E27FC236}">
                  <a16:creationId xmlns:a16="http://schemas.microsoft.com/office/drawing/2014/main" id="{07D0F687-25BE-44F6-B0A1-45AA095B5189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7C36C0FB-C5E4-4378-BB39-FC37F6445151}"/>
              </a:ext>
            </a:extLst>
          </p:cNvPr>
          <p:cNvGrpSpPr/>
          <p:nvPr/>
        </p:nvGrpSpPr>
        <p:grpSpPr>
          <a:xfrm>
            <a:off x="3868733" y="6507920"/>
            <a:ext cx="1087965" cy="199744"/>
            <a:chOff x="13286556" y="12107918"/>
            <a:chExt cx="1087965" cy="199744"/>
          </a:xfrm>
        </p:grpSpPr>
        <p:sp>
          <p:nvSpPr>
            <p:cNvPr id="398" name="Flussdiagramm: Verbinder 397">
              <a:extLst>
                <a:ext uri="{FF2B5EF4-FFF2-40B4-BE49-F238E27FC236}">
                  <a16:creationId xmlns:a16="http://schemas.microsoft.com/office/drawing/2014/main" id="{E38B9F36-54C5-4E3A-A227-43DA6401E7D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Flussdiagramm: Verbinder 398">
              <a:extLst>
                <a:ext uri="{FF2B5EF4-FFF2-40B4-BE49-F238E27FC236}">
                  <a16:creationId xmlns:a16="http://schemas.microsoft.com/office/drawing/2014/main" id="{AB99A06E-F841-416F-A6AC-4E11EFE5908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Flussdiagramm: Verbinder 399">
              <a:extLst>
                <a:ext uri="{FF2B5EF4-FFF2-40B4-BE49-F238E27FC236}">
                  <a16:creationId xmlns:a16="http://schemas.microsoft.com/office/drawing/2014/main" id="{23276C60-DEB1-45B9-AC23-C07E41FB2E2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Flussdiagramm: Verbinder 400">
              <a:extLst>
                <a:ext uri="{FF2B5EF4-FFF2-40B4-BE49-F238E27FC236}">
                  <a16:creationId xmlns:a16="http://schemas.microsoft.com/office/drawing/2014/main" id="{B81DE301-728C-46D7-883B-90BA62E34C1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Flussdiagramm: Verbinder 401">
              <a:extLst>
                <a:ext uri="{FF2B5EF4-FFF2-40B4-BE49-F238E27FC236}">
                  <a16:creationId xmlns:a16="http://schemas.microsoft.com/office/drawing/2014/main" id="{4618C2DB-D4FD-4FF2-99BA-CCCEADF12F8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C0FD030-0674-42B6-975C-73D7632A62AB}"/>
              </a:ext>
            </a:extLst>
          </p:cNvPr>
          <p:cNvGrpSpPr/>
          <p:nvPr/>
        </p:nvGrpSpPr>
        <p:grpSpPr>
          <a:xfrm>
            <a:off x="14655725" y="6734510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7" name="Rechteck: eine Ecke abgeschnitten 426">
              <a:extLst>
                <a:ext uri="{FF2B5EF4-FFF2-40B4-BE49-F238E27FC236}">
                  <a16:creationId xmlns:a16="http://schemas.microsoft.com/office/drawing/2014/main" id="{DED07E4D-5F4E-4361-A8B7-F64B8AD9E1D3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Das zweite Missionsziel der Wölfe ist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.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auch dieses Ziel entsprechend der erwarteten Angreifer befestigt.</a:t>
              </a:r>
            </a:p>
          </p:txBody>
        </p:sp>
        <p:pic>
          <p:nvPicPr>
            <p:cNvPr id="428" name="Grafik 427">
              <a:extLst>
                <a:ext uri="{FF2B5EF4-FFF2-40B4-BE49-F238E27FC236}">
                  <a16:creationId xmlns:a16="http://schemas.microsoft.com/office/drawing/2014/main" id="{FB16C32A-3C55-4688-B6AE-9365081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CE5EAB74-F908-4D07-9086-09E7CDFA4B0B}"/>
              </a:ext>
            </a:extLst>
          </p:cNvPr>
          <p:cNvGrpSpPr/>
          <p:nvPr/>
        </p:nvGrpSpPr>
        <p:grpSpPr>
          <a:xfrm>
            <a:off x="20755318" y="2193035"/>
            <a:ext cx="1087965" cy="199744"/>
            <a:chOff x="13286556" y="12107918"/>
            <a:chExt cx="1087965" cy="199744"/>
          </a:xfrm>
        </p:grpSpPr>
        <p:sp>
          <p:nvSpPr>
            <p:cNvPr id="445" name="Flussdiagramm: Verbinder 444">
              <a:extLst>
                <a:ext uri="{FF2B5EF4-FFF2-40B4-BE49-F238E27FC236}">
                  <a16:creationId xmlns:a16="http://schemas.microsoft.com/office/drawing/2014/main" id="{3C1A1ECB-BBBD-4320-9554-F7D79171BB6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Flussdiagramm: Verbinder 445">
              <a:extLst>
                <a:ext uri="{FF2B5EF4-FFF2-40B4-BE49-F238E27FC236}">
                  <a16:creationId xmlns:a16="http://schemas.microsoft.com/office/drawing/2014/main" id="{0106754B-E928-4677-B908-923120DA74A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Flussdiagramm: Verbinder 446">
              <a:extLst>
                <a:ext uri="{FF2B5EF4-FFF2-40B4-BE49-F238E27FC236}">
                  <a16:creationId xmlns:a16="http://schemas.microsoft.com/office/drawing/2014/main" id="{11FCEEA9-F5A7-4E98-A682-D55BC0D9732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Flussdiagramm: Verbinder 447">
              <a:extLst>
                <a:ext uri="{FF2B5EF4-FFF2-40B4-BE49-F238E27FC236}">
                  <a16:creationId xmlns:a16="http://schemas.microsoft.com/office/drawing/2014/main" id="{FA0D2A6F-2870-4BD9-AF4A-7BA6984F20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Flussdiagramm: Verbinder 448">
              <a:extLst>
                <a:ext uri="{FF2B5EF4-FFF2-40B4-BE49-F238E27FC236}">
                  <a16:creationId xmlns:a16="http://schemas.microsoft.com/office/drawing/2014/main" id="{1295DE67-3970-459B-BF52-D6670818CCD8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6" name="Gruppieren 455">
            <a:extLst>
              <a:ext uri="{FF2B5EF4-FFF2-40B4-BE49-F238E27FC236}">
                <a16:creationId xmlns:a16="http://schemas.microsoft.com/office/drawing/2014/main" id="{CA55C78A-F65D-4B0F-B4E5-99E35C4C4760}"/>
              </a:ext>
            </a:extLst>
          </p:cNvPr>
          <p:cNvGrpSpPr/>
          <p:nvPr/>
        </p:nvGrpSpPr>
        <p:grpSpPr>
          <a:xfrm>
            <a:off x="16456765" y="6486371"/>
            <a:ext cx="1087965" cy="199744"/>
            <a:chOff x="13286556" y="12107918"/>
            <a:chExt cx="1087965" cy="199744"/>
          </a:xfrm>
        </p:grpSpPr>
        <p:sp>
          <p:nvSpPr>
            <p:cNvPr id="457" name="Flussdiagramm: Verbinder 456">
              <a:extLst>
                <a:ext uri="{FF2B5EF4-FFF2-40B4-BE49-F238E27FC236}">
                  <a16:creationId xmlns:a16="http://schemas.microsoft.com/office/drawing/2014/main" id="{718936BE-9690-4861-8296-D80CE886351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Flussdiagramm: Verbinder 457">
              <a:extLst>
                <a:ext uri="{FF2B5EF4-FFF2-40B4-BE49-F238E27FC236}">
                  <a16:creationId xmlns:a16="http://schemas.microsoft.com/office/drawing/2014/main" id="{E6B6CCEF-BE52-4EAA-A700-9B647A6C9C36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Flussdiagramm: Verbinder 458">
              <a:extLst>
                <a:ext uri="{FF2B5EF4-FFF2-40B4-BE49-F238E27FC236}">
                  <a16:creationId xmlns:a16="http://schemas.microsoft.com/office/drawing/2014/main" id="{CE4F0B2B-4FC7-42AA-B1A3-2F757FE00D6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Flussdiagramm: Verbinder 459">
              <a:extLst>
                <a:ext uri="{FF2B5EF4-FFF2-40B4-BE49-F238E27FC236}">
                  <a16:creationId xmlns:a16="http://schemas.microsoft.com/office/drawing/2014/main" id="{D47F966A-89BC-468E-88BE-322D8B1B9BC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Flussdiagramm: Verbinder 460">
              <a:extLst>
                <a:ext uri="{FF2B5EF4-FFF2-40B4-BE49-F238E27FC236}">
                  <a16:creationId xmlns:a16="http://schemas.microsoft.com/office/drawing/2014/main" id="{88AC279A-EEC4-4F8B-BAFF-7FB888FB415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B3822B2D-B463-4F52-AAF3-1448276832B2}"/>
              </a:ext>
            </a:extLst>
          </p:cNvPr>
          <p:cNvGrpSpPr/>
          <p:nvPr/>
        </p:nvGrpSpPr>
        <p:grpSpPr>
          <a:xfrm>
            <a:off x="16472123" y="4342420"/>
            <a:ext cx="1087965" cy="199744"/>
            <a:chOff x="13286556" y="12107918"/>
            <a:chExt cx="1087965" cy="199744"/>
          </a:xfrm>
        </p:grpSpPr>
        <p:sp>
          <p:nvSpPr>
            <p:cNvPr id="478" name="Flussdiagramm: Verbinder 477">
              <a:extLst>
                <a:ext uri="{FF2B5EF4-FFF2-40B4-BE49-F238E27FC236}">
                  <a16:creationId xmlns:a16="http://schemas.microsoft.com/office/drawing/2014/main" id="{430C8183-05EE-45A8-9ACD-A12C5F38F82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Flussdiagramm: Verbinder 478">
              <a:extLst>
                <a:ext uri="{FF2B5EF4-FFF2-40B4-BE49-F238E27FC236}">
                  <a16:creationId xmlns:a16="http://schemas.microsoft.com/office/drawing/2014/main" id="{9EC00E89-72FB-4E33-A664-ED2FACEF327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Flussdiagramm: Verbinder 479">
              <a:extLst>
                <a:ext uri="{FF2B5EF4-FFF2-40B4-BE49-F238E27FC236}">
                  <a16:creationId xmlns:a16="http://schemas.microsoft.com/office/drawing/2014/main" id="{03A9BEFF-B9E1-4BD9-BCAD-45E10DA42BC2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Flussdiagramm: Verbinder 480">
              <a:extLst>
                <a:ext uri="{FF2B5EF4-FFF2-40B4-BE49-F238E27FC236}">
                  <a16:creationId xmlns:a16="http://schemas.microsoft.com/office/drawing/2014/main" id="{3CC28FB5-0C26-48FE-9727-EF1E5D08015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Flussdiagramm: Verbinder 481">
              <a:extLst>
                <a:ext uri="{FF2B5EF4-FFF2-40B4-BE49-F238E27FC236}">
                  <a16:creationId xmlns:a16="http://schemas.microsoft.com/office/drawing/2014/main" id="{36A88A02-1322-46AE-9BCC-B8B3E35FE87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8293EC96-AAC5-4CE9-A23D-307E9B10318E}"/>
              </a:ext>
            </a:extLst>
          </p:cNvPr>
          <p:cNvGrpSpPr/>
          <p:nvPr/>
        </p:nvGrpSpPr>
        <p:grpSpPr>
          <a:xfrm>
            <a:off x="20753863" y="4317282"/>
            <a:ext cx="1087965" cy="199744"/>
            <a:chOff x="13286556" y="12107918"/>
            <a:chExt cx="1087965" cy="199744"/>
          </a:xfrm>
        </p:grpSpPr>
        <p:sp>
          <p:nvSpPr>
            <p:cNvPr id="484" name="Flussdiagramm: Verbinder 483">
              <a:extLst>
                <a:ext uri="{FF2B5EF4-FFF2-40B4-BE49-F238E27FC236}">
                  <a16:creationId xmlns:a16="http://schemas.microsoft.com/office/drawing/2014/main" id="{0CE6F5C2-0C02-4C3B-88CD-790BD940A7B7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Flussdiagramm: Verbinder 484">
              <a:extLst>
                <a:ext uri="{FF2B5EF4-FFF2-40B4-BE49-F238E27FC236}">
                  <a16:creationId xmlns:a16="http://schemas.microsoft.com/office/drawing/2014/main" id="{A0D2A25F-6F77-4FB4-AAB7-F70146AF3754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Flussdiagramm: Verbinder 485">
              <a:extLst>
                <a:ext uri="{FF2B5EF4-FFF2-40B4-BE49-F238E27FC236}">
                  <a16:creationId xmlns:a16="http://schemas.microsoft.com/office/drawing/2014/main" id="{81328B54-63C2-4A47-BEA5-32548A6E64B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Flussdiagramm: Verbinder 486">
              <a:extLst>
                <a:ext uri="{FF2B5EF4-FFF2-40B4-BE49-F238E27FC236}">
                  <a16:creationId xmlns:a16="http://schemas.microsoft.com/office/drawing/2014/main" id="{D9342483-27A4-4FA3-8E9A-36E4DAF9CFE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Flussdiagramm: Verbinder 487">
              <a:extLst>
                <a:ext uri="{FF2B5EF4-FFF2-40B4-BE49-F238E27FC236}">
                  <a16:creationId xmlns:a16="http://schemas.microsoft.com/office/drawing/2014/main" id="{546929AB-F938-494D-8500-B99FA7DA0A3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1E041556-EEF1-4276-994A-6FA0A7D154EF}"/>
              </a:ext>
            </a:extLst>
          </p:cNvPr>
          <p:cNvGrpSpPr/>
          <p:nvPr/>
        </p:nvGrpSpPr>
        <p:grpSpPr>
          <a:xfrm>
            <a:off x="20755146" y="6477348"/>
            <a:ext cx="1087965" cy="199744"/>
            <a:chOff x="13286556" y="12107918"/>
            <a:chExt cx="1087965" cy="199744"/>
          </a:xfrm>
        </p:grpSpPr>
        <p:sp>
          <p:nvSpPr>
            <p:cNvPr id="490" name="Flussdiagramm: Verbinder 489">
              <a:extLst>
                <a:ext uri="{FF2B5EF4-FFF2-40B4-BE49-F238E27FC236}">
                  <a16:creationId xmlns:a16="http://schemas.microsoft.com/office/drawing/2014/main" id="{1204BEA0-CD33-4162-B3AC-2974776FD22C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Flussdiagramm: Verbinder 490">
              <a:extLst>
                <a:ext uri="{FF2B5EF4-FFF2-40B4-BE49-F238E27FC236}">
                  <a16:creationId xmlns:a16="http://schemas.microsoft.com/office/drawing/2014/main" id="{8DAF39FC-FEC7-498D-BAC9-D4582F117BBD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Flussdiagramm: Verbinder 491">
              <a:extLst>
                <a:ext uri="{FF2B5EF4-FFF2-40B4-BE49-F238E27FC236}">
                  <a16:creationId xmlns:a16="http://schemas.microsoft.com/office/drawing/2014/main" id="{1F36D9A0-0625-412F-81A0-4E90561E114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Flussdiagramm: Verbinder 492">
              <a:extLst>
                <a:ext uri="{FF2B5EF4-FFF2-40B4-BE49-F238E27FC236}">
                  <a16:creationId xmlns:a16="http://schemas.microsoft.com/office/drawing/2014/main" id="{60E55492-D196-4738-84AB-BF62FBB3642D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Flussdiagramm: Verbinder 493">
              <a:extLst>
                <a:ext uri="{FF2B5EF4-FFF2-40B4-BE49-F238E27FC236}">
                  <a16:creationId xmlns:a16="http://schemas.microsoft.com/office/drawing/2014/main" id="{56100D1B-83ED-4FE0-B251-A5BC1BDCF655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13" name="Verbinder: gewinkelt 512">
            <a:extLst>
              <a:ext uri="{FF2B5EF4-FFF2-40B4-BE49-F238E27FC236}">
                <a16:creationId xmlns:a16="http://schemas.microsoft.com/office/drawing/2014/main" id="{347A150C-66E6-425A-B1F4-FC8C03AFE110}"/>
              </a:ext>
            </a:extLst>
          </p:cNvPr>
          <p:cNvCxnSpPr>
            <a:stCxn id="75" idx="1"/>
            <a:endCxn id="427" idx="3"/>
          </p:cNvCxnSpPr>
          <p:nvPr/>
        </p:nvCxnSpPr>
        <p:spPr>
          <a:xfrm rot="5400000">
            <a:off x="15346670" y="6357183"/>
            <a:ext cx="748024" cy="663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Rechteck 439">
            <a:extLst>
              <a:ext uri="{FF2B5EF4-FFF2-40B4-BE49-F238E27FC236}">
                <a16:creationId xmlns:a16="http://schemas.microsoft.com/office/drawing/2014/main" id="{97A52013-EBA3-4926-9A04-FBACC01A191C}"/>
              </a:ext>
            </a:extLst>
          </p:cNvPr>
          <p:cNvSpPr/>
          <p:nvPr/>
        </p:nvSpPr>
        <p:spPr>
          <a:xfrm>
            <a:off x="15083886" y="6207128"/>
            <a:ext cx="11464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1B01F15-3007-41FC-A75C-4FEA39B32368}"/>
              </a:ext>
            </a:extLst>
          </p:cNvPr>
          <p:cNvGrpSpPr/>
          <p:nvPr/>
        </p:nvGrpSpPr>
        <p:grpSpPr>
          <a:xfrm>
            <a:off x="10611181" y="407277"/>
            <a:ext cx="1477305" cy="13024791"/>
            <a:chOff x="11628985" y="407277"/>
            <a:chExt cx="1477305" cy="13024791"/>
          </a:xfrm>
        </p:grpSpPr>
        <p:sp>
          <p:nvSpPr>
            <p:cNvPr id="29" name="Pfeil: nach unten 28">
              <a:extLst>
                <a:ext uri="{FF2B5EF4-FFF2-40B4-BE49-F238E27FC236}">
                  <a16:creationId xmlns:a16="http://schemas.microsoft.com/office/drawing/2014/main" id="{4964FCE6-B033-4D87-9751-A199B2D444CE}"/>
                </a:ext>
              </a:extLst>
            </p:cNvPr>
            <p:cNvSpPr/>
            <p:nvPr/>
          </p:nvSpPr>
          <p:spPr>
            <a:xfrm>
              <a:off x="11628985" y="1039106"/>
              <a:ext cx="1477305" cy="12392962"/>
            </a:xfrm>
            <a:prstGeom prst="downArrow">
              <a:avLst>
                <a:gd name="adj1" fmla="val 32315"/>
                <a:gd name="adj2" fmla="val 88317"/>
              </a:avLst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4AACF602-57FF-4A68-9823-CD052A73BB8D}"/>
                </a:ext>
              </a:extLst>
            </p:cNvPr>
            <p:cNvSpPr/>
            <p:nvPr/>
          </p:nvSpPr>
          <p:spPr>
            <a:xfrm>
              <a:off x="11910895" y="534259"/>
              <a:ext cx="914400" cy="916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1</a:t>
              </a:r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E1281C06-B6F6-4E7B-9DD9-1A8870DCADF2}"/>
                </a:ext>
              </a:extLst>
            </p:cNvPr>
            <p:cNvSpPr/>
            <p:nvPr/>
          </p:nvSpPr>
          <p:spPr>
            <a:xfrm>
              <a:off x="11914784" y="2661966"/>
              <a:ext cx="914400" cy="916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2</a:t>
              </a:r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ED8175EC-3595-4CDF-8DAD-88D90ED1F797}"/>
                </a:ext>
              </a:extLst>
            </p:cNvPr>
            <p:cNvSpPr/>
            <p:nvPr/>
          </p:nvSpPr>
          <p:spPr>
            <a:xfrm>
              <a:off x="11910895" y="4810065"/>
              <a:ext cx="914400" cy="916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3</a:t>
              </a:r>
            </a:p>
          </p:txBody>
        </p:sp>
        <p:sp>
          <p:nvSpPr>
            <p:cNvPr id="224" name="Ellipse 223">
              <a:extLst>
                <a:ext uri="{FF2B5EF4-FFF2-40B4-BE49-F238E27FC236}">
                  <a16:creationId xmlns:a16="http://schemas.microsoft.com/office/drawing/2014/main" id="{E87CCDCB-811A-4A23-8B11-8AADFAD7053F}"/>
                </a:ext>
              </a:extLst>
            </p:cNvPr>
            <p:cNvSpPr/>
            <p:nvPr/>
          </p:nvSpPr>
          <p:spPr>
            <a:xfrm>
              <a:off x="11914784" y="7005499"/>
              <a:ext cx="914400" cy="916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4</a:t>
              </a:r>
            </a:p>
          </p:txBody>
        </p:sp>
        <p:sp>
          <p:nvSpPr>
            <p:cNvPr id="245" name="Ellipse 244">
              <a:extLst>
                <a:ext uri="{FF2B5EF4-FFF2-40B4-BE49-F238E27FC236}">
                  <a16:creationId xmlns:a16="http://schemas.microsoft.com/office/drawing/2014/main" id="{159D35E5-74B2-48E2-9F47-7B38EE1B311C}"/>
                </a:ext>
              </a:extLst>
            </p:cNvPr>
            <p:cNvSpPr/>
            <p:nvPr/>
          </p:nvSpPr>
          <p:spPr>
            <a:xfrm>
              <a:off x="11910895" y="9214035"/>
              <a:ext cx="914400" cy="916106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4800" dirty="0"/>
                <a:t>5</a:t>
              </a:r>
            </a:p>
          </p:txBody>
        </p:sp>
        <p:sp>
          <p:nvSpPr>
            <p:cNvPr id="553" name="Rechteck 552">
              <a:extLst>
                <a:ext uri="{FF2B5EF4-FFF2-40B4-BE49-F238E27FC236}">
                  <a16:creationId xmlns:a16="http://schemas.microsoft.com/office/drawing/2014/main" id="{2261059E-841D-4B12-A94B-ACDB2052725E}"/>
                </a:ext>
              </a:extLst>
            </p:cNvPr>
            <p:cNvSpPr/>
            <p:nvPr/>
          </p:nvSpPr>
          <p:spPr>
            <a:xfrm>
              <a:off x="11963865" y="407277"/>
              <a:ext cx="808460" cy="267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DROP</a:t>
              </a:r>
            </a:p>
          </p:txBody>
        </p:sp>
        <p:sp>
          <p:nvSpPr>
            <p:cNvPr id="554" name="Rechteck 553">
              <a:extLst>
                <a:ext uri="{FF2B5EF4-FFF2-40B4-BE49-F238E27FC236}">
                  <a16:creationId xmlns:a16="http://schemas.microsoft.com/office/drawing/2014/main" id="{F526F51B-4EBA-41F7-BEE8-52C3AA10FC3A}"/>
                </a:ext>
              </a:extLst>
            </p:cNvPr>
            <p:cNvSpPr/>
            <p:nvPr/>
          </p:nvSpPr>
          <p:spPr>
            <a:xfrm>
              <a:off x="11979206" y="2528151"/>
              <a:ext cx="808460" cy="267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DROP</a:t>
              </a:r>
            </a:p>
          </p:txBody>
        </p:sp>
        <p:sp>
          <p:nvSpPr>
            <p:cNvPr id="555" name="Rechteck 554">
              <a:extLst>
                <a:ext uri="{FF2B5EF4-FFF2-40B4-BE49-F238E27FC236}">
                  <a16:creationId xmlns:a16="http://schemas.microsoft.com/office/drawing/2014/main" id="{E1A66CC1-3A96-489A-ABDB-381EF7A73B02}"/>
                </a:ext>
              </a:extLst>
            </p:cNvPr>
            <p:cNvSpPr/>
            <p:nvPr/>
          </p:nvSpPr>
          <p:spPr>
            <a:xfrm>
              <a:off x="11963865" y="4670599"/>
              <a:ext cx="808460" cy="267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DROP</a:t>
              </a:r>
            </a:p>
          </p:txBody>
        </p:sp>
        <p:sp>
          <p:nvSpPr>
            <p:cNvPr id="556" name="Rechteck 555">
              <a:extLst>
                <a:ext uri="{FF2B5EF4-FFF2-40B4-BE49-F238E27FC236}">
                  <a16:creationId xmlns:a16="http://schemas.microsoft.com/office/drawing/2014/main" id="{B9013427-B83F-4AE0-948C-82104639029B}"/>
                </a:ext>
              </a:extLst>
            </p:cNvPr>
            <p:cNvSpPr/>
            <p:nvPr/>
          </p:nvSpPr>
          <p:spPr>
            <a:xfrm>
              <a:off x="11940200" y="6824349"/>
              <a:ext cx="808460" cy="267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DROP</a:t>
              </a:r>
            </a:p>
          </p:txBody>
        </p:sp>
        <p:sp>
          <p:nvSpPr>
            <p:cNvPr id="557" name="Rechteck 556">
              <a:extLst>
                <a:ext uri="{FF2B5EF4-FFF2-40B4-BE49-F238E27FC236}">
                  <a16:creationId xmlns:a16="http://schemas.microsoft.com/office/drawing/2014/main" id="{7F280F27-AAD7-4BBE-97C2-67105EFC7C39}"/>
                </a:ext>
              </a:extLst>
            </p:cNvPr>
            <p:cNvSpPr/>
            <p:nvPr/>
          </p:nvSpPr>
          <p:spPr>
            <a:xfrm>
              <a:off x="11935696" y="9067118"/>
              <a:ext cx="808460" cy="26763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2000" dirty="0">
                  <a:solidFill>
                    <a:schemeClr val="tx1"/>
                  </a:solidFill>
                </a:rPr>
                <a:t>DROP</a:t>
              </a:r>
            </a:p>
          </p:txBody>
        </p:sp>
      </p:grpSp>
      <p:sp>
        <p:nvSpPr>
          <p:cNvPr id="263" name="Ellipse 262">
            <a:extLst>
              <a:ext uri="{FF2B5EF4-FFF2-40B4-BE49-F238E27FC236}">
                <a16:creationId xmlns:a16="http://schemas.microsoft.com/office/drawing/2014/main" id="{2561FDF8-E59E-46C7-B744-86D62C3130AD}"/>
              </a:ext>
            </a:extLst>
          </p:cNvPr>
          <p:cNvSpPr/>
          <p:nvPr/>
        </p:nvSpPr>
        <p:spPr>
          <a:xfrm>
            <a:off x="7704576" y="40727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EF051A6B-168E-4202-B78F-4AAB7B3D5017}"/>
              </a:ext>
            </a:extLst>
          </p:cNvPr>
          <p:cNvSpPr/>
          <p:nvPr/>
        </p:nvSpPr>
        <p:spPr>
          <a:xfrm>
            <a:off x="2593246" y="25751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5D4D0AAB-5B5A-44CF-8651-02D5AE6DABD0}"/>
              </a:ext>
            </a:extLst>
          </p:cNvPr>
          <p:cNvSpPr/>
          <p:nvPr/>
        </p:nvSpPr>
        <p:spPr>
          <a:xfrm>
            <a:off x="20472112" y="256899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4A26E4F5-B95A-413F-8B81-A6E2EA26AA56}"/>
              </a:ext>
            </a:extLst>
          </p:cNvPr>
          <p:cNvSpPr/>
          <p:nvPr/>
        </p:nvSpPr>
        <p:spPr>
          <a:xfrm>
            <a:off x="3067098" y="47013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08F6151D-5DE3-444A-A054-4D3EB60D0962}"/>
              </a:ext>
            </a:extLst>
          </p:cNvPr>
          <p:cNvSpPr/>
          <p:nvPr/>
        </p:nvSpPr>
        <p:spPr>
          <a:xfrm>
            <a:off x="16176082" y="472466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D44C03DC-1FC0-4BE6-AE11-2104D87BB5A4}"/>
              </a:ext>
            </a:extLst>
          </p:cNvPr>
          <p:cNvSpPr/>
          <p:nvPr/>
        </p:nvSpPr>
        <p:spPr>
          <a:xfrm>
            <a:off x="20489644" y="468622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3C</a:t>
            </a: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F3CFD7E5-18E0-421B-B7FF-D4011FA55D96}"/>
              </a:ext>
            </a:extLst>
          </p:cNvPr>
          <p:cNvSpPr/>
          <p:nvPr/>
        </p:nvSpPr>
        <p:spPr>
          <a:xfrm>
            <a:off x="3770336" y="6869110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DB75EC2-36A2-45C6-A788-5CA60918BAA0}"/>
              </a:ext>
            </a:extLst>
          </p:cNvPr>
          <p:cNvSpPr/>
          <p:nvPr/>
        </p:nvSpPr>
        <p:spPr>
          <a:xfrm>
            <a:off x="16152502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FDDF3945-E22A-42DC-9B7E-B2426A5FB09D}"/>
              </a:ext>
            </a:extLst>
          </p:cNvPr>
          <p:cNvSpPr/>
          <p:nvPr/>
        </p:nvSpPr>
        <p:spPr>
          <a:xfrm>
            <a:off x="20492375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C687CD8B-5385-45F8-980E-9EC38B27A284}"/>
              </a:ext>
            </a:extLst>
          </p:cNvPr>
          <p:cNvSpPr/>
          <p:nvPr/>
        </p:nvSpPr>
        <p:spPr>
          <a:xfrm>
            <a:off x="4070639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5A</a:t>
            </a:r>
          </a:p>
        </p:txBody>
      </p:sp>
      <p:pic>
        <p:nvPicPr>
          <p:cNvPr id="128" name="Grafik 127">
            <a:extLst>
              <a:ext uri="{FF2B5EF4-FFF2-40B4-BE49-F238E27FC236}">
                <a16:creationId xmlns:a16="http://schemas.microsoft.com/office/drawing/2014/main" id="{E778BCE4-1861-4497-A385-19463C33F60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55" y="287791"/>
            <a:ext cx="1377149" cy="1377149"/>
          </a:xfrm>
          <a:prstGeom prst="rect">
            <a:avLst/>
          </a:prstGeom>
        </p:spPr>
      </p:pic>
      <p:sp>
        <p:nvSpPr>
          <p:cNvPr id="291" name="Ellipse 290">
            <a:extLst>
              <a:ext uri="{FF2B5EF4-FFF2-40B4-BE49-F238E27FC236}">
                <a16:creationId xmlns:a16="http://schemas.microsoft.com/office/drawing/2014/main" id="{92F2BFA9-6526-40CD-85E4-2AF26BCC73A6}"/>
              </a:ext>
            </a:extLst>
          </p:cNvPr>
          <p:cNvSpPr/>
          <p:nvPr/>
        </p:nvSpPr>
        <p:spPr>
          <a:xfrm>
            <a:off x="3243171" y="143222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6D</a:t>
            </a:r>
          </a:p>
        </p:txBody>
      </p:sp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162D34-E49F-4416-98C5-899D7CB7FB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64675" y="273494"/>
            <a:ext cx="3125520" cy="1379947"/>
          </a:xfrm>
          <a:prstGeom prst="rect">
            <a:avLst/>
          </a:prstGeom>
        </p:spPr>
      </p:pic>
      <p:pic>
        <p:nvPicPr>
          <p:cNvPr id="1026" name="Picture 2" descr="HammerHead">
            <a:extLst>
              <a:ext uri="{FF2B5EF4-FFF2-40B4-BE49-F238E27FC236}">
                <a16:creationId xmlns:a16="http://schemas.microsoft.com/office/drawing/2014/main" id="{0A4AA2EE-7209-422F-AE20-1898E913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1982" y="29775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ECB0EF-606F-44F7-B047-53499A639DC2}"/>
              </a:ext>
            </a:extLst>
          </p:cNvPr>
          <p:cNvSpPr txBox="1"/>
          <p:nvPr/>
        </p:nvSpPr>
        <p:spPr>
          <a:xfrm>
            <a:off x="25583756" y="14181761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Kartenbilder: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MechWarrior Online, Piranha Games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Hintergrundbild: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ShimmeringSword, DeviantArt.com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Atlas:	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AGeiger42, DeviantArt.com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TimberWolf: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http://getdrawings.com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EB4DD9-4530-4340-A844-0E41EA5105B2}"/>
              </a:ext>
            </a:extLst>
          </p:cNvPr>
          <p:cNvSpPr txBox="1"/>
          <p:nvPr/>
        </p:nvSpPr>
        <p:spPr>
          <a:xfrm>
            <a:off x="3975094" y="21629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0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786E97AD-38AB-4131-86B9-3960B3072223}"/>
              </a:ext>
            </a:extLst>
          </p:cNvPr>
          <p:cNvSpPr txBox="1"/>
          <p:nvPr/>
        </p:nvSpPr>
        <p:spPr>
          <a:xfrm>
            <a:off x="4564786" y="433689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298" name="Textfeld 297">
            <a:extLst>
              <a:ext uri="{FF2B5EF4-FFF2-40B4-BE49-F238E27FC236}">
                <a16:creationId xmlns:a16="http://schemas.microsoft.com/office/drawing/2014/main" id="{36DDF034-5BA8-4E7E-BA90-B5A18E46326B}"/>
              </a:ext>
            </a:extLst>
          </p:cNvPr>
          <p:cNvSpPr txBox="1"/>
          <p:nvPr/>
        </p:nvSpPr>
        <p:spPr>
          <a:xfrm>
            <a:off x="5499940" y="860334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3</a:t>
            </a:r>
          </a:p>
        </p:txBody>
      </p:sp>
      <p:sp>
        <p:nvSpPr>
          <p:cNvPr id="299" name="Textfeld 298">
            <a:extLst>
              <a:ext uri="{FF2B5EF4-FFF2-40B4-BE49-F238E27FC236}">
                <a16:creationId xmlns:a16="http://schemas.microsoft.com/office/drawing/2014/main" id="{2FA94582-4DA9-44E2-AA75-7673A10439EC}"/>
              </a:ext>
            </a:extLst>
          </p:cNvPr>
          <p:cNvSpPr txBox="1"/>
          <p:nvPr/>
        </p:nvSpPr>
        <p:spPr>
          <a:xfrm>
            <a:off x="5031522" y="646276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E3F3C177-CD30-4C63-BE55-76B85210EC01}"/>
              </a:ext>
            </a:extLst>
          </p:cNvPr>
          <p:cNvSpPr txBox="1"/>
          <p:nvPr/>
        </p:nvSpPr>
        <p:spPr>
          <a:xfrm>
            <a:off x="17654545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D8D0649F-3FAB-419F-A847-06A6C224B3BA}"/>
              </a:ext>
            </a:extLst>
          </p:cNvPr>
          <p:cNvSpPr txBox="1"/>
          <p:nvPr/>
        </p:nvSpPr>
        <p:spPr>
          <a:xfrm>
            <a:off x="21951372" y="645778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3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E71C96B4-48B9-40EB-9E8B-19354B66B52C}"/>
              </a:ext>
            </a:extLst>
          </p:cNvPr>
          <p:cNvSpPr txBox="1"/>
          <p:nvPr/>
        </p:nvSpPr>
        <p:spPr>
          <a:xfrm>
            <a:off x="17675146" y="430342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20A95AEC-1CAF-4AE8-968F-9A854AC9C1C4}"/>
              </a:ext>
            </a:extLst>
          </p:cNvPr>
          <p:cNvSpPr txBox="1"/>
          <p:nvPr/>
        </p:nvSpPr>
        <p:spPr>
          <a:xfrm>
            <a:off x="21971973" y="430652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2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42844662-7966-4ACA-9B68-80B344E398CB}"/>
              </a:ext>
            </a:extLst>
          </p:cNvPr>
          <p:cNvSpPr txBox="1"/>
          <p:nvPr/>
        </p:nvSpPr>
        <p:spPr>
          <a:xfrm>
            <a:off x="21971973" y="214227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1</a:t>
            </a: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21109A65-5298-41FB-A32F-CAE4061DCDD1}"/>
              </a:ext>
            </a:extLst>
          </p:cNvPr>
          <p:cNvSpPr/>
          <p:nvPr/>
        </p:nvSpPr>
        <p:spPr>
          <a:xfrm>
            <a:off x="19468248" y="590307"/>
            <a:ext cx="238670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ROT: MWO Team 1 (Clan Wolf)</a:t>
            </a: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CBDBD11C-16B0-485B-93C5-A8FFD077F136}"/>
              </a:ext>
            </a:extLst>
          </p:cNvPr>
          <p:cNvSpPr/>
          <p:nvPr/>
        </p:nvSpPr>
        <p:spPr>
          <a:xfrm>
            <a:off x="19468249" y="966628"/>
            <a:ext cx="238671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BLAU: MWO Team 2 (</a:t>
            </a:r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3AECBE3-6D8E-4671-92D5-073662F24DBB}"/>
              </a:ext>
            </a:extLst>
          </p:cNvPr>
          <p:cNvSpPr/>
          <p:nvPr/>
        </p:nvSpPr>
        <p:spPr>
          <a:xfrm>
            <a:off x="2283279" y="6231115"/>
            <a:ext cx="126492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323" name="Rechteck: eine Ecke abgeschnitten 322">
            <a:extLst>
              <a:ext uri="{FF2B5EF4-FFF2-40B4-BE49-F238E27FC236}">
                <a16:creationId xmlns:a16="http://schemas.microsoft.com/office/drawing/2014/main" id="{6435A561-47F6-4919-A985-2BD725DC97F6}"/>
              </a:ext>
            </a:extLst>
          </p:cNvPr>
          <p:cNvSpPr/>
          <p:nvPr/>
        </p:nvSpPr>
        <p:spPr>
          <a:xfrm>
            <a:off x="3198079" y="12050864"/>
            <a:ext cx="2823669" cy="845971"/>
          </a:xfrm>
          <a:prstGeom prst="snip1Rect">
            <a:avLst/>
          </a:prstGeom>
          <a:solidFill>
            <a:schemeClr val="accent6">
              <a:lumMod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UNENTSCHIEDEN (CG2 / CW2)</a:t>
            </a:r>
            <a:b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Die Hälfte der Missionsziele wurden erfüllt.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Clan Wolf konnte eines seiner beiden Ziele erobern.</a:t>
            </a:r>
          </a:p>
        </p:txBody>
      </p:sp>
      <p:sp>
        <p:nvSpPr>
          <p:cNvPr id="327" name="Ellipse 326">
            <a:extLst>
              <a:ext uri="{FF2B5EF4-FFF2-40B4-BE49-F238E27FC236}">
                <a16:creationId xmlns:a16="http://schemas.microsoft.com/office/drawing/2014/main" id="{5065E55B-5FF6-46C1-A5B8-ED0A72231B19}"/>
              </a:ext>
            </a:extLst>
          </p:cNvPr>
          <p:cNvSpPr/>
          <p:nvPr/>
        </p:nvSpPr>
        <p:spPr>
          <a:xfrm>
            <a:off x="5878224" y="1239186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6A</a:t>
            </a:r>
          </a:p>
        </p:txBody>
      </p:sp>
      <p:cxnSp>
        <p:nvCxnSpPr>
          <p:cNvPr id="334" name="Verbinder: gewinkelt 333">
            <a:extLst>
              <a:ext uri="{FF2B5EF4-FFF2-40B4-BE49-F238E27FC236}">
                <a16:creationId xmlns:a16="http://schemas.microsoft.com/office/drawing/2014/main" id="{B52A531D-1CCC-4A4F-A1F9-BD6B2C60E2CA}"/>
              </a:ext>
            </a:extLst>
          </p:cNvPr>
          <p:cNvCxnSpPr>
            <a:cxnSpLocks/>
            <a:stCxn id="189" idx="1"/>
            <a:endCxn id="193" idx="3"/>
          </p:cNvCxnSpPr>
          <p:nvPr/>
        </p:nvCxnSpPr>
        <p:spPr>
          <a:xfrm rot="16200000" flipH="1">
            <a:off x="2982321" y="8273578"/>
            <a:ext cx="766662" cy="47263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D1B1555C-F25D-4776-B0D8-25F04798AE23}"/>
              </a:ext>
            </a:extLst>
          </p:cNvPr>
          <p:cNvSpPr/>
          <p:nvPr/>
        </p:nvSpPr>
        <p:spPr>
          <a:xfrm>
            <a:off x="2718453" y="8378546"/>
            <a:ext cx="126492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cxnSp>
        <p:nvCxnSpPr>
          <p:cNvPr id="355" name="Verbinder: gewinkelt 354">
            <a:extLst>
              <a:ext uri="{FF2B5EF4-FFF2-40B4-BE49-F238E27FC236}">
                <a16:creationId xmlns:a16="http://schemas.microsoft.com/office/drawing/2014/main" id="{43C71EEA-6798-44A0-8598-D50467A5D073}"/>
              </a:ext>
            </a:extLst>
          </p:cNvPr>
          <p:cNvCxnSpPr>
            <a:cxnSpLocks/>
            <a:stCxn id="193" idx="2"/>
            <a:endCxn id="348" idx="3"/>
          </p:cNvCxnSpPr>
          <p:nvPr/>
        </p:nvCxnSpPr>
        <p:spPr>
          <a:xfrm rot="10800000" flipH="1" flipV="1">
            <a:off x="2540332" y="9583737"/>
            <a:ext cx="6197054" cy="2475559"/>
          </a:xfrm>
          <a:prstGeom prst="bentConnector4">
            <a:avLst>
              <a:gd name="adj1" fmla="val -3689"/>
              <a:gd name="adj2" fmla="val 63946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Verbinder: gewinkelt 357">
            <a:extLst>
              <a:ext uri="{FF2B5EF4-FFF2-40B4-BE49-F238E27FC236}">
                <a16:creationId xmlns:a16="http://schemas.microsoft.com/office/drawing/2014/main" id="{B80FCD20-DA3E-4FED-8E32-1C46CA9146DF}"/>
              </a:ext>
            </a:extLst>
          </p:cNvPr>
          <p:cNvCxnSpPr>
            <a:cxnSpLocks/>
            <a:stCxn id="193" idx="1"/>
            <a:endCxn id="340" idx="3"/>
          </p:cNvCxnSpPr>
          <p:nvPr/>
        </p:nvCxnSpPr>
        <p:spPr>
          <a:xfrm rot="16200000" flipH="1">
            <a:off x="3484913" y="10391305"/>
            <a:ext cx="3701214" cy="3467096"/>
          </a:xfrm>
          <a:prstGeom prst="bentConnector3">
            <a:avLst>
              <a:gd name="adj1" fmla="val 11912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3" name="Gruppieren 292">
            <a:extLst>
              <a:ext uri="{FF2B5EF4-FFF2-40B4-BE49-F238E27FC236}">
                <a16:creationId xmlns:a16="http://schemas.microsoft.com/office/drawing/2014/main" id="{C81B3804-7E6B-4203-B3FB-BA2F3FF039C6}"/>
              </a:ext>
            </a:extLst>
          </p:cNvPr>
          <p:cNvGrpSpPr/>
          <p:nvPr/>
        </p:nvGrpSpPr>
        <p:grpSpPr>
          <a:xfrm>
            <a:off x="3297119" y="11788905"/>
            <a:ext cx="1087965" cy="199744"/>
            <a:chOff x="13286556" y="12107918"/>
            <a:chExt cx="1087965" cy="199744"/>
          </a:xfrm>
        </p:grpSpPr>
        <p:sp>
          <p:nvSpPr>
            <p:cNvPr id="295" name="Flussdiagramm: Verbinder 294">
              <a:extLst>
                <a:ext uri="{FF2B5EF4-FFF2-40B4-BE49-F238E27FC236}">
                  <a16:creationId xmlns:a16="http://schemas.microsoft.com/office/drawing/2014/main" id="{D9E654DA-385A-4A6C-9EB4-13FAEFDF64F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6" name="Flussdiagramm: Verbinder 295">
              <a:extLst>
                <a:ext uri="{FF2B5EF4-FFF2-40B4-BE49-F238E27FC236}">
                  <a16:creationId xmlns:a16="http://schemas.microsoft.com/office/drawing/2014/main" id="{893B23CC-DEC1-46E9-8E94-49335C2D49B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7" name="Flussdiagramm: Verbinder 296">
              <a:extLst>
                <a:ext uri="{FF2B5EF4-FFF2-40B4-BE49-F238E27FC236}">
                  <a16:creationId xmlns:a16="http://schemas.microsoft.com/office/drawing/2014/main" id="{40CEE32C-3913-41A5-8ECB-99D2B03820FA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0" name="Flussdiagramm: Verbinder 299">
              <a:extLst>
                <a:ext uri="{FF2B5EF4-FFF2-40B4-BE49-F238E27FC236}">
                  <a16:creationId xmlns:a16="http://schemas.microsoft.com/office/drawing/2014/main" id="{263A8DA5-BFC3-4632-B93F-61D496B022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2" name="Flussdiagramm: Verbinder 311">
              <a:extLst>
                <a:ext uri="{FF2B5EF4-FFF2-40B4-BE49-F238E27FC236}">
                  <a16:creationId xmlns:a16="http://schemas.microsoft.com/office/drawing/2014/main" id="{DF893060-679B-4DF8-AC50-71BDF2AC19C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33" name="Gruppieren 332">
            <a:extLst>
              <a:ext uri="{FF2B5EF4-FFF2-40B4-BE49-F238E27FC236}">
                <a16:creationId xmlns:a16="http://schemas.microsoft.com/office/drawing/2014/main" id="{D864030F-1450-4797-B82C-B6C233589CEE}"/>
              </a:ext>
            </a:extLst>
          </p:cNvPr>
          <p:cNvGrpSpPr/>
          <p:nvPr/>
        </p:nvGrpSpPr>
        <p:grpSpPr>
          <a:xfrm>
            <a:off x="579458" y="13728450"/>
            <a:ext cx="1087965" cy="199744"/>
            <a:chOff x="13286556" y="12107918"/>
            <a:chExt cx="1087965" cy="199744"/>
          </a:xfrm>
        </p:grpSpPr>
        <p:sp>
          <p:nvSpPr>
            <p:cNvPr id="336" name="Flussdiagramm: Verbinder 335">
              <a:extLst>
                <a:ext uri="{FF2B5EF4-FFF2-40B4-BE49-F238E27FC236}">
                  <a16:creationId xmlns:a16="http://schemas.microsoft.com/office/drawing/2014/main" id="{F8352DE1-DC79-43D8-A5FF-4CD252582F4D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7" name="Flussdiagramm: Verbinder 336">
              <a:extLst>
                <a:ext uri="{FF2B5EF4-FFF2-40B4-BE49-F238E27FC236}">
                  <a16:creationId xmlns:a16="http://schemas.microsoft.com/office/drawing/2014/main" id="{9B4F8729-8242-4ED7-A0C4-6658A0835C55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8" name="Flussdiagramm: Verbinder 337">
              <a:extLst>
                <a:ext uri="{FF2B5EF4-FFF2-40B4-BE49-F238E27FC236}">
                  <a16:creationId xmlns:a16="http://schemas.microsoft.com/office/drawing/2014/main" id="{02FFEA74-79E8-41C8-B8AE-1AF81E622B6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9" name="Flussdiagramm: Verbinder 338">
              <a:extLst>
                <a:ext uri="{FF2B5EF4-FFF2-40B4-BE49-F238E27FC236}">
                  <a16:creationId xmlns:a16="http://schemas.microsoft.com/office/drawing/2014/main" id="{D0865A6F-BB4F-49A2-B4F3-A7A6D6F3E20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6" name="Flussdiagramm: Verbinder 345">
              <a:extLst>
                <a:ext uri="{FF2B5EF4-FFF2-40B4-BE49-F238E27FC236}">
                  <a16:creationId xmlns:a16="http://schemas.microsoft.com/office/drawing/2014/main" id="{E87BC8F7-4DE9-42E9-BC31-C047D8BDB40B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3390407D-5136-404D-BFFA-8077E166E491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6200000" flipH="1">
            <a:off x="13172172" y="-4314724"/>
            <a:ext cx="751806" cy="1278067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uppieren 94">
            <a:extLst>
              <a:ext uri="{FF2B5EF4-FFF2-40B4-BE49-F238E27FC236}">
                <a16:creationId xmlns:a16="http://schemas.microsoft.com/office/drawing/2014/main" id="{38DBC4D9-9265-458D-81B6-F3D577058F0B}"/>
              </a:ext>
            </a:extLst>
          </p:cNvPr>
          <p:cNvGrpSpPr/>
          <p:nvPr/>
        </p:nvGrpSpPr>
        <p:grpSpPr>
          <a:xfrm>
            <a:off x="7325551" y="11791304"/>
            <a:ext cx="3182624" cy="1113964"/>
            <a:chOff x="7916101" y="11791304"/>
            <a:chExt cx="3182624" cy="1113964"/>
          </a:xfrm>
        </p:grpSpPr>
        <p:sp>
          <p:nvSpPr>
            <p:cNvPr id="348" name="Rechteck: eine Ecke abgeschnitten 347">
              <a:extLst>
                <a:ext uri="{FF2B5EF4-FFF2-40B4-BE49-F238E27FC236}">
                  <a16:creationId xmlns:a16="http://schemas.microsoft.com/office/drawing/2014/main" id="{2EED8298-0018-4926-93E7-76F4190A71C2}"/>
                </a:ext>
              </a:extLst>
            </p:cNvPr>
            <p:cNvSpPr/>
            <p:nvPr/>
          </p:nvSpPr>
          <p:spPr>
            <a:xfrm>
              <a:off x="7916101" y="12059297"/>
              <a:ext cx="2823669" cy="845971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UNENTSCHIEDEN (CG3 / CW2)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Hälfte der Missionsziele wurden erfüllt.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eines seiner beiden Ziele erobern.</a:t>
              </a:r>
            </a:p>
          </p:txBody>
        </p:sp>
        <p:sp>
          <p:nvSpPr>
            <p:cNvPr id="352" name="Ellipse 351">
              <a:extLst>
                <a:ext uri="{FF2B5EF4-FFF2-40B4-BE49-F238E27FC236}">
                  <a16:creationId xmlns:a16="http://schemas.microsoft.com/office/drawing/2014/main" id="{5535BE9C-BA9F-47B6-8D5F-6B3647B5E811}"/>
                </a:ext>
              </a:extLst>
            </p:cNvPr>
            <p:cNvSpPr/>
            <p:nvPr/>
          </p:nvSpPr>
          <p:spPr>
            <a:xfrm>
              <a:off x="10596246" y="12400295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6B</a:t>
              </a:r>
            </a:p>
          </p:txBody>
        </p:sp>
        <p:grpSp>
          <p:nvGrpSpPr>
            <p:cNvPr id="272" name="Gruppieren 271">
              <a:extLst>
                <a:ext uri="{FF2B5EF4-FFF2-40B4-BE49-F238E27FC236}">
                  <a16:creationId xmlns:a16="http://schemas.microsoft.com/office/drawing/2014/main" id="{408F8CFF-A7F7-4C4B-9B98-5BED7555AF28}"/>
                </a:ext>
              </a:extLst>
            </p:cNvPr>
            <p:cNvGrpSpPr/>
            <p:nvPr/>
          </p:nvGrpSpPr>
          <p:grpSpPr>
            <a:xfrm>
              <a:off x="7991879" y="11791304"/>
              <a:ext cx="1087965" cy="199744"/>
              <a:chOff x="13286556" y="12107918"/>
              <a:chExt cx="1087965" cy="199744"/>
            </a:xfrm>
          </p:grpSpPr>
          <p:sp>
            <p:nvSpPr>
              <p:cNvPr id="274" name="Flussdiagramm: Verbinder 273">
                <a:extLst>
                  <a:ext uri="{FF2B5EF4-FFF2-40B4-BE49-F238E27FC236}">
                    <a16:creationId xmlns:a16="http://schemas.microsoft.com/office/drawing/2014/main" id="{D3D0E76A-923F-4645-B711-D909FB60A1D1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9" name="Flussdiagramm: Verbinder 278">
                <a:extLst>
                  <a:ext uri="{FF2B5EF4-FFF2-40B4-BE49-F238E27FC236}">
                    <a16:creationId xmlns:a16="http://schemas.microsoft.com/office/drawing/2014/main" id="{2312F5C1-C1FF-4F9E-A3E2-93862A5CB8D1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0" name="Flussdiagramm: Verbinder 279">
                <a:extLst>
                  <a:ext uri="{FF2B5EF4-FFF2-40B4-BE49-F238E27FC236}">
                    <a16:creationId xmlns:a16="http://schemas.microsoft.com/office/drawing/2014/main" id="{515B95F3-6A26-4CB7-B77A-6597C390F3F8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5" name="Flussdiagramm: Verbinder 284">
                <a:extLst>
                  <a:ext uri="{FF2B5EF4-FFF2-40B4-BE49-F238E27FC236}">
                    <a16:creationId xmlns:a16="http://schemas.microsoft.com/office/drawing/2014/main" id="{9269BB07-EF59-425B-B1CA-6FBE40DAB4AE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7" name="Flussdiagramm: Verbinder 286">
                <a:extLst>
                  <a:ext uri="{FF2B5EF4-FFF2-40B4-BE49-F238E27FC236}">
                    <a16:creationId xmlns:a16="http://schemas.microsoft.com/office/drawing/2014/main" id="{CEC1400C-8C19-415A-9F37-80994AD7B02D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47" name="Textfeld 346">
              <a:extLst>
                <a:ext uri="{FF2B5EF4-FFF2-40B4-BE49-F238E27FC236}">
                  <a16:creationId xmlns:a16="http://schemas.microsoft.com/office/drawing/2014/main" id="{326B7D26-C146-4EE6-9AE0-838C8BF9D77F}"/>
                </a:ext>
              </a:extLst>
            </p:cNvPr>
            <p:cNvSpPr txBox="1"/>
            <p:nvPr/>
          </p:nvSpPr>
          <p:spPr>
            <a:xfrm>
              <a:off x="9805632" y="11795187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3 : 2</a:t>
              </a:r>
            </a:p>
          </p:txBody>
        </p:sp>
      </p:grpSp>
      <p:sp>
        <p:nvSpPr>
          <p:cNvPr id="356" name="Textfeld 355">
            <a:extLst>
              <a:ext uri="{FF2B5EF4-FFF2-40B4-BE49-F238E27FC236}">
                <a16:creationId xmlns:a16="http://schemas.microsoft.com/office/drawing/2014/main" id="{59994C22-8775-4719-AE94-AE734FEBE9B9}"/>
              </a:ext>
            </a:extLst>
          </p:cNvPr>
          <p:cNvSpPr txBox="1"/>
          <p:nvPr/>
        </p:nvSpPr>
        <p:spPr>
          <a:xfrm>
            <a:off x="5220710" y="117847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grpSp>
        <p:nvGrpSpPr>
          <p:cNvPr id="62" name="Gruppieren 61">
            <a:extLst>
              <a:ext uri="{FF2B5EF4-FFF2-40B4-BE49-F238E27FC236}">
                <a16:creationId xmlns:a16="http://schemas.microsoft.com/office/drawing/2014/main" id="{E39054CE-62B3-44E8-BAA0-8D08E760C3B8}"/>
              </a:ext>
            </a:extLst>
          </p:cNvPr>
          <p:cNvGrpSpPr/>
          <p:nvPr/>
        </p:nvGrpSpPr>
        <p:grpSpPr>
          <a:xfrm>
            <a:off x="5657642" y="13716923"/>
            <a:ext cx="3197332" cy="1108304"/>
            <a:chOff x="5657642" y="13088273"/>
            <a:chExt cx="3197332" cy="1108304"/>
          </a:xfrm>
        </p:grpSpPr>
        <p:sp>
          <p:nvSpPr>
            <p:cNvPr id="340" name="Rechteck: eine Ecke abgeschnitten 339">
              <a:extLst>
                <a:ext uri="{FF2B5EF4-FFF2-40B4-BE49-F238E27FC236}">
                  <a16:creationId xmlns:a16="http://schemas.microsoft.com/office/drawing/2014/main" id="{A216DCEA-9A48-4E44-947F-C6B3CF92FD09}"/>
                </a:ext>
              </a:extLst>
            </p:cNvPr>
            <p:cNvSpPr/>
            <p:nvPr/>
          </p:nvSpPr>
          <p:spPr>
            <a:xfrm>
              <a:off x="5657642" y="13346810"/>
              <a:ext cx="2822852" cy="845971"/>
            </a:xfrm>
            <a:prstGeom prst="snip1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CW SIEG (CG1 / CW4)</a:t>
              </a:r>
              <a:b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Alle Missionsziele wurden erfüllt.</a:t>
              </a:r>
              <a:endParaRPr lang="de-DE" sz="1100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Angreifer haben gesiegt. Der Test wurde bestanden.</a:t>
              </a:r>
            </a:p>
          </p:txBody>
        </p:sp>
        <p:sp>
          <p:nvSpPr>
            <p:cNvPr id="345" name="Ellipse 344">
              <a:extLst>
                <a:ext uri="{FF2B5EF4-FFF2-40B4-BE49-F238E27FC236}">
                  <a16:creationId xmlns:a16="http://schemas.microsoft.com/office/drawing/2014/main" id="{E9F23B22-A3B7-468F-838E-539FE860D08D}"/>
                </a:ext>
              </a:extLst>
            </p:cNvPr>
            <p:cNvSpPr/>
            <p:nvPr/>
          </p:nvSpPr>
          <p:spPr>
            <a:xfrm>
              <a:off x="8352495" y="13692577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6E</a:t>
              </a:r>
            </a:p>
          </p:txBody>
        </p:sp>
        <p:grpSp>
          <p:nvGrpSpPr>
            <p:cNvPr id="259" name="Gruppieren 258">
              <a:extLst>
                <a:ext uri="{FF2B5EF4-FFF2-40B4-BE49-F238E27FC236}">
                  <a16:creationId xmlns:a16="http://schemas.microsoft.com/office/drawing/2014/main" id="{2CF15C01-BB3A-43DC-A4D5-B3FC7A97C4B0}"/>
                </a:ext>
              </a:extLst>
            </p:cNvPr>
            <p:cNvGrpSpPr/>
            <p:nvPr/>
          </p:nvGrpSpPr>
          <p:grpSpPr>
            <a:xfrm>
              <a:off x="5743367" y="13099800"/>
              <a:ext cx="1087965" cy="199744"/>
              <a:chOff x="13286556" y="12107918"/>
              <a:chExt cx="1087965" cy="199744"/>
            </a:xfrm>
          </p:grpSpPr>
          <p:sp>
            <p:nvSpPr>
              <p:cNvPr id="260" name="Flussdiagramm: Verbinder 259">
                <a:extLst>
                  <a:ext uri="{FF2B5EF4-FFF2-40B4-BE49-F238E27FC236}">
                    <a16:creationId xmlns:a16="http://schemas.microsoft.com/office/drawing/2014/main" id="{3AAAA37C-F96B-42C6-A843-222F6C087DDE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1" name="Flussdiagramm: Verbinder 260">
                <a:extLst>
                  <a:ext uri="{FF2B5EF4-FFF2-40B4-BE49-F238E27FC236}">
                    <a16:creationId xmlns:a16="http://schemas.microsoft.com/office/drawing/2014/main" id="{7BCD404A-9DD2-4623-82EB-D1697D1317E0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2" name="Flussdiagramm: Verbinder 261">
                <a:extLst>
                  <a:ext uri="{FF2B5EF4-FFF2-40B4-BE49-F238E27FC236}">
                    <a16:creationId xmlns:a16="http://schemas.microsoft.com/office/drawing/2014/main" id="{D54B9696-E9A5-4DBF-AB48-7661E9E62E8F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4" name="Flussdiagramm: Verbinder 263">
                <a:extLst>
                  <a:ext uri="{FF2B5EF4-FFF2-40B4-BE49-F238E27FC236}">
                    <a16:creationId xmlns:a16="http://schemas.microsoft.com/office/drawing/2014/main" id="{60D49550-ACFA-44D9-9C80-9F1AE995244C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7" name="Flussdiagramm: Verbinder 266">
                <a:extLst>
                  <a:ext uri="{FF2B5EF4-FFF2-40B4-BE49-F238E27FC236}">
                    <a16:creationId xmlns:a16="http://schemas.microsoft.com/office/drawing/2014/main" id="{FCADE759-D0C9-410C-A06C-B27D52158674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7" name="Textfeld 356">
              <a:extLst>
                <a:ext uri="{FF2B5EF4-FFF2-40B4-BE49-F238E27FC236}">
                  <a16:creationId xmlns:a16="http://schemas.microsoft.com/office/drawing/2014/main" id="{06053934-FC33-49E2-BB99-F86EB11CEB0A}"/>
                </a:ext>
              </a:extLst>
            </p:cNvPr>
            <p:cNvSpPr txBox="1"/>
            <p:nvPr/>
          </p:nvSpPr>
          <p:spPr>
            <a:xfrm>
              <a:off x="7696192" y="13088273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1 : 4</a:t>
              </a:r>
            </a:p>
          </p:txBody>
        </p:sp>
      </p:grpSp>
      <p:grpSp>
        <p:nvGrpSpPr>
          <p:cNvPr id="88" name="Gruppieren 87">
            <a:extLst>
              <a:ext uri="{FF2B5EF4-FFF2-40B4-BE49-F238E27FC236}">
                <a16:creationId xmlns:a16="http://schemas.microsoft.com/office/drawing/2014/main" id="{108933C6-05D8-4181-A9F2-5913B7477229}"/>
              </a:ext>
            </a:extLst>
          </p:cNvPr>
          <p:cNvGrpSpPr/>
          <p:nvPr/>
        </p:nvGrpSpPr>
        <p:grpSpPr>
          <a:xfrm>
            <a:off x="1913183" y="12744597"/>
            <a:ext cx="3182624" cy="1112256"/>
            <a:chOff x="1913183" y="12115947"/>
            <a:chExt cx="3182624" cy="1112256"/>
          </a:xfrm>
        </p:grpSpPr>
        <p:sp>
          <p:nvSpPr>
            <p:cNvPr id="314" name="Rechteck: eine Ecke abgeschnitten 313">
              <a:extLst>
                <a:ext uri="{FF2B5EF4-FFF2-40B4-BE49-F238E27FC236}">
                  <a16:creationId xmlns:a16="http://schemas.microsoft.com/office/drawing/2014/main" id="{610A4BA5-F80D-4A8A-B4B0-20F1783E283A}"/>
                </a:ext>
              </a:extLst>
            </p:cNvPr>
            <p:cNvSpPr/>
            <p:nvPr/>
          </p:nvSpPr>
          <p:spPr>
            <a:xfrm>
              <a:off x="1913183" y="12382232"/>
              <a:ext cx="2823669" cy="845971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CG SIEG (CG2 / CW1)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 err="1">
                  <a:solidFill>
                    <a:schemeClr val="bg1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 wehren die Wölfe ab.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keiner seiner beiden Ziele erobern.</a:t>
              </a:r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27505CCC-8AA1-4474-94B9-B6C293687ECC}"/>
                </a:ext>
              </a:extLst>
            </p:cNvPr>
            <p:cNvSpPr/>
            <p:nvPr/>
          </p:nvSpPr>
          <p:spPr>
            <a:xfrm>
              <a:off x="4593328" y="12723230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6C</a:t>
              </a:r>
            </a:p>
          </p:txBody>
        </p:sp>
        <p:grpSp>
          <p:nvGrpSpPr>
            <p:cNvPr id="313" name="Gruppieren 312">
              <a:extLst>
                <a:ext uri="{FF2B5EF4-FFF2-40B4-BE49-F238E27FC236}">
                  <a16:creationId xmlns:a16="http://schemas.microsoft.com/office/drawing/2014/main" id="{B606A91D-9FB5-4D65-9F4D-BDF42C21E3B4}"/>
                </a:ext>
              </a:extLst>
            </p:cNvPr>
            <p:cNvGrpSpPr/>
            <p:nvPr/>
          </p:nvGrpSpPr>
          <p:grpSpPr>
            <a:xfrm>
              <a:off x="1961602" y="12115947"/>
              <a:ext cx="1087965" cy="199744"/>
              <a:chOff x="13286556" y="12107918"/>
              <a:chExt cx="1087965" cy="199744"/>
            </a:xfrm>
          </p:grpSpPr>
          <p:sp>
            <p:nvSpPr>
              <p:cNvPr id="319" name="Flussdiagramm: Verbinder 318">
                <a:extLst>
                  <a:ext uri="{FF2B5EF4-FFF2-40B4-BE49-F238E27FC236}">
                    <a16:creationId xmlns:a16="http://schemas.microsoft.com/office/drawing/2014/main" id="{37E5AEF4-705D-4422-8477-88F8434556A2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0" name="Flussdiagramm: Verbinder 319">
                <a:extLst>
                  <a:ext uri="{FF2B5EF4-FFF2-40B4-BE49-F238E27FC236}">
                    <a16:creationId xmlns:a16="http://schemas.microsoft.com/office/drawing/2014/main" id="{AA840C8B-79EE-4D4A-8C39-C10231B8DE74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0" name="Flussdiagramm: Verbinder 329">
                <a:extLst>
                  <a:ext uri="{FF2B5EF4-FFF2-40B4-BE49-F238E27FC236}">
                    <a16:creationId xmlns:a16="http://schemas.microsoft.com/office/drawing/2014/main" id="{B74D27DC-38A7-487C-B560-5915EDA7ACCE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1" name="Flussdiagramm: Verbinder 330">
                <a:extLst>
                  <a:ext uri="{FF2B5EF4-FFF2-40B4-BE49-F238E27FC236}">
                    <a16:creationId xmlns:a16="http://schemas.microsoft.com/office/drawing/2014/main" id="{E5FDACA6-C785-4657-AD50-FF45C9CBA9A5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2" name="Flussdiagramm: Verbinder 331">
                <a:extLst>
                  <a:ext uri="{FF2B5EF4-FFF2-40B4-BE49-F238E27FC236}">
                    <a16:creationId xmlns:a16="http://schemas.microsoft.com/office/drawing/2014/main" id="{5645B64F-04AE-4352-9918-9DCFC5E4503C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59" name="Textfeld 358">
              <a:extLst>
                <a:ext uri="{FF2B5EF4-FFF2-40B4-BE49-F238E27FC236}">
                  <a16:creationId xmlns:a16="http://schemas.microsoft.com/office/drawing/2014/main" id="{3690079C-72AA-4702-A791-05744A6CD760}"/>
                </a:ext>
              </a:extLst>
            </p:cNvPr>
            <p:cNvSpPr txBox="1"/>
            <p:nvPr/>
          </p:nvSpPr>
          <p:spPr>
            <a:xfrm>
              <a:off x="4102417" y="1245175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 : 1</a:t>
              </a:r>
            </a:p>
          </p:txBody>
        </p:sp>
      </p:grpSp>
      <p:sp>
        <p:nvSpPr>
          <p:cNvPr id="360" name="Textfeld 359">
            <a:extLst>
              <a:ext uri="{FF2B5EF4-FFF2-40B4-BE49-F238E27FC236}">
                <a16:creationId xmlns:a16="http://schemas.microsoft.com/office/drawing/2014/main" id="{151EDA04-047C-4370-AF58-063A658F1AD4}"/>
              </a:ext>
            </a:extLst>
          </p:cNvPr>
          <p:cNvSpPr txBox="1"/>
          <p:nvPr/>
        </p:nvSpPr>
        <p:spPr>
          <a:xfrm>
            <a:off x="2703160" y="1404432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0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79D654-B8E3-4BC4-9B54-D6015977AEFF}"/>
              </a:ext>
            </a:extLst>
          </p:cNvPr>
          <p:cNvSpPr/>
          <p:nvPr/>
        </p:nvSpPr>
        <p:spPr>
          <a:xfrm>
            <a:off x="19289489" y="1901742"/>
            <a:ext cx="126328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B9777AF6-4127-48BF-9299-F7F786A5BC3E}"/>
              </a:ext>
            </a:extLst>
          </p:cNvPr>
          <p:cNvGrpSpPr/>
          <p:nvPr/>
        </p:nvGrpSpPr>
        <p:grpSpPr>
          <a:xfrm>
            <a:off x="23109227" y="6750590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68" name="Rechteck: eine Ecke abgeschnitten 367">
              <a:extLst>
                <a:ext uri="{FF2B5EF4-FFF2-40B4-BE49-F238E27FC236}">
                  <a16:creationId xmlns:a16="http://schemas.microsoft.com/office/drawing/2014/main" id="{DEAABAF8-5560-4E8D-AAB8-2B7D6ADD5E16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Landezone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CANYON NETWORK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Wölfe konnten den Pass nicht überqueren und wurden zurück in ihre Landezone geworfen. Aber von hier aus gibt es auch einen Zugang nach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>
                  <a:solidFill>
                    <a:srgbClr val="000000"/>
                  </a:solidFill>
                  <a:latin typeface="Helvetica" panose="020B0604020202020204" pitchFamily="34" charset="0"/>
                </a:rPr>
                <a:t>.</a:t>
              </a:r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69" name="Grafik 368">
              <a:extLst>
                <a:ext uri="{FF2B5EF4-FFF2-40B4-BE49-F238E27FC236}">
                  <a16:creationId xmlns:a16="http://schemas.microsoft.com/office/drawing/2014/main" id="{000CAB0E-92D6-4D27-A9CD-F655935E1F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370" name="Gruppieren 369">
            <a:extLst>
              <a:ext uri="{FF2B5EF4-FFF2-40B4-BE49-F238E27FC236}">
                <a16:creationId xmlns:a16="http://schemas.microsoft.com/office/drawing/2014/main" id="{43AB1617-8946-40B4-9CA5-8C71C2CD805C}"/>
              </a:ext>
            </a:extLst>
          </p:cNvPr>
          <p:cNvGrpSpPr/>
          <p:nvPr/>
        </p:nvGrpSpPr>
        <p:grpSpPr>
          <a:xfrm>
            <a:off x="23119042" y="8898148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371" name="Rechteck: eine Ecke abgeschnitten 370">
              <a:extLst>
                <a:ext uri="{FF2B5EF4-FFF2-40B4-BE49-F238E27FC236}">
                  <a16:creationId xmlns:a16="http://schemas.microsoft.com/office/drawing/2014/main" id="{DEAAAD60-514A-4CE8-8230-9D2D7DAE478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</a:t>
              </a:r>
              <a:r>
                <a:rPr lang="de-DE" sz="969" b="1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Das zweite Missionsziel der Wölfe ist die Stadt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Skupo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. 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haben auch dieses Ziel entsprechend der erwarteten Angreifer befestigt.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72" name="Grafik 371">
              <a:extLst>
                <a:ext uri="{FF2B5EF4-FFF2-40B4-BE49-F238E27FC236}">
                  <a16:creationId xmlns:a16="http://schemas.microsoft.com/office/drawing/2014/main" id="{E493FD7C-E8BF-43FF-B33B-19460BD5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73" name="Verbinder: gewinkelt 372">
            <a:extLst>
              <a:ext uri="{FF2B5EF4-FFF2-40B4-BE49-F238E27FC236}">
                <a16:creationId xmlns:a16="http://schemas.microsoft.com/office/drawing/2014/main" id="{0799AFDB-6835-49B6-80E2-CBBFB28CACBC}"/>
              </a:ext>
            </a:extLst>
          </p:cNvPr>
          <p:cNvCxnSpPr>
            <a:stCxn id="368" idx="1"/>
            <a:endCxn id="371" idx="3"/>
          </p:cNvCxnSpPr>
          <p:nvPr/>
        </p:nvCxnSpPr>
        <p:spPr>
          <a:xfrm rot="16200000" flipH="1">
            <a:off x="23915168" y="8509969"/>
            <a:ext cx="766541" cy="9815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5F99BA94-B7B2-4726-80BB-9ADA41114F4A}"/>
              </a:ext>
            </a:extLst>
          </p:cNvPr>
          <p:cNvSpPr/>
          <p:nvPr/>
        </p:nvSpPr>
        <p:spPr>
          <a:xfrm>
            <a:off x="23604329" y="8360100"/>
            <a:ext cx="141259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grpSp>
        <p:nvGrpSpPr>
          <p:cNvPr id="376" name="Gruppieren 375">
            <a:extLst>
              <a:ext uri="{FF2B5EF4-FFF2-40B4-BE49-F238E27FC236}">
                <a16:creationId xmlns:a16="http://schemas.microsoft.com/office/drawing/2014/main" id="{501266FB-8F2F-457C-8A73-BA11A343AC8D}"/>
              </a:ext>
            </a:extLst>
          </p:cNvPr>
          <p:cNvGrpSpPr/>
          <p:nvPr/>
        </p:nvGrpSpPr>
        <p:grpSpPr>
          <a:xfrm>
            <a:off x="25110270" y="6488832"/>
            <a:ext cx="1087965" cy="199744"/>
            <a:chOff x="13286556" y="12107918"/>
            <a:chExt cx="1087965" cy="199744"/>
          </a:xfrm>
        </p:grpSpPr>
        <p:sp>
          <p:nvSpPr>
            <p:cNvPr id="377" name="Flussdiagramm: Verbinder 376">
              <a:extLst>
                <a:ext uri="{FF2B5EF4-FFF2-40B4-BE49-F238E27FC236}">
                  <a16:creationId xmlns:a16="http://schemas.microsoft.com/office/drawing/2014/main" id="{81846B69-C4ED-49E1-A7C0-9AF65DC047CE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Flussdiagramm: Verbinder 377">
              <a:extLst>
                <a:ext uri="{FF2B5EF4-FFF2-40B4-BE49-F238E27FC236}">
                  <a16:creationId xmlns:a16="http://schemas.microsoft.com/office/drawing/2014/main" id="{2042D342-841E-406D-A7A5-825C21B8ECD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5" name="Flussdiagramm: Verbinder 384">
              <a:extLst>
                <a:ext uri="{FF2B5EF4-FFF2-40B4-BE49-F238E27FC236}">
                  <a16:creationId xmlns:a16="http://schemas.microsoft.com/office/drawing/2014/main" id="{D90B318D-5196-4654-BB50-F7177ABF5FF4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6" name="Flussdiagramm: Verbinder 385">
              <a:extLst>
                <a:ext uri="{FF2B5EF4-FFF2-40B4-BE49-F238E27FC236}">
                  <a16:creationId xmlns:a16="http://schemas.microsoft.com/office/drawing/2014/main" id="{F3C1379B-21E5-4AE6-8C6E-89527D1EBE3F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Flussdiagramm: Verbinder 386">
              <a:extLst>
                <a:ext uri="{FF2B5EF4-FFF2-40B4-BE49-F238E27FC236}">
                  <a16:creationId xmlns:a16="http://schemas.microsoft.com/office/drawing/2014/main" id="{A205E06E-68CF-4E66-BAA2-CB963660BBD1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8" name="Gruppieren 387">
            <a:extLst>
              <a:ext uri="{FF2B5EF4-FFF2-40B4-BE49-F238E27FC236}">
                <a16:creationId xmlns:a16="http://schemas.microsoft.com/office/drawing/2014/main" id="{692F7C84-074D-4A1E-8763-7B1F3478F913}"/>
              </a:ext>
            </a:extLst>
          </p:cNvPr>
          <p:cNvGrpSpPr/>
          <p:nvPr/>
        </p:nvGrpSpPr>
        <p:grpSpPr>
          <a:xfrm>
            <a:off x="25112665" y="8650904"/>
            <a:ext cx="1087965" cy="199744"/>
            <a:chOff x="13286556" y="12107918"/>
            <a:chExt cx="1087965" cy="199744"/>
          </a:xfrm>
        </p:grpSpPr>
        <p:sp>
          <p:nvSpPr>
            <p:cNvPr id="389" name="Flussdiagramm: Verbinder 388">
              <a:extLst>
                <a:ext uri="{FF2B5EF4-FFF2-40B4-BE49-F238E27FC236}">
                  <a16:creationId xmlns:a16="http://schemas.microsoft.com/office/drawing/2014/main" id="{2E2B97C1-6090-44EB-9286-607141E409F8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Flussdiagramm: Verbinder 389">
              <a:extLst>
                <a:ext uri="{FF2B5EF4-FFF2-40B4-BE49-F238E27FC236}">
                  <a16:creationId xmlns:a16="http://schemas.microsoft.com/office/drawing/2014/main" id="{5640E597-B1A8-4904-8269-894BE09B92D0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3" name="Flussdiagramm: Verbinder 402">
              <a:extLst>
                <a:ext uri="{FF2B5EF4-FFF2-40B4-BE49-F238E27FC236}">
                  <a16:creationId xmlns:a16="http://schemas.microsoft.com/office/drawing/2014/main" id="{E09F2DDB-A8C4-45A8-9971-83319200FEB8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4" name="Flussdiagramm: Verbinder 403">
              <a:extLst>
                <a:ext uri="{FF2B5EF4-FFF2-40B4-BE49-F238E27FC236}">
                  <a16:creationId xmlns:a16="http://schemas.microsoft.com/office/drawing/2014/main" id="{23850FE9-474C-4DCF-A3B9-6ADFA184FF1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Flussdiagramm: Verbinder 404">
              <a:extLst>
                <a:ext uri="{FF2B5EF4-FFF2-40B4-BE49-F238E27FC236}">
                  <a16:creationId xmlns:a16="http://schemas.microsoft.com/office/drawing/2014/main" id="{379BC4BB-3B03-4D8D-B431-EF2E18862EE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406" name="Ellipse 405">
            <a:extLst>
              <a:ext uri="{FF2B5EF4-FFF2-40B4-BE49-F238E27FC236}">
                <a16:creationId xmlns:a16="http://schemas.microsoft.com/office/drawing/2014/main" id="{7577C33A-6923-4975-8C58-8EFDB8E6D88D}"/>
              </a:ext>
            </a:extLst>
          </p:cNvPr>
          <p:cNvSpPr/>
          <p:nvPr/>
        </p:nvSpPr>
        <p:spPr>
          <a:xfrm>
            <a:off x="24847499" y="68550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407" name="Ellipse 406">
            <a:extLst>
              <a:ext uri="{FF2B5EF4-FFF2-40B4-BE49-F238E27FC236}">
                <a16:creationId xmlns:a16="http://schemas.microsoft.com/office/drawing/2014/main" id="{F80715AD-E8E6-4138-9553-8DA2D6E82501}"/>
              </a:ext>
            </a:extLst>
          </p:cNvPr>
          <p:cNvSpPr/>
          <p:nvPr/>
        </p:nvSpPr>
        <p:spPr>
          <a:xfrm>
            <a:off x="24872813" y="903646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</a:rPr>
              <a:t>5F</a:t>
            </a:r>
          </a:p>
        </p:txBody>
      </p:sp>
      <p:sp>
        <p:nvSpPr>
          <p:cNvPr id="408" name="Textfeld 407">
            <a:extLst>
              <a:ext uri="{FF2B5EF4-FFF2-40B4-BE49-F238E27FC236}">
                <a16:creationId xmlns:a16="http://schemas.microsoft.com/office/drawing/2014/main" id="{B5836237-728A-46C9-ADE5-B28053234AAC}"/>
              </a:ext>
            </a:extLst>
          </p:cNvPr>
          <p:cNvSpPr txBox="1"/>
          <p:nvPr/>
        </p:nvSpPr>
        <p:spPr>
          <a:xfrm>
            <a:off x="26306496" y="6469269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409" name="Textfeld 408">
            <a:extLst>
              <a:ext uri="{FF2B5EF4-FFF2-40B4-BE49-F238E27FC236}">
                <a16:creationId xmlns:a16="http://schemas.microsoft.com/office/drawing/2014/main" id="{82FDB22D-DBA2-4AD2-A216-33126EFBD500}"/>
              </a:ext>
            </a:extLst>
          </p:cNvPr>
          <p:cNvSpPr txBox="1"/>
          <p:nvPr/>
        </p:nvSpPr>
        <p:spPr>
          <a:xfrm>
            <a:off x="26270987" y="862102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3</a:t>
            </a:r>
          </a:p>
        </p:txBody>
      </p:sp>
      <p:pic>
        <p:nvPicPr>
          <p:cNvPr id="42" name="Picture 2">
            <a:extLst>
              <a:ext uri="{FF2B5EF4-FFF2-40B4-BE49-F238E27FC236}">
                <a16:creationId xmlns:a16="http://schemas.microsoft.com/office/drawing/2014/main" id="{257769DD-ADC6-4901-BBBD-F2E366F0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585" y="223495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lanWolf Netzwerk">
            <a:extLst>
              <a:ext uri="{FF2B5EF4-FFF2-40B4-BE49-F238E27FC236}">
                <a16:creationId xmlns:a16="http://schemas.microsoft.com/office/drawing/2014/main" id="{D18E7E15-636A-4E9C-A66A-F9E35123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4328" y="2161728"/>
            <a:ext cx="1268485" cy="126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" name="Verbinder: gewinkelt 410">
            <a:extLst>
              <a:ext uri="{FF2B5EF4-FFF2-40B4-BE49-F238E27FC236}">
                <a16:creationId xmlns:a16="http://schemas.microsoft.com/office/drawing/2014/main" id="{2EE98A03-DBE6-436F-A257-04FEE3DF9CE8}"/>
              </a:ext>
            </a:extLst>
          </p:cNvPr>
          <p:cNvCxnSpPr>
            <a:cxnSpLocks/>
            <a:stCxn id="427" idx="2"/>
            <a:endCxn id="623" idx="3"/>
          </p:cNvCxnSpPr>
          <p:nvPr/>
        </p:nvCxnSpPr>
        <p:spPr>
          <a:xfrm rot="10800000" flipV="1">
            <a:off x="13954651" y="7425019"/>
            <a:ext cx="701075" cy="524389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Verbinder: gewinkelt 411">
            <a:extLst>
              <a:ext uri="{FF2B5EF4-FFF2-40B4-BE49-F238E27FC236}">
                <a16:creationId xmlns:a16="http://schemas.microsoft.com/office/drawing/2014/main" id="{BACCD519-1058-4128-8A47-666D377CF2F5}"/>
              </a:ext>
            </a:extLst>
          </p:cNvPr>
          <p:cNvCxnSpPr>
            <a:cxnSpLocks/>
            <a:stCxn id="427" idx="1"/>
            <a:endCxn id="545" idx="3"/>
          </p:cNvCxnSpPr>
          <p:nvPr/>
        </p:nvCxnSpPr>
        <p:spPr>
          <a:xfrm rot="16200000" flipH="1">
            <a:off x="14268135" y="9564757"/>
            <a:ext cx="3212607" cy="314147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Verbinder: gewinkelt 412">
            <a:extLst>
              <a:ext uri="{FF2B5EF4-FFF2-40B4-BE49-F238E27FC236}">
                <a16:creationId xmlns:a16="http://schemas.microsoft.com/office/drawing/2014/main" id="{48620A1E-6B61-4754-BEB5-0221BECE3BE3}"/>
              </a:ext>
            </a:extLst>
          </p:cNvPr>
          <p:cNvCxnSpPr>
            <a:cxnSpLocks/>
            <a:stCxn id="155" idx="1"/>
            <a:endCxn id="593" idx="3"/>
          </p:cNvCxnSpPr>
          <p:nvPr/>
        </p:nvCxnSpPr>
        <p:spPr>
          <a:xfrm rot="16200000" flipH="1">
            <a:off x="18521198" y="9537332"/>
            <a:ext cx="3209445" cy="375026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Verbinder: gewinkelt 413">
            <a:extLst>
              <a:ext uri="{FF2B5EF4-FFF2-40B4-BE49-F238E27FC236}">
                <a16:creationId xmlns:a16="http://schemas.microsoft.com/office/drawing/2014/main" id="{4FB55151-125D-40E5-A33C-94DEA2D801B7}"/>
              </a:ext>
            </a:extLst>
          </p:cNvPr>
          <p:cNvCxnSpPr>
            <a:cxnSpLocks/>
            <a:stCxn id="155" idx="2"/>
            <a:endCxn id="570" idx="3"/>
          </p:cNvCxnSpPr>
          <p:nvPr/>
        </p:nvCxnSpPr>
        <p:spPr>
          <a:xfrm rot="10800000" flipV="1">
            <a:off x="18517625" y="7429614"/>
            <a:ext cx="236479" cy="5242263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Verbinder: gewinkelt 418">
            <a:extLst>
              <a:ext uri="{FF2B5EF4-FFF2-40B4-BE49-F238E27FC236}">
                <a16:creationId xmlns:a16="http://schemas.microsoft.com/office/drawing/2014/main" id="{89053E36-7A3B-4ED6-9D22-5B53161BD87E}"/>
              </a:ext>
            </a:extLst>
          </p:cNvPr>
          <p:cNvCxnSpPr>
            <a:cxnSpLocks/>
            <a:stCxn id="371" idx="2"/>
            <a:endCxn id="422" idx="3"/>
          </p:cNvCxnSpPr>
          <p:nvPr/>
        </p:nvCxnSpPr>
        <p:spPr>
          <a:xfrm rot="10800000" flipV="1">
            <a:off x="22326242" y="9588656"/>
            <a:ext cx="792800" cy="3099501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Verbinder: gewinkelt 419">
            <a:extLst>
              <a:ext uri="{FF2B5EF4-FFF2-40B4-BE49-F238E27FC236}">
                <a16:creationId xmlns:a16="http://schemas.microsoft.com/office/drawing/2014/main" id="{CADB43E1-F909-4A37-9475-FA27DC8A1AC0}"/>
              </a:ext>
            </a:extLst>
          </p:cNvPr>
          <p:cNvCxnSpPr>
            <a:cxnSpLocks/>
            <a:stCxn id="371" idx="1"/>
            <a:endCxn id="603" idx="3"/>
          </p:cNvCxnSpPr>
          <p:nvPr/>
        </p:nvCxnSpPr>
        <p:spPr>
          <a:xfrm rot="5400000">
            <a:off x="21959780" y="11708093"/>
            <a:ext cx="3772495" cy="914638"/>
          </a:xfrm>
          <a:prstGeom prst="bentConnector3">
            <a:avLst>
              <a:gd name="adj1" fmla="val 91408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Flussdiagramm: Verbinder 420">
            <a:extLst>
              <a:ext uri="{FF2B5EF4-FFF2-40B4-BE49-F238E27FC236}">
                <a16:creationId xmlns:a16="http://schemas.microsoft.com/office/drawing/2014/main" id="{9786BE54-4CE2-4922-8398-85610B9A4F29}"/>
              </a:ext>
            </a:extLst>
          </p:cNvPr>
          <p:cNvSpPr/>
          <p:nvPr/>
        </p:nvSpPr>
        <p:spPr>
          <a:xfrm>
            <a:off x="25363141" y="7341345"/>
            <a:ext cx="198216" cy="199744"/>
          </a:xfrm>
          <a:prstGeom prst="flowChartConnector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FA896BBA-AE9F-419E-ACC6-57CD20DE1CB2}"/>
              </a:ext>
            </a:extLst>
          </p:cNvPr>
          <p:cNvGrpSpPr/>
          <p:nvPr/>
        </p:nvGrpSpPr>
        <p:grpSpPr>
          <a:xfrm>
            <a:off x="20914407" y="12420165"/>
            <a:ext cx="3144524" cy="1113964"/>
            <a:chOff x="16368527" y="11555275"/>
            <a:chExt cx="3144524" cy="1113964"/>
          </a:xfrm>
        </p:grpSpPr>
        <p:sp>
          <p:nvSpPr>
            <p:cNvPr id="422" name="Rechteck: eine Ecke abgeschnitten 421">
              <a:extLst>
                <a:ext uri="{FF2B5EF4-FFF2-40B4-BE49-F238E27FC236}">
                  <a16:creationId xmlns:a16="http://schemas.microsoft.com/office/drawing/2014/main" id="{82F9539E-C11C-40D1-9719-0B129805822A}"/>
                </a:ext>
              </a:extLst>
            </p:cNvPr>
            <p:cNvSpPr/>
            <p:nvPr/>
          </p:nvSpPr>
          <p:spPr>
            <a:xfrm>
              <a:off x="16368527" y="11823268"/>
              <a:ext cx="2823669" cy="845971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UNENTSCHIEDEN (CG2 / CW3)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Hälfte der Missionsziele wurden erfüllt.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eines seiner beiden Ziele erobern.</a:t>
              </a:r>
            </a:p>
          </p:txBody>
        </p:sp>
        <p:sp>
          <p:nvSpPr>
            <p:cNvPr id="423" name="Ellipse 422">
              <a:extLst>
                <a:ext uri="{FF2B5EF4-FFF2-40B4-BE49-F238E27FC236}">
                  <a16:creationId xmlns:a16="http://schemas.microsoft.com/office/drawing/2014/main" id="{0EC436D3-6352-4B94-BFEC-1ED138F3E776}"/>
                </a:ext>
              </a:extLst>
            </p:cNvPr>
            <p:cNvSpPr/>
            <p:nvPr/>
          </p:nvSpPr>
          <p:spPr>
            <a:xfrm>
              <a:off x="19010572" y="12164266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6J</a:t>
              </a:r>
            </a:p>
          </p:txBody>
        </p:sp>
        <p:grpSp>
          <p:nvGrpSpPr>
            <p:cNvPr id="424" name="Gruppieren 423">
              <a:extLst>
                <a:ext uri="{FF2B5EF4-FFF2-40B4-BE49-F238E27FC236}">
                  <a16:creationId xmlns:a16="http://schemas.microsoft.com/office/drawing/2014/main" id="{D37E8ED7-94B4-4411-81B0-54537CF5B52A}"/>
                </a:ext>
              </a:extLst>
            </p:cNvPr>
            <p:cNvGrpSpPr/>
            <p:nvPr/>
          </p:nvGrpSpPr>
          <p:grpSpPr>
            <a:xfrm>
              <a:off x="16444305" y="11555275"/>
              <a:ext cx="1087965" cy="199744"/>
              <a:chOff x="13286556" y="12107918"/>
              <a:chExt cx="1087965" cy="199744"/>
            </a:xfrm>
          </p:grpSpPr>
          <p:sp>
            <p:nvSpPr>
              <p:cNvPr id="468" name="Flussdiagramm: Verbinder 467">
                <a:extLst>
                  <a:ext uri="{FF2B5EF4-FFF2-40B4-BE49-F238E27FC236}">
                    <a16:creationId xmlns:a16="http://schemas.microsoft.com/office/drawing/2014/main" id="{A8D3438E-F8DD-4D5D-8380-121BE02C7B42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69" name="Flussdiagramm: Verbinder 468">
                <a:extLst>
                  <a:ext uri="{FF2B5EF4-FFF2-40B4-BE49-F238E27FC236}">
                    <a16:creationId xmlns:a16="http://schemas.microsoft.com/office/drawing/2014/main" id="{30FEB84D-E41B-4F26-9BBD-C83D51AE57E1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70" name="Flussdiagramm: Verbinder 469">
                <a:extLst>
                  <a:ext uri="{FF2B5EF4-FFF2-40B4-BE49-F238E27FC236}">
                    <a16:creationId xmlns:a16="http://schemas.microsoft.com/office/drawing/2014/main" id="{4E8A9D25-CF71-4A23-8165-74D8416D8C2E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1" name="Flussdiagramm: Verbinder 500">
                <a:extLst>
                  <a:ext uri="{FF2B5EF4-FFF2-40B4-BE49-F238E27FC236}">
                    <a16:creationId xmlns:a16="http://schemas.microsoft.com/office/drawing/2014/main" id="{69DE44FB-2CD3-4E6E-9DBF-389BBAF44D93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2" name="Flussdiagramm: Verbinder 501">
                <a:extLst>
                  <a:ext uri="{FF2B5EF4-FFF2-40B4-BE49-F238E27FC236}">
                    <a16:creationId xmlns:a16="http://schemas.microsoft.com/office/drawing/2014/main" id="{44DDD27B-FF2E-4E7E-B3AD-83B8340D6820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3" name="Textfeld 502">
              <a:extLst>
                <a:ext uri="{FF2B5EF4-FFF2-40B4-BE49-F238E27FC236}">
                  <a16:creationId xmlns:a16="http://schemas.microsoft.com/office/drawing/2014/main" id="{35E2C9E8-650A-49DE-8EC9-7CF95516EC04}"/>
                </a:ext>
              </a:extLst>
            </p:cNvPr>
            <p:cNvSpPr txBox="1"/>
            <p:nvPr/>
          </p:nvSpPr>
          <p:spPr>
            <a:xfrm>
              <a:off x="18258058" y="1155915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 : 3</a:t>
              </a:r>
            </a:p>
          </p:txBody>
        </p:sp>
      </p:grpSp>
      <p:grpSp>
        <p:nvGrpSpPr>
          <p:cNvPr id="529" name="Gruppieren 528">
            <a:extLst>
              <a:ext uri="{FF2B5EF4-FFF2-40B4-BE49-F238E27FC236}">
                <a16:creationId xmlns:a16="http://schemas.microsoft.com/office/drawing/2014/main" id="{7009EE9A-9857-4B72-AFD4-807B858320CA}"/>
              </a:ext>
            </a:extLst>
          </p:cNvPr>
          <p:cNvGrpSpPr/>
          <p:nvPr/>
        </p:nvGrpSpPr>
        <p:grpSpPr>
          <a:xfrm>
            <a:off x="24670825" y="12430430"/>
            <a:ext cx="3182624" cy="1212051"/>
            <a:chOff x="16368527" y="11555275"/>
            <a:chExt cx="3182624" cy="1212051"/>
          </a:xfrm>
        </p:grpSpPr>
        <p:sp>
          <p:nvSpPr>
            <p:cNvPr id="531" name="Rechteck: eine Ecke abgeschnitten 530">
              <a:extLst>
                <a:ext uri="{FF2B5EF4-FFF2-40B4-BE49-F238E27FC236}">
                  <a16:creationId xmlns:a16="http://schemas.microsoft.com/office/drawing/2014/main" id="{59D0C018-004C-4AF3-8ABC-162F8C385978}"/>
                </a:ext>
              </a:extLst>
            </p:cNvPr>
            <p:cNvSpPr/>
            <p:nvPr/>
          </p:nvSpPr>
          <p:spPr>
            <a:xfrm>
              <a:off x="16368527" y="11823268"/>
              <a:ext cx="2823669" cy="845971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UNENTSCHIEDEN (CG2 / CW2)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Hälfte der Missionsziele wurden erfüllt.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eines seiner beiden Ziele erobern.</a:t>
              </a:r>
            </a:p>
          </p:txBody>
        </p:sp>
        <p:sp>
          <p:nvSpPr>
            <p:cNvPr id="532" name="Ellipse 531">
              <a:extLst>
                <a:ext uri="{FF2B5EF4-FFF2-40B4-BE49-F238E27FC236}">
                  <a16:creationId xmlns:a16="http://schemas.microsoft.com/office/drawing/2014/main" id="{096369E9-5E3A-43D7-967D-E2499936CE3F}"/>
                </a:ext>
              </a:extLst>
            </p:cNvPr>
            <p:cNvSpPr/>
            <p:nvPr/>
          </p:nvSpPr>
          <p:spPr>
            <a:xfrm>
              <a:off x="19048672" y="12263326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6K</a:t>
              </a:r>
            </a:p>
          </p:txBody>
        </p:sp>
        <p:grpSp>
          <p:nvGrpSpPr>
            <p:cNvPr id="533" name="Gruppieren 532">
              <a:extLst>
                <a:ext uri="{FF2B5EF4-FFF2-40B4-BE49-F238E27FC236}">
                  <a16:creationId xmlns:a16="http://schemas.microsoft.com/office/drawing/2014/main" id="{E8DA4ED7-923C-4CC2-8BB4-6B0031803E3A}"/>
                </a:ext>
              </a:extLst>
            </p:cNvPr>
            <p:cNvGrpSpPr/>
            <p:nvPr/>
          </p:nvGrpSpPr>
          <p:grpSpPr>
            <a:xfrm>
              <a:off x="16444305" y="11555275"/>
              <a:ext cx="1087965" cy="199744"/>
              <a:chOff x="13286556" y="12107918"/>
              <a:chExt cx="1087965" cy="199744"/>
            </a:xfrm>
          </p:grpSpPr>
          <p:sp>
            <p:nvSpPr>
              <p:cNvPr id="537" name="Flussdiagramm: Verbinder 536">
                <a:extLst>
                  <a:ext uri="{FF2B5EF4-FFF2-40B4-BE49-F238E27FC236}">
                    <a16:creationId xmlns:a16="http://schemas.microsoft.com/office/drawing/2014/main" id="{9A3DEB52-4C1C-4C11-BCF6-70F546C24BB7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8" name="Flussdiagramm: Verbinder 537">
                <a:extLst>
                  <a:ext uri="{FF2B5EF4-FFF2-40B4-BE49-F238E27FC236}">
                    <a16:creationId xmlns:a16="http://schemas.microsoft.com/office/drawing/2014/main" id="{044F12EF-A465-4D38-A2AC-357D76F8A1B6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0" name="Flussdiagramm: Verbinder 539">
                <a:extLst>
                  <a:ext uri="{FF2B5EF4-FFF2-40B4-BE49-F238E27FC236}">
                    <a16:creationId xmlns:a16="http://schemas.microsoft.com/office/drawing/2014/main" id="{911AEB64-C020-4896-B9BD-71BFF9DA4757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2" name="Flussdiagramm: Verbinder 541">
                <a:extLst>
                  <a:ext uri="{FF2B5EF4-FFF2-40B4-BE49-F238E27FC236}">
                    <a16:creationId xmlns:a16="http://schemas.microsoft.com/office/drawing/2014/main" id="{B156221A-5590-4886-A935-CE8499D51BE9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3" name="Flussdiagramm: Verbinder 542">
                <a:extLst>
                  <a:ext uri="{FF2B5EF4-FFF2-40B4-BE49-F238E27FC236}">
                    <a16:creationId xmlns:a16="http://schemas.microsoft.com/office/drawing/2014/main" id="{6FEE5CD3-3524-45D9-9776-E8D285DC53F2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35" name="Textfeld 534">
              <a:extLst>
                <a:ext uri="{FF2B5EF4-FFF2-40B4-BE49-F238E27FC236}">
                  <a16:creationId xmlns:a16="http://schemas.microsoft.com/office/drawing/2014/main" id="{3AF9B77A-2228-473D-9468-921063D84CF0}"/>
                </a:ext>
              </a:extLst>
            </p:cNvPr>
            <p:cNvSpPr txBox="1"/>
            <p:nvPr/>
          </p:nvSpPr>
          <p:spPr>
            <a:xfrm>
              <a:off x="18258058" y="1155915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 : 2</a:t>
              </a:r>
            </a:p>
          </p:txBody>
        </p:sp>
      </p:grpSp>
      <p:grpSp>
        <p:nvGrpSpPr>
          <p:cNvPr id="544" name="Gruppieren 543">
            <a:extLst>
              <a:ext uri="{FF2B5EF4-FFF2-40B4-BE49-F238E27FC236}">
                <a16:creationId xmlns:a16="http://schemas.microsoft.com/office/drawing/2014/main" id="{9DABFBA9-9C99-4AFF-8918-44DF0D83DF1D}"/>
              </a:ext>
            </a:extLst>
          </p:cNvPr>
          <p:cNvGrpSpPr/>
          <p:nvPr/>
        </p:nvGrpSpPr>
        <p:grpSpPr>
          <a:xfrm>
            <a:off x="14619677" y="11060142"/>
            <a:ext cx="3182624" cy="1113964"/>
            <a:chOff x="16368527" y="11555275"/>
            <a:chExt cx="3182624" cy="1113964"/>
          </a:xfrm>
        </p:grpSpPr>
        <p:sp>
          <p:nvSpPr>
            <p:cNvPr id="545" name="Rechteck: eine Ecke abgeschnitten 544">
              <a:extLst>
                <a:ext uri="{FF2B5EF4-FFF2-40B4-BE49-F238E27FC236}">
                  <a16:creationId xmlns:a16="http://schemas.microsoft.com/office/drawing/2014/main" id="{55FAFB0D-9C81-4A18-82BB-88488B3B5A8E}"/>
                </a:ext>
              </a:extLst>
            </p:cNvPr>
            <p:cNvSpPr/>
            <p:nvPr/>
          </p:nvSpPr>
          <p:spPr>
            <a:xfrm>
              <a:off x="16368527" y="11823268"/>
              <a:ext cx="2823669" cy="845971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UNENTSCHIEDEN (CG1 / CW3)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Hälfte der Missionsziele wurden erfüllt.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eines seiner beiden Ziele erobern.</a:t>
              </a:r>
            </a:p>
          </p:txBody>
        </p:sp>
        <p:sp>
          <p:nvSpPr>
            <p:cNvPr id="546" name="Ellipse 545">
              <a:extLst>
                <a:ext uri="{FF2B5EF4-FFF2-40B4-BE49-F238E27FC236}">
                  <a16:creationId xmlns:a16="http://schemas.microsoft.com/office/drawing/2014/main" id="{19EA7C00-F733-4078-8A65-89ECB6DB3DE2}"/>
                </a:ext>
              </a:extLst>
            </p:cNvPr>
            <p:cNvSpPr/>
            <p:nvPr/>
          </p:nvSpPr>
          <p:spPr>
            <a:xfrm>
              <a:off x="19048672" y="12164266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6F</a:t>
              </a:r>
            </a:p>
          </p:txBody>
        </p:sp>
        <p:grpSp>
          <p:nvGrpSpPr>
            <p:cNvPr id="547" name="Gruppieren 546">
              <a:extLst>
                <a:ext uri="{FF2B5EF4-FFF2-40B4-BE49-F238E27FC236}">
                  <a16:creationId xmlns:a16="http://schemas.microsoft.com/office/drawing/2014/main" id="{B4710DD0-001E-4163-AE31-F0B0B7AC281E}"/>
                </a:ext>
              </a:extLst>
            </p:cNvPr>
            <p:cNvGrpSpPr/>
            <p:nvPr/>
          </p:nvGrpSpPr>
          <p:grpSpPr>
            <a:xfrm>
              <a:off x="16444305" y="11555275"/>
              <a:ext cx="1087965" cy="199744"/>
              <a:chOff x="13286556" y="12107918"/>
              <a:chExt cx="1087965" cy="199744"/>
            </a:xfrm>
          </p:grpSpPr>
          <p:sp>
            <p:nvSpPr>
              <p:cNvPr id="549" name="Flussdiagramm: Verbinder 548">
                <a:extLst>
                  <a:ext uri="{FF2B5EF4-FFF2-40B4-BE49-F238E27FC236}">
                    <a16:creationId xmlns:a16="http://schemas.microsoft.com/office/drawing/2014/main" id="{00408D7B-500C-4D8C-8A4A-5EF2A0A943F6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0" name="Flussdiagramm: Verbinder 549">
                <a:extLst>
                  <a:ext uri="{FF2B5EF4-FFF2-40B4-BE49-F238E27FC236}">
                    <a16:creationId xmlns:a16="http://schemas.microsoft.com/office/drawing/2014/main" id="{7A94C580-17B6-43ED-B423-027F12549F06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1" name="Flussdiagramm: Verbinder 550">
                <a:extLst>
                  <a:ext uri="{FF2B5EF4-FFF2-40B4-BE49-F238E27FC236}">
                    <a16:creationId xmlns:a16="http://schemas.microsoft.com/office/drawing/2014/main" id="{FA7B268F-6692-44AA-8387-A0FFA690AD62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2" name="Flussdiagramm: Verbinder 551">
                <a:extLst>
                  <a:ext uri="{FF2B5EF4-FFF2-40B4-BE49-F238E27FC236}">
                    <a16:creationId xmlns:a16="http://schemas.microsoft.com/office/drawing/2014/main" id="{2B7B533B-CE9B-4BFC-82FA-7400171994D9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8" name="Flussdiagramm: Verbinder 557">
                <a:extLst>
                  <a:ext uri="{FF2B5EF4-FFF2-40B4-BE49-F238E27FC236}">
                    <a16:creationId xmlns:a16="http://schemas.microsoft.com/office/drawing/2014/main" id="{D3D545A9-C587-428B-9EE1-FEDCC53A0F1E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48" name="Textfeld 547">
              <a:extLst>
                <a:ext uri="{FF2B5EF4-FFF2-40B4-BE49-F238E27FC236}">
                  <a16:creationId xmlns:a16="http://schemas.microsoft.com/office/drawing/2014/main" id="{BE29E225-CA64-41A9-A0CB-E5CC7D268381}"/>
                </a:ext>
              </a:extLst>
            </p:cNvPr>
            <p:cNvSpPr txBox="1"/>
            <p:nvPr/>
          </p:nvSpPr>
          <p:spPr>
            <a:xfrm>
              <a:off x="18258058" y="1155915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1 : 3</a:t>
              </a:r>
            </a:p>
          </p:txBody>
        </p:sp>
      </p:grpSp>
      <p:grpSp>
        <p:nvGrpSpPr>
          <p:cNvPr id="569" name="Gruppieren 568">
            <a:extLst>
              <a:ext uri="{FF2B5EF4-FFF2-40B4-BE49-F238E27FC236}">
                <a16:creationId xmlns:a16="http://schemas.microsoft.com/office/drawing/2014/main" id="{D8EEEB1C-F659-46E6-B287-3EE31A86E7D2}"/>
              </a:ext>
            </a:extLst>
          </p:cNvPr>
          <p:cNvGrpSpPr/>
          <p:nvPr/>
        </p:nvGrpSpPr>
        <p:grpSpPr>
          <a:xfrm>
            <a:off x="17105789" y="12403885"/>
            <a:ext cx="3182624" cy="1113964"/>
            <a:chOff x="16368527" y="11555275"/>
            <a:chExt cx="3182624" cy="1113964"/>
          </a:xfrm>
        </p:grpSpPr>
        <p:sp>
          <p:nvSpPr>
            <p:cNvPr id="570" name="Rechteck: eine Ecke abgeschnitten 569">
              <a:extLst>
                <a:ext uri="{FF2B5EF4-FFF2-40B4-BE49-F238E27FC236}">
                  <a16:creationId xmlns:a16="http://schemas.microsoft.com/office/drawing/2014/main" id="{E31703D5-D203-4ED2-826E-CE28ADFBDCC9}"/>
                </a:ext>
              </a:extLst>
            </p:cNvPr>
            <p:cNvSpPr/>
            <p:nvPr/>
          </p:nvSpPr>
          <p:spPr>
            <a:xfrm>
              <a:off x="16368527" y="11823268"/>
              <a:ext cx="2823669" cy="845971"/>
            </a:xfrm>
            <a:prstGeom prst="snip1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UNENTSCHIEDEN (CG3 / CW3)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Hälfte der Missionsziele wurden erfüllt.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eines seiner beiden Ziele erobern.</a:t>
              </a:r>
            </a:p>
          </p:txBody>
        </p:sp>
        <p:sp>
          <p:nvSpPr>
            <p:cNvPr id="571" name="Ellipse 570">
              <a:extLst>
                <a:ext uri="{FF2B5EF4-FFF2-40B4-BE49-F238E27FC236}">
                  <a16:creationId xmlns:a16="http://schemas.microsoft.com/office/drawing/2014/main" id="{877FAE93-B810-4CC8-96B9-07D4AFA62DE3}"/>
                </a:ext>
              </a:extLst>
            </p:cNvPr>
            <p:cNvSpPr/>
            <p:nvPr/>
          </p:nvSpPr>
          <p:spPr>
            <a:xfrm>
              <a:off x="19048672" y="12164266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6I</a:t>
              </a:r>
            </a:p>
          </p:txBody>
        </p:sp>
        <p:grpSp>
          <p:nvGrpSpPr>
            <p:cNvPr id="572" name="Gruppieren 571">
              <a:extLst>
                <a:ext uri="{FF2B5EF4-FFF2-40B4-BE49-F238E27FC236}">
                  <a16:creationId xmlns:a16="http://schemas.microsoft.com/office/drawing/2014/main" id="{BDA0CDA8-E198-4E5B-94EF-AA2C8400B5BB}"/>
                </a:ext>
              </a:extLst>
            </p:cNvPr>
            <p:cNvGrpSpPr/>
            <p:nvPr/>
          </p:nvGrpSpPr>
          <p:grpSpPr>
            <a:xfrm>
              <a:off x="16444305" y="11555275"/>
              <a:ext cx="1087965" cy="199744"/>
              <a:chOff x="13286556" y="12107918"/>
              <a:chExt cx="1087965" cy="199744"/>
            </a:xfrm>
          </p:grpSpPr>
          <p:sp>
            <p:nvSpPr>
              <p:cNvPr id="574" name="Flussdiagramm: Verbinder 573">
                <a:extLst>
                  <a:ext uri="{FF2B5EF4-FFF2-40B4-BE49-F238E27FC236}">
                    <a16:creationId xmlns:a16="http://schemas.microsoft.com/office/drawing/2014/main" id="{A87AFD4A-AD41-424D-88AA-43ED3F267806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5" name="Flussdiagramm: Verbinder 574">
                <a:extLst>
                  <a:ext uri="{FF2B5EF4-FFF2-40B4-BE49-F238E27FC236}">
                    <a16:creationId xmlns:a16="http://schemas.microsoft.com/office/drawing/2014/main" id="{1C95ACA8-5170-4ECD-B83F-8ACE7A545A5F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6" name="Flussdiagramm: Verbinder 575">
                <a:extLst>
                  <a:ext uri="{FF2B5EF4-FFF2-40B4-BE49-F238E27FC236}">
                    <a16:creationId xmlns:a16="http://schemas.microsoft.com/office/drawing/2014/main" id="{EA8828DF-9F32-45BB-9D36-58B5159D5270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8" name="Flussdiagramm: Verbinder 577">
                <a:extLst>
                  <a:ext uri="{FF2B5EF4-FFF2-40B4-BE49-F238E27FC236}">
                    <a16:creationId xmlns:a16="http://schemas.microsoft.com/office/drawing/2014/main" id="{3DCBE3BA-4748-4AFF-938C-AF4DCBF02936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80" name="Flussdiagramm: Verbinder 579">
                <a:extLst>
                  <a:ext uri="{FF2B5EF4-FFF2-40B4-BE49-F238E27FC236}">
                    <a16:creationId xmlns:a16="http://schemas.microsoft.com/office/drawing/2014/main" id="{78305C17-F046-43E4-AB50-A9096AF0A53F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73" name="Textfeld 572">
              <a:extLst>
                <a:ext uri="{FF2B5EF4-FFF2-40B4-BE49-F238E27FC236}">
                  <a16:creationId xmlns:a16="http://schemas.microsoft.com/office/drawing/2014/main" id="{04F16D35-3158-4897-ABE1-85D7BF1EE920}"/>
                </a:ext>
              </a:extLst>
            </p:cNvPr>
            <p:cNvSpPr txBox="1"/>
            <p:nvPr/>
          </p:nvSpPr>
          <p:spPr>
            <a:xfrm>
              <a:off x="18258058" y="11559158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1 : 3</a:t>
              </a:r>
            </a:p>
          </p:txBody>
        </p:sp>
      </p:grpSp>
      <p:grpSp>
        <p:nvGrpSpPr>
          <p:cNvPr id="592" name="Gruppieren 591">
            <a:extLst>
              <a:ext uri="{FF2B5EF4-FFF2-40B4-BE49-F238E27FC236}">
                <a16:creationId xmlns:a16="http://schemas.microsoft.com/office/drawing/2014/main" id="{48662C7E-E917-47A2-A5AE-ECEBD4D164B7}"/>
              </a:ext>
            </a:extLst>
          </p:cNvPr>
          <p:cNvGrpSpPr/>
          <p:nvPr/>
        </p:nvGrpSpPr>
        <p:grpSpPr>
          <a:xfrm>
            <a:off x="18902007" y="11071031"/>
            <a:ext cx="3197333" cy="1108304"/>
            <a:chOff x="5657642" y="13088273"/>
            <a:chExt cx="3197333" cy="1108304"/>
          </a:xfrm>
        </p:grpSpPr>
        <p:sp>
          <p:nvSpPr>
            <p:cNvPr id="593" name="Rechteck: eine Ecke abgeschnitten 592">
              <a:extLst>
                <a:ext uri="{FF2B5EF4-FFF2-40B4-BE49-F238E27FC236}">
                  <a16:creationId xmlns:a16="http://schemas.microsoft.com/office/drawing/2014/main" id="{EF4562B2-7507-4482-8C16-E12295CB086E}"/>
                </a:ext>
              </a:extLst>
            </p:cNvPr>
            <p:cNvSpPr/>
            <p:nvPr/>
          </p:nvSpPr>
          <p:spPr>
            <a:xfrm>
              <a:off x="5657642" y="13346810"/>
              <a:ext cx="2822852" cy="845971"/>
            </a:xfrm>
            <a:prstGeom prst="snip1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CW SIEG (CG0 / CW4)</a:t>
              </a:r>
              <a:b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Alle Missionsziele wurden erfüllt.</a:t>
              </a:r>
              <a:endParaRPr lang="de-DE" sz="1100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Angreifer haben gesiegt. Der Test wurde bestanden.</a:t>
              </a:r>
            </a:p>
          </p:txBody>
        </p:sp>
        <p:sp>
          <p:nvSpPr>
            <p:cNvPr id="594" name="Ellipse 593">
              <a:extLst>
                <a:ext uri="{FF2B5EF4-FFF2-40B4-BE49-F238E27FC236}">
                  <a16:creationId xmlns:a16="http://schemas.microsoft.com/office/drawing/2014/main" id="{83B91807-6816-49A9-BC31-2913A4F578EE}"/>
                </a:ext>
              </a:extLst>
            </p:cNvPr>
            <p:cNvSpPr/>
            <p:nvPr/>
          </p:nvSpPr>
          <p:spPr>
            <a:xfrm>
              <a:off x="8277873" y="13530606"/>
              <a:ext cx="577102" cy="665971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6G</a:t>
              </a:r>
            </a:p>
          </p:txBody>
        </p:sp>
        <p:grpSp>
          <p:nvGrpSpPr>
            <p:cNvPr id="595" name="Gruppieren 594">
              <a:extLst>
                <a:ext uri="{FF2B5EF4-FFF2-40B4-BE49-F238E27FC236}">
                  <a16:creationId xmlns:a16="http://schemas.microsoft.com/office/drawing/2014/main" id="{8762DFC4-B1E7-415E-90D8-E43203553EFD}"/>
                </a:ext>
              </a:extLst>
            </p:cNvPr>
            <p:cNvGrpSpPr/>
            <p:nvPr/>
          </p:nvGrpSpPr>
          <p:grpSpPr>
            <a:xfrm>
              <a:off x="5743367" y="13099800"/>
              <a:ext cx="1087965" cy="199744"/>
              <a:chOff x="13286556" y="12107918"/>
              <a:chExt cx="1087965" cy="199744"/>
            </a:xfrm>
          </p:grpSpPr>
          <p:sp>
            <p:nvSpPr>
              <p:cNvPr id="597" name="Flussdiagramm: Verbinder 596">
                <a:extLst>
                  <a:ext uri="{FF2B5EF4-FFF2-40B4-BE49-F238E27FC236}">
                    <a16:creationId xmlns:a16="http://schemas.microsoft.com/office/drawing/2014/main" id="{7FAB8832-B054-49BF-A1BB-D1933907927B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8" name="Flussdiagramm: Verbinder 597">
                <a:extLst>
                  <a:ext uri="{FF2B5EF4-FFF2-40B4-BE49-F238E27FC236}">
                    <a16:creationId xmlns:a16="http://schemas.microsoft.com/office/drawing/2014/main" id="{B9FF56EA-E7F0-492F-A0A9-2FAB587167D5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99" name="Flussdiagramm: Verbinder 598">
                <a:extLst>
                  <a:ext uri="{FF2B5EF4-FFF2-40B4-BE49-F238E27FC236}">
                    <a16:creationId xmlns:a16="http://schemas.microsoft.com/office/drawing/2014/main" id="{1095E702-7845-4BA7-952A-4878AB947A4A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0" name="Flussdiagramm: Verbinder 599">
                <a:extLst>
                  <a:ext uri="{FF2B5EF4-FFF2-40B4-BE49-F238E27FC236}">
                    <a16:creationId xmlns:a16="http://schemas.microsoft.com/office/drawing/2014/main" id="{B0644B02-BA54-4F52-A89F-EFF6A9A95430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1" name="Flussdiagramm: Verbinder 600">
                <a:extLst>
                  <a:ext uri="{FF2B5EF4-FFF2-40B4-BE49-F238E27FC236}">
                    <a16:creationId xmlns:a16="http://schemas.microsoft.com/office/drawing/2014/main" id="{9391FF43-842D-4119-BD9E-591B4B64A446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96" name="Textfeld 595">
              <a:extLst>
                <a:ext uri="{FF2B5EF4-FFF2-40B4-BE49-F238E27FC236}">
                  <a16:creationId xmlns:a16="http://schemas.microsoft.com/office/drawing/2014/main" id="{E9B5B296-A9C4-4CD3-B84F-2CB34C2A6181}"/>
                </a:ext>
              </a:extLst>
            </p:cNvPr>
            <p:cNvSpPr txBox="1"/>
            <p:nvPr/>
          </p:nvSpPr>
          <p:spPr>
            <a:xfrm>
              <a:off x="7696192" y="13088273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0 : 4</a:t>
              </a:r>
            </a:p>
          </p:txBody>
        </p:sp>
      </p:grpSp>
      <p:grpSp>
        <p:nvGrpSpPr>
          <p:cNvPr id="602" name="Gruppieren 601">
            <a:extLst>
              <a:ext uri="{FF2B5EF4-FFF2-40B4-BE49-F238E27FC236}">
                <a16:creationId xmlns:a16="http://schemas.microsoft.com/office/drawing/2014/main" id="{5AF63508-21D4-46FA-8CED-7FCB0F663728}"/>
              </a:ext>
            </a:extLst>
          </p:cNvPr>
          <p:cNvGrpSpPr/>
          <p:nvPr/>
        </p:nvGrpSpPr>
        <p:grpSpPr>
          <a:xfrm>
            <a:off x="21977282" y="13793123"/>
            <a:ext cx="3197332" cy="1108304"/>
            <a:chOff x="5657642" y="13088273"/>
            <a:chExt cx="3197332" cy="1108304"/>
          </a:xfrm>
        </p:grpSpPr>
        <p:sp>
          <p:nvSpPr>
            <p:cNvPr id="603" name="Rechteck: eine Ecke abgeschnitten 602">
              <a:extLst>
                <a:ext uri="{FF2B5EF4-FFF2-40B4-BE49-F238E27FC236}">
                  <a16:creationId xmlns:a16="http://schemas.microsoft.com/office/drawing/2014/main" id="{C2F5A1C7-C907-4127-BA3E-168B3B9A5E8D}"/>
                </a:ext>
              </a:extLst>
            </p:cNvPr>
            <p:cNvSpPr/>
            <p:nvPr/>
          </p:nvSpPr>
          <p:spPr>
            <a:xfrm>
              <a:off x="5657642" y="13346810"/>
              <a:ext cx="2822852" cy="845971"/>
            </a:xfrm>
            <a:prstGeom prst="snip1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CW SIEG (CG1 / CW4)</a:t>
              </a:r>
              <a:b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1100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Alle Missionsziele wurden erfüllt.</a:t>
              </a:r>
              <a:endParaRPr lang="de-DE" sz="1100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800" dirty="0">
                  <a:solidFill>
                    <a:schemeClr val="bg1"/>
                  </a:solidFill>
                  <a:latin typeface="Helvetica" panose="020B0604020202020204" pitchFamily="34" charset="0"/>
                </a:rPr>
                <a:t>Die Angreifer haben gesiegt. Der Test wurde bestanden.</a:t>
              </a:r>
            </a:p>
          </p:txBody>
        </p:sp>
        <p:sp>
          <p:nvSpPr>
            <p:cNvPr id="604" name="Ellipse 603">
              <a:extLst>
                <a:ext uri="{FF2B5EF4-FFF2-40B4-BE49-F238E27FC236}">
                  <a16:creationId xmlns:a16="http://schemas.microsoft.com/office/drawing/2014/main" id="{475DDD99-DD4C-4B5C-8A19-81616FDA3EDB}"/>
                </a:ext>
              </a:extLst>
            </p:cNvPr>
            <p:cNvSpPr/>
            <p:nvPr/>
          </p:nvSpPr>
          <p:spPr>
            <a:xfrm>
              <a:off x="8239931" y="13634473"/>
              <a:ext cx="615043" cy="562104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6M</a:t>
              </a:r>
            </a:p>
          </p:txBody>
        </p:sp>
        <p:grpSp>
          <p:nvGrpSpPr>
            <p:cNvPr id="605" name="Gruppieren 604">
              <a:extLst>
                <a:ext uri="{FF2B5EF4-FFF2-40B4-BE49-F238E27FC236}">
                  <a16:creationId xmlns:a16="http://schemas.microsoft.com/office/drawing/2014/main" id="{3DBB622B-5832-414A-804F-31A4EB10DAFF}"/>
                </a:ext>
              </a:extLst>
            </p:cNvPr>
            <p:cNvGrpSpPr/>
            <p:nvPr/>
          </p:nvGrpSpPr>
          <p:grpSpPr>
            <a:xfrm>
              <a:off x="5743367" y="13099800"/>
              <a:ext cx="1087965" cy="199744"/>
              <a:chOff x="13286556" y="12107918"/>
              <a:chExt cx="1087965" cy="199744"/>
            </a:xfrm>
          </p:grpSpPr>
          <p:sp>
            <p:nvSpPr>
              <p:cNvPr id="607" name="Flussdiagramm: Verbinder 606">
                <a:extLst>
                  <a:ext uri="{FF2B5EF4-FFF2-40B4-BE49-F238E27FC236}">
                    <a16:creationId xmlns:a16="http://schemas.microsoft.com/office/drawing/2014/main" id="{E659133B-44F0-437C-81C0-8E59EBC06039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8" name="Flussdiagramm: Verbinder 607">
                <a:extLst>
                  <a:ext uri="{FF2B5EF4-FFF2-40B4-BE49-F238E27FC236}">
                    <a16:creationId xmlns:a16="http://schemas.microsoft.com/office/drawing/2014/main" id="{2AEE0F46-856E-4FC2-AB3D-198292731B32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09" name="Flussdiagramm: Verbinder 608">
                <a:extLst>
                  <a:ext uri="{FF2B5EF4-FFF2-40B4-BE49-F238E27FC236}">
                    <a16:creationId xmlns:a16="http://schemas.microsoft.com/office/drawing/2014/main" id="{BDADE463-8C7B-4245-AB80-CF3BE2CE429A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0" name="Flussdiagramm: Verbinder 609">
                <a:extLst>
                  <a:ext uri="{FF2B5EF4-FFF2-40B4-BE49-F238E27FC236}">
                    <a16:creationId xmlns:a16="http://schemas.microsoft.com/office/drawing/2014/main" id="{C4B58CFD-7435-4C60-9264-EAA5142724AD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1" name="Flussdiagramm: Verbinder 610">
                <a:extLst>
                  <a:ext uri="{FF2B5EF4-FFF2-40B4-BE49-F238E27FC236}">
                    <a16:creationId xmlns:a16="http://schemas.microsoft.com/office/drawing/2014/main" id="{EC50DED8-579E-4EBA-A851-76F3B422BB93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06" name="Textfeld 605">
              <a:extLst>
                <a:ext uri="{FF2B5EF4-FFF2-40B4-BE49-F238E27FC236}">
                  <a16:creationId xmlns:a16="http://schemas.microsoft.com/office/drawing/2014/main" id="{66913F6B-5442-4418-9F65-58B7C7865E97}"/>
                </a:ext>
              </a:extLst>
            </p:cNvPr>
            <p:cNvSpPr txBox="1"/>
            <p:nvPr/>
          </p:nvSpPr>
          <p:spPr>
            <a:xfrm>
              <a:off x="7696192" y="13088273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1 : 4</a:t>
              </a:r>
            </a:p>
          </p:txBody>
        </p:sp>
      </p:grpSp>
      <p:grpSp>
        <p:nvGrpSpPr>
          <p:cNvPr id="612" name="Gruppieren 611">
            <a:extLst>
              <a:ext uri="{FF2B5EF4-FFF2-40B4-BE49-F238E27FC236}">
                <a16:creationId xmlns:a16="http://schemas.microsoft.com/office/drawing/2014/main" id="{621D24DD-6751-4502-8DCA-990EFDF52642}"/>
              </a:ext>
            </a:extLst>
          </p:cNvPr>
          <p:cNvGrpSpPr/>
          <p:nvPr/>
        </p:nvGrpSpPr>
        <p:grpSpPr>
          <a:xfrm>
            <a:off x="14202753" y="13791166"/>
            <a:ext cx="3182624" cy="1112256"/>
            <a:chOff x="1913183" y="12115947"/>
            <a:chExt cx="3182624" cy="1112256"/>
          </a:xfrm>
        </p:grpSpPr>
        <p:sp>
          <p:nvSpPr>
            <p:cNvPr id="613" name="Rechteck: eine Ecke abgeschnitten 612">
              <a:extLst>
                <a:ext uri="{FF2B5EF4-FFF2-40B4-BE49-F238E27FC236}">
                  <a16:creationId xmlns:a16="http://schemas.microsoft.com/office/drawing/2014/main" id="{63D207A2-A103-49F6-B077-6998578B6FDF}"/>
                </a:ext>
              </a:extLst>
            </p:cNvPr>
            <p:cNvSpPr/>
            <p:nvPr/>
          </p:nvSpPr>
          <p:spPr>
            <a:xfrm>
              <a:off x="1913183" y="12382232"/>
              <a:ext cx="2823669" cy="845971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CG SIEG (CG2 / CW1)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 err="1">
                  <a:solidFill>
                    <a:schemeClr val="bg1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 wehren die Wölfe ab.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keiner seiner beiden Ziele erobern.</a:t>
              </a:r>
            </a:p>
          </p:txBody>
        </p:sp>
        <p:sp>
          <p:nvSpPr>
            <p:cNvPr id="614" name="Ellipse 613">
              <a:extLst>
                <a:ext uri="{FF2B5EF4-FFF2-40B4-BE49-F238E27FC236}">
                  <a16:creationId xmlns:a16="http://schemas.microsoft.com/office/drawing/2014/main" id="{B3337967-F812-4617-AE65-8F9B43E9C27A}"/>
                </a:ext>
              </a:extLst>
            </p:cNvPr>
            <p:cNvSpPr/>
            <p:nvPr/>
          </p:nvSpPr>
          <p:spPr>
            <a:xfrm>
              <a:off x="4593328" y="12723230"/>
              <a:ext cx="502479" cy="504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6L</a:t>
              </a:r>
            </a:p>
          </p:txBody>
        </p:sp>
        <p:grpSp>
          <p:nvGrpSpPr>
            <p:cNvPr id="615" name="Gruppieren 614">
              <a:extLst>
                <a:ext uri="{FF2B5EF4-FFF2-40B4-BE49-F238E27FC236}">
                  <a16:creationId xmlns:a16="http://schemas.microsoft.com/office/drawing/2014/main" id="{95B0A4C7-11A2-4B56-9895-99EF038A983D}"/>
                </a:ext>
              </a:extLst>
            </p:cNvPr>
            <p:cNvGrpSpPr/>
            <p:nvPr/>
          </p:nvGrpSpPr>
          <p:grpSpPr>
            <a:xfrm>
              <a:off x="1961602" y="12115947"/>
              <a:ext cx="1087965" cy="199744"/>
              <a:chOff x="13286556" y="12107918"/>
              <a:chExt cx="1087965" cy="199744"/>
            </a:xfrm>
          </p:grpSpPr>
          <p:sp>
            <p:nvSpPr>
              <p:cNvPr id="617" name="Flussdiagramm: Verbinder 616">
                <a:extLst>
                  <a:ext uri="{FF2B5EF4-FFF2-40B4-BE49-F238E27FC236}">
                    <a16:creationId xmlns:a16="http://schemas.microsoft.com/office/drawing/2014/main" id="{71C65BF2-2CD3-4498-9D2E-C296862D1746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8" name="Flussdiagramm: Verbinder 617">
                <a:extLst>
                  <a:ext uri="{FF2B5EF4-FFF2-40B4-BE49-F238E27FC236}">
                    <a16:creationId xmlns:a16="http://schemas.microsoft.com/office/drawing/2014/main" id="{F21EA262-D5E4-41D9-9B3F-C8E8C434C0C6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9" name="Flussdiagramm: Verbinder 618">
                <a:extLst>
                  <a:ext uri="{FF2B5EF4-FFF2-40B4-BE49-F238E27FC236}">
                    <a16:creationId xmlns:a16="http://schemas.microsoft.com/office/drawing/2014/main" id="{83354F3F-4CB7-4440-AA21-F852ECBF1AE3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0" name="Flussdiagramm: Verbinder 619">
                <a:extLst>
                  <a:ext uri="{FF2B5EF4-FFF2-40B4-BE49-F238E27FC236}">
                    <a16:creationId xmlns:a16="http://schemas.microsoft.com/office/drawing/2014/main" id="{2A2372DF-E7B6-412F-92C1-656782472401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1" name="Flussdiagramm: Verbinder 620">
                <a:extLst>
                  <a:ext uri="{FF2B5EF4-FFF2-40B4-BE49-F238E27FC236}">
                    <a16:creationId xmlns:a16="http://schemas.microsoft.com/office/drawing/2014/main" id="{0241FCC6-4B72-4FCD-8EF5-CEEBE8E7C76D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16" name="Textfeld 615">
              <a:extLst>
                <a:ext uri="{FF2B5EF4-FFF2-40B4-BE49-F238E27FC236}">
                  <a16:creationId xmlns:a16="http://schemas.microsoft.com/office/drawing/2014/main" id="{57AEADB6-AC2B-4D52-95D2-A119FB3B08FF}"/>
                </a:ext>
              </a:extLst>
            </p:cNvPr>
            <p:cNvSpPr txBox="1"/>
            <p:nvPr/>
          </p:nvSpPr>
          <p:spPr>
            <a:xfrm>
              <a:off x="4102417" y="1212790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 : 1</a:t>
              </a:r>
            </a:p>
          </p:txBody>
        </p:sp>
      </p:grpSp>
      <p:grpSp>
        <p:nvGrpSpPr>
          <p:cNvPr id="622" name="Gruppieren 621">
            <a:extLst>
              <a:ext uri="{FF2B5EF4-FFF2-40B4-BE49-F238E27FC236}">
                <a16:creationId xmlns:a16="http://schemas.microsoft.com/office/drawing/2014/main" id="{CB4EB590-AEA4-4BF7-ABEC-104918DD78B9}"/>
              </a:ext>
            </a:extLst>
          </p:cNvPr>
          <p:cNvGrpSpPr/>
          <p:nvPr/>
        </p:nvGrpSpPr>
        <p:grpSpPr>
          <a:xfrm>
            <a:off x="12542815" y="12402630"/>
            <a:ext cx="3182625" cy="1112256"/>
            <a:chOff x="1913183" y="12115947"/>
            <a:chExt cx="3182625" cy="1112256"/>
          </a:xfrm>
        </p:grpSpPr>
        <p:sp>
          <p:nvSpPr>
            <p:cNvPr id="623" name="Rechteck: eine Ecke abgeschnitten 622">
              <a:extLst>
                <a:ext uri="{FF2B5EF4-FFF2-40B4-BE49-F238E27FC236}">
                  <a16:creationId xmlns:a16="http://schemas.microsoft.com/office/drawing/2014/main" id="{742F6B41-5B82-4BAB-BE52-53D4D209381B}"/>
                </a:ext>
              </a:extLst>
            </p:cNvPr>
            <p:cNvSpPr/>
            <p:nvPr/>
          </p:nvSpPr>
          <p:spPr>
            <a:xfrm>
              <a:off x="1913183" y="12382232"/>
              <a:ext cx="2823669" cy="845971"/>
            </a:xfrm>
            <a:prstGeom prst="snip1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CG SIEG (CG2 / CW2)</a:t>
              </a:r>
              <a:b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969" b="1" dirty="0" err="1">
                  <a:solidFill>
                    <a:schemeClr val="bg1"/>
                  </a:solidFill>
                  <a:latin typeface="Helvetica" panose="020B0604020202020204" pitchFamily="34" charset="0"/>
                </a:rPr>
                <a:t>ComGuards</a:t>
              </a:r>
              <a:r>
                <a:rPr lang="de-DE" sz="969" b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 wehren die Wölfe ab.</a:t>
              </a:r>
              <a:endParaRPr lang="de-DE" sz="969" dirty="0">
                <a:solidFill>
                  <a:schemeClr val="bg1"/>
                </a:solidFill>
                <a:latin typeface="Helvetica" panose="020B0604020202020204" pitchFamily="34" charset="0"/>
              </a:endParaRPr>
            </a:p>
            <a:p>
              <a:pPr algn="l"/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chemeClr val="bg1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chemeClr val="bg1"/>
                  </a:solidFill>
                  <a:latin typeface="Helvetica" panose="020B0604020202020204" pitchFamily="34" charset="0"/>
                </a:rPr>
                <a:t>Clan Wolf konnte keiner seiner beiden Ziele erobern.</a:t>
              </a:r>
            </a:p>
          </p:txBody>
        </p:sp>
        <p:sp>
          <p:nvSpPr>
            <p:cNvPr id="624" name="Ellipse 623">
              <a:extLst>
                <a:ext uri="{FF2B5EF4-FFF2-40B4-BE49-F238E27FC236}">
                  <a16:creationId xmlns:a16="http://schemas.microsoft.com/office/drawing/2014/main" id="{EC678F2F-07E4-4782-A18D-74B3923EABB2}"/>
                </a:ext>
              </a:extLst>
            </p:cNvPr>
            <p:cNvSpPr/>
            <p:nvPr/>
          </p:nvSpPr>
          <p:spPr>
            <a:xfrm>
              <a:off x="4528466" y="12632625"/>
              <a:ext cx="567342" cy="594605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200" dirty="0">
                  <a:solidFill>
                    <a:schemeClr val="tx1"/>
                  </a:solidFill>
                </a:rPr>
                <a:t>6H</a:t>
              </a:r>
            </a:p>
          </p:txBody>
        </p:sp>
        <p:grpSp>
          <p:nvGrpSpPr>
            <p:cNvPr id="625" name="Gruppieren 624">
              <a:extLst>
                <a:ext uri="{FF2B5EF4-FFF2-40B4-BE49-F238E27FC236}">
                  <a16:creationId xmlns:a16="http://schemas.microsoft.com/office/drawing/2014/main" id="{68413919-3FFB-47E5-B696-AE19DCE83BB1}"/>
                </a:ext>
              </a:extLst>
            </p:cNvPr>
            <p:cNvGrpSpPr/>
            <p:nvPr/>
          </p:nvGrpSpPr>
          <p:grpSpPr>
            <a:xfrm>
              <a:off x="1961602" y="12115947"/>
              <a:ext cx="1087965" cy="199744"/>
              <a:chOff x="13286556" y="12107918"/>
              <a:chExt cx="1087965" cy="199744"/>
            </a:xfrm>
          </p:grpSpPr>
          <p:sp>
            <p:nvSpPr>
              <p:cNvPr id="627" name="Flussdiagramm: Verbinder 626">
                <a:extLst>
                  <a:ext uri="{FF2B5EF4-FFF2-40B4-BE49-F238E27FC236}">
                    <a16:creationId xmlns:a16="http://schemas.microsoft.com/office/drawing/2014/main" id="{90F55071-CB84-4D83-B6D9-195300418D99}"/>
                  </a:ext>
                </a:extLst>
              </p:cNvPr>
              <p:cNvSpPr/>
              <p:nvPr/>
            </p:nvSpPr>
            <p:spPr>
              <a:xfrm>
                <a:off x="13286556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8" name="Flussdiagramm: Verbinder 627">
                <a:extLst>
                  <a:ext uri="{FF2B5EF4-FFF2-40B4-BE49-F238E27FC236}">
                    <a16:creationId xmlns:a16="http://schemas.microsoft.com/office/drawing/2014/main" id="{9211FD53-708B-4758-942E-28F8C93B9974}"/>
                  </a:ext>
                </a:extLst>
              </p:cNvPr>
              <p:cNvSpPr/>
              <p:nvPr/>
            </p:nvSpPr>
            <p:spPr>
              <a:xfrm>
                <a:off x="13508352" y="12107918"/>
                <a:ext cx="198216" cy="199744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9" name="Flussdiagramm: Verbinder 628">
                <a:extLst>
                  <a:ext uri="{FF2B5EF4-FFF2-40B4-BE49-F238E27FC236}">
                    <a16:creationId xmlns:a16="http://schemas.microsoft.com/office/drawing/2014/main" id="{2A378C50-B166-4CFA-A65A-7F163AEC81DD}"/>
                  </a:ext>
                </a:extLst>
              </p:cNvPr>
              <p:cNvSpPr/>
              <p:nvPr/>
            </p:nvSpPr>
            <p:spPr>
              <a:xfrm>
                <a:off x="13730148" y="12107918"/>
                <a:ext cx="198216" cy="199744"/>
              </a:xfrm>
              <a:prstGeom prst="flowChartConnector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0" name="Flussdiagramm: Verbinder 629">
                <a:extLst>
                  <a:ext uri="{FF2B5EF4-FFF2-40B4-BE49-F238E27FC236}">
                    <a16:creationId xmlns:a16="http://schemas.microsoft.com/office/drawing/2014/main" id="{2F3B51B8-9634-4955-B286-397A8DBA40EC}"/>
                  </a:ext>
                </a:extLst>
              </p:cNvPr>
              <p:cNvSpPr/>
              <p:nvPr/>
            </p:nvSpPr>
            <p:spPr>
              <a:xfrm>
                <a:off x="13954509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1" name="Flussdiagramm: Verbinder 630">
                <a:extLst>
                  <a:ext uri="{FF2B5EF4-FFF2-40B4-BE49-F238E27FC236}">
                    <a16:creationId xmlns:a16="http://schemas.microsoft.com/office/drawing/2014/main" id="{F3404FB9-5383-482A-80BF-4B0097D7FA71}"/>
                  </a:ext>
                </a:extLst>
              </p:cNvPr>
              <p:cNvSpPr/>
              <p:nvPr/>
            </p:nvSpPr>
            <p:spPr>
              <a:xfrm>
                <a:off x="14176305" y="12107918"/>
                <a:ext cx="198216" cy="199744"/>
              </a:xfrm>
              <a:prstGeom prst="flowChartConnector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26" name="Textfeld 625">
              <a:extLst>
                <a:ext uri="{FF2B5EF4-FFF2-40B4-BE49-F238E27FC236}">
                  <a16:creationId xmlns:a16="http://schemas.microsoft.com/office/drawing/2014/main" id="{2CCB4157-37FA-47EE-8718-204950DD0272}"/>
                </a:ext>
              </a:extLst>
            </p:cNvPr>
            <p:cNvSpPr txBox="1"/>
            <p:nvPr/>
          </p:nvSpPr>
          <p:spPr>
            <a:xfrm>
              <a:off x="4102417" y="12127900"/>
              <a:ext cx="5437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>
                  <a:latin typeface="Arial Black" panose="020B0A04020102020204" pitchFamily="34" charset="0"/>
                </a:rPr>
                <a:t>2 : 2</a:t>
              </a:r>
            </a:p>
          </p:txBody>
        </p:sp>
      </p:grpSp>
      <p:cxnSp>
        <p:nvCxnSpPr>
          <p:cNvPr id="511" name="Verbinder: gewinkelt 510">
            <a:extLst>
              <a:ext uri="{FF2B5EF4-FFF2-40B4-BE49-F238E27FC236}">
                <a16:creationId xmlns:a16="http://schemas.microsoft.com/office/drawing/2014/main" id="{0BF943EC-6D62-4275-ACAC-C2FB531BC5E9}"/>
              </a:ext>
            </a:extLst>
          </p:cNvPr>
          <p:cNvCxnSpPr>
            <a:cxnSpLocks/>
            <a:stCxn id="75" idx="2"/>
            <a:endCxn id="613" idx="2"/>
          </p:cNvCxnSpPr>
          <p:nvPr/>
        </p:nvCxnSpPr>
        <p:spPr>
          <a:xfrm rot="10800000" flipV="1">
            <a:off x="14202753" y="5295979"/>
            <a:ext cx="452972" cy="9184458"/>
          </a:xfrm>
          <a:prstGeom prst="bentConnector3">
            <a:avLst>
              <a:gd name="adj1" fmla="val 524762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Rechteck 631">
            <a:extLst>
              <a:ext uri="{FF2B5EF4-FFF2-40B4-BE49-F238E27FC236}">
                <a16:creationId xmlns:a16="http://schemas.microsoft.com/office/drawing/2014/main" id="{737934E6-F816-4DE8-BFFF-141009C295B3}"/>
              </a:ext>
            </a:extLst>
          </p:cNvPr>
          <p:cNvSpPr/>
          <p:nvPr/>
        </p:nvSpPr>
        <p:spPr>
          <a:xfrm>
            <a:off x="15222392" y="9525005"/>
            <a:ext cx="11464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633" name="Rechteck 632">
            <a:extLst>
              <a:ext uri="{FF2B5EF4-FFF2-40B4-BE49-F238E27FC236}">
                <a16:creationId xmlns:a16="http://schemas.microsoft.com/office/drawing/2014/main" id="{6CE97564-B22C-4EB4-A6FD-04211903DD0D}"/>
              </a:ext>
            </a:extLst>
          </p:cNvPr>
          <p:cNvSpPr/>
          <p:nvPr/>
        </p:nvSpPr>
        <p:spPr>
          <a:xfrm>
            <a:off x="19561113" y="9550236"/>
            <a:ext cx="11464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634" name="Rechteck 633">
            <a:extLst>
              <a:ext uri="{FF2B5EF4-FFF2-40B4-BE49-F238E27FC236}">
                <a16:creationId xmlns:a16="http://schemas.microsoft.com/office/drawing/2014/main" id="{C57E513A-9B97-4821-9E5D-B19E6E5E94A7}"/>
              </a:ext>
            </a:extLst>
          </p:cNvPr>
          <p:cNvSpPr/>
          <p:nvPr/>
        </p:nvSpPr>
        <p:spPr>
          <a:xfrm>
            <a:off x="23683662" y="11746953"/>
            <a:ext cx="1146442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Clan Wolf gewinnt</a:t>
            </a:r>
          </a:p>
        </p:txBody>
      </p:sp>
      <p:sp>
        <p:nvSpPr>
          <p:cNvPr id="635" name="Rechteck 634">
            <a:extLst>
              <a:ext uri="{FF2B5EF4-FFF2-40B4-BE49-F238E27FC236}">
                <a16:creationId xmlns:a16="http://schemas.microsoft.com/office/drawing/2014/main" id="{054DFB61-A82C-402A-A7F1-40BEAE6B49A7}"/>
              </a:ext>
            </a:extLst>
          </p:cNvPr>
          <p:cNvSpPr/>
          <p:nvPr/>
        </p:nvSpPr>
        <p:spPr>
          <a:xfrm>
            <a:off x="13191892" y="8283194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sp>
        <p:nvSpPr>
          <p:cNvPr id="636" name="Rechteck 635">
            <a:extLst>
              <a:ext uri="{FF2B5EF4-FFF2-40B4-BE49-F238E27FC236}">
                <a16:creationId xmlns:a16="http://schemas.microsoft.com/office/drawing/2014/main" id="{514BAC3A-3BE5-477D-9B20-0C652C0EF081}"/>
              </a:ext>
            </a:extLst>
          </p:cNvPr>
          <p:cNvSpPr/>
          <p:nvPr/>
        </p:nvSpPr>
        <p:spPr>
          <a:xfrm>
            <a:off x="12128499" y="5134303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sp>
        <p:nvSpPr>
          <p:cNvPr id="637" name="Rechteck 636">
            <a:extLst>
              <a:ext uri="{FF2B5EF4-FFF2-40B4-BE49-F238E27FC236}">
                <a16:creationId xmlns:a16="http://schemas.microsoft.com/office/drawing/2014/main" id="{5786CAB4-4D7F-4E4C-89A3-1A0ACF0DF9FC}"/>
              </a:ext>
            </a:extLst>
          </p:cNvPr>
          <p:cNvSpPr/>
          <p:nvPr/>
        </p:nvSpPr>
        <p:spPr>
          <a:xfrm>
            <a:off x="17834428" y="9022642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sp>
        <p:nvSpPr>
          <p:cNvPr id="638" name="Rechteck 637">
            <a:extLst>
              <a:ext uri="{FF2B5EF4-FFF2-40B4-BE49-F238E27FC236}">
                <a16:creationId xmlns:a16="http://schemas.microsoft.com/office/drawing/2014/main" id="{0D64C0EE-C51A-41DA-9E3E-8227BE9BEFCC}"/>
              </a:ext>
            </a:extLst>
          </p:cNvPr>
          <p:cNvSpPr/>
          <p:nvPr/>
        </p:nvSpPr>
        <p:spPr>
          <a:xfrm>
            <a:off x="21451414" y="9448105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sp>
        <p:nvSpPr>
          <p:cNvPr id="639" name="Rechteck 638">
            <a:extLst>
              <a:ext uri="{FF2B5EF4-FFF2-40B4-BE49-F238E27FC236}">
                <a16:creationId xmlns:a16="http://schemas.microsoft.com/office/drawing/2014/main" id="{DD39DCAD-BE17-4D5B-B37F-7F49D8C7E49D}"/>
              </a:ext>
            </a:extLst>
          </p:cNvPr>
          <p:cNvSpPr/>
          <p:nvPr/>
        </p:nvSpPr>
        <p:spPr>
          <a:xfrm>
            <a:off x="27063795" y="8211061"/>
            <a:ext cx="142140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gewinnen</a:t>
            </a:r>
          </a:p>
        </p:txBody>
      </p:sp>
      <p:cxnSp>
        <p:nvCxnSpPr>
          <p:cNvPr id="410" name="Verbinder: gewinkelt 409">
            <a:extLst>
              <a:ext uri="{FF2B5EF4-FFF2-40B4-BE49-F238E27FC236}">
                <a16:creationId xmlns:a16="http://schemas.microsoft.com/office/drawing/2014/main" id="{7E41DC47-F9D0-4243-9985-0289AACEC76D}"/>
              </a:ext>
            </a:extLst>
          </p:cNvPr>
          <p:cNvCxnSpPr>
            <a:cxnSpLocks/>
            <a:stCxn id="71" idx="1"/>
            <a:endCxn id="368" idx="3"/>
          </p:cNvCxnSpPr>
          <p:nvPr/>
        </p:nvCxnSpPr>
        <p:spPr>
          <a:xfrm rot="16200000" flipH="1">
            <a:off x="21720247" y="4177305"/>
            <a:ext cx="791447" cy="4355121"/>
          </a:xfrm>
          <a:prstGeom prst="bentConnector3">
            <a:avLst>
              <a:gd name="adj1" fmla="val 15099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echteck 374">
            <a:extLst>
              <a:ext uri="{FF2B5EF4-FFF2-40B4-BE49-F238E27FC236}">
                <a16:creationId xmlns:a16="http://schemas.microsoft.com/office/drawing/2014/main" id="{6C79B7FD-D7A6-4100-8DA7-D2052F5346D9}"/>
              </a:ext>
            </a:extLst>
          </p:cNvPr>
          <p:cNvSpPr/>
          <p:nvPr/>
        </p:nvSpPr>
        <p:spPr>
          <a:xfrm>
            <a:off x="23604328" y="6212542"/>
            <a:ext cx="141259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>
                <a:solidFill>
                  <a:schemeClr val="tx1"/>
                </a:solidFill>
              </a:rPr>
              <a:t>ComGuards</a:t>
            </a:r>
            <a:r>
              <a:rPr lang="de-DE" sz="1000" dirty="0">
                <a:solidFill>
                  <a:schemeClr val="tx1"/>
                </a:solidFill>
              </a:rPr>
              <a:t>  gewinnen</a:t>
            </a:r>
          </a:p>
        </p:txBody>
      </p:sp>
    </p:spTree>
    <p:extLst>
      <p:ext uri="{BB962C8B-B14F-4D97-AF65-F5344CB8AC3E}">
        <p14:creationId xmlns:p14="http://schemas.microsoft.com/office/powerpoint/2010/main" val="425507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1069</Words>
  <Application>Microsoft Office PowerPoint</Application>
  <PresentationFormat>Benutzerdefiniert</PresentationFormat>
  <Paragraphs>148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</vt:lpstr>
      <vt:lpstr>Arial Black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Bartel</dc:creator>
  <cp:lastModifiedBy>Christian Bartel</cp:lastModifiedBy>
  <cp:revision>130</cp:revision>
  <dcterms:created xsi:type="dcterms:W3CDTF">2021-01-19T11:52:08Z</dcterms:created>
  <dcterms:modified xsi:type="dcterms:W3CDTF">2021-10-11T19:50:20Z</dcterms:modified>
</cp:coreProperties>
</file>