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66" d="100"/>
          <a:sy n="66" d="100"/>
        </p:scale>
        <p:origin x="-4002" y="-2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0938" y="939595"/>
            <a:ext cx="745723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7553" y="2935718"/>
            <a:ext cx="2275435" cy="2754000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003 / Variante 01 (Version 1)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Clan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An die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einen Vorteil erkämpft und drängen die Angreifer in die Wüste zurück, wo der Kampf fortgesetzt wird.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SafCon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Angreifende Kräfte dürfen ohne Gegenwehr landen, nachdem im Gebotsverfahren SafCon gewährt wurde. Die Kämpfe beginnen im vereinbarten Kampfgebiet.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gelandeten Angreifer haben direkt beim ersten Zusammentreffen einen Sieg errungen. Aber der Kampf ist noch nicht entschieden und eine weitere Konfrontation folgt.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492859" y="1901742"/>
            <a:ext cx="115300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Bollwerk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Wieder können die Verteidiger die Oberhand gewinnen und drängen die Kräfte der Angreifen noch weiter zurück. Eine Entscheidung ist absehbar.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Verbissen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eine Stellung etablieren und sich festsetzen. Der Kampf ist noch nicht entschieden und ein kleiner Vorteil kann die Entscheidung bringen.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57581" y="3869728"/>
            <a:ext cx="116587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Verteidigender 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des angreifenden Clans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Unaufhaltsam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verbuchen Erfolg auf Erfolg. Noch ein Sieg und der Gegner ist vernichtend geschlagen. Es ist nicht mehr weit bis zum greifbaren Sieg!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Gegenfeuer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ihrem Vorstürmen gebremst und die Verteidiger schöpfen neue Hoffnung, dass sie eine Niederlage noch abwenden können.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einigem Hin und Her im Kampf, bei dem keine Seite eindeutig gewinnen konnte, kommt es jetzt zu einem entscheidenden Kampf.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In letzter Minute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THE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Hoffnung war schon fast aufgegeben, die Entscheidung war so gut wie sicher. Aber die Angreifer können doch aufgehalten werden. Jetzt gilt es, weiter zu machen!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Entscheidung steht auf Messers Schneide. Im letzten Kampf der Invasion treffen beide Seiten aufeinander, um endgültig einen Sieger zu bestimmen.</a:t>
              </a: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Seite konnte einen eindeutigen Sieg erringen. Es gab Gewinne und Verluste auf beiden Seiten. Aber jetzt ist die für eine Entscheidung gekommen.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Vulkangebiet 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MANIFOLD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gibt keinen klaren Sieger. Nach verlustreichen Kämpfen ist nun die Zeit für einen alles entscheidenden Endkampf reif.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02425" y="6198066"/>
            <a:ext cx="123057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585233" y="8357127"/>
            <a:ext cx="1093593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658103" y="6001742"/>
            <a:ext cx="112864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545390" y="8380035"/>
            <a:ext cx="114491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447930" y="4047387"/>
            <a:ext cx="119793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Clan (Angreifer)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des angreifenden Clans.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Wende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geht vor und zurück. Keine Seite kann einen klaren Vorteil erkämpfen. Der Angreifer hat wieder die Oberhand. Es gilt nun, diese zu behalten!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Entscheidung fällt in der letzten Schlacht dieser Invasion! Bisher konnte keine Seite dominieren und es wird gekämpft bis zum bitteren Ende.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können das Blatt wenden. Die Kämpfe sind hart und unerbittlich, aber es besteht noch eine Chance. Ein weiterer Kampf steht bevor.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 (NIGHT)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Bis zur allerletzten Minute bleibt offen, wer den Sieg davontragen wird. Beide Seiten gehen zuversichtlich in die letzte Schlacht der Invasion.</a:t>
              </a: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243179" y="6207128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243179" y="12421887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CLAN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1110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140</cp:revision>
  <dcterms:created xsi:type="dcterms:W3CDTF">2021-01-19T11:52:08Z</dcterms:created>
  <dcterms:modified xsi:type="dcterms:W3CDTF">2022-08-03T08:50:18Z</dcterms:modified>
</cp:coreProperties>
</file>