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>
        <p:scale>
          <a:sx n="100" d="100"/>
          <a:sy n="100" d="100"/>
        </p:scale>
        <p:origin x="-58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04.04.2022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emf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5716" y="237745"/>
            <a:ext cx="761571" cy="920785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601" y="939595"/>
            <a:ext cx="808398" cy="90256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3941" y="2601843"/>
            <a:ext cx="2754983" cy="3075888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002 / Variante 01 (Version 5)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Sphäre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Clan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Energiequelle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Anlage wurde verteidigt. Die angreifenden Mechs weichen aus und versuchen nun, die Anlage von der Energieversorgung abzuschneiden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Lunare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Manifold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versuchen zunächst, die lunare Kommunikations-Anlage einzunehmen, um die Kommunikationswege abzusichern. Sie treffen bei der Anlage auf unerwarteten Widerstand.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Niederhalten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wurde eingenommen, die Landung findet plangemäß und effizient statt. Kurz danach erfolgt der Angriff auf die Anlage im Oase-Gebiet.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543376" y="1901742"/>
            <a:ext cx="104038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Hinterhalt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konnte nicht eingenommen werden und daher landen die Angreifer auf dem Planeten, um sich neu zu gruppieren. Sie werden erwartet.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Sabotiert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Kom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-Anlage ist unbrauchbar und die Angreifer können wie geplant in der Wüste landen. Sie bereiten den weiteren Angriff vor. Es kommt zum Kampf.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90450" y="3869728"/>
            <a:ext cx="107658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Clan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der angreifenden IS-Fraktion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Greifbarer Sieg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Stadt wurde eingenommen. Jetzt setzt der Clan auf die Industrieanlage im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Caustic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-Tal, um den Sieg perfekt zu machen. Die Verteidiger haben sich hierher zurückgezogen.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Lichtschimmer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konnten in ihrem Ansturm gebremst werden und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bereiten die Verteidigung der Rohstoff-Förderanlagen vor, die jetzt angegriffen werden.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Durchgesetzt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 sich durchgesetzt und den Angriff im Sumpf abgewehrt. Gestärkt von diesem Erfolg ziehen sie weiter zum Gebiet um die Hauptstadt.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haben, trotz der Niederlagen wieder an Boden gewonnen. Sie wollen nun eine Entscheidung erzwingen.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Grüne Hölle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EMERALD VALE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Noch ist die Hoffnung nicht verloren und im Dschungel kommt es wieder zu einem Zusammenstoß der beiden Kampfverbände.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Nach den letzten Erfolgen der Verteidiger ist jetzt der Zeitpunkt für eine Entscheidung gekommen. Es gibt kein Zurück mehr für keine der beiden Seiten.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Vormarsch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Den Störangriff haben die angreifenden Truppen abgeschlagen und nun sind sie auf dem Vormarsch in die Industriegebiete nahe der Hauptstadt.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Gegenangriff wurde zerschlagen. Jetzt kommt es zum finalen Gefecht zwischen den beiden Kampf-Truppen.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Rücken zur Wand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HELLEBORE OUTPOST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ihren Vorbereitungen gestört und in das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Hellebore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-Gebiet 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zurückgedrängt, wo sie sich erneut zum Kampf stellen müssen.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Industrieanlage wurde verteidigt. Beide Seiten hatten Verluste. Es kommt mit den verbleibenden Truppen zum Entscheidungskampf.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85234" y="6198066"/>
            <a:ext cx="10607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626914" y="8357127"/>
            <a:ext cx="97750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748008" y="6001742"/>
            <a:ext cx="98607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645262" y="8380035"/>
            <a:ext cx="95514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505558" y="4047387"/>
            <a:ext cx="1116697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IS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der angreifenden IS-Fraktion.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Feuersturm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erringen einen erneuten Erfolg und drängen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Clanner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ins Vulkangebiet, wo diese sich erneut dem Kampf stellen.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Keine der beiden Seiten konnte effektiv die Oberhand gewinnen und es kommt zum letzten, entscheidenden Gefecht. Hier wird sich der Kampf entscheiden.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Der Weg zurück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FOREST COLONY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Verteidiger haben Hoffnung geschöpft und bereiten sich darauf vor, die Invasoren zurückzuschlagen. Es kommt im Waldgebiet zur erneuten Konfrontation.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Beide Seiten haben Niederlagen aber auch Erfolge erlebt. Es muss eine Entscheidung geben. Beide Seiten sind entschlossen, als Sieger hervorzugehen.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313536" y="6207128"/>
            <a:ext cx="105729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564607" y="4671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202081" y="6888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624986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351353" y="12421887"/>
            <a:ext cx="1019481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S2V1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IS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CLAN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653" y="2939467"/>
            <a:ext cx="2276695" cy="27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1076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118</cp:revision>
  <dcterms:created xsi:type="dcterms:W3CDTF">2021-01-19T11:52:08Z</dcterms:created>
  <dcterms:modified xsi:type="dcterms:W3CDTF">2022-04-04T21:01:54Z</dcterms:modified>
</cp:coreProperties>
</file>