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0" r:id="rId5"/>
    <p:sldId id="265" r:id="rId6"/>
    <p:sldId id="266" r:id="rId7"/>
    <p:sldId id="267" r:id="rId8"/>
    <p:sldId id="259" r:id="rId9"/>
    <p:sldId id="269" r:id="rId10"/>
    <p:sldId id="261" r:id="rId11"/>
    <p:sldId id="268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207AD-F51B-4042-9B83-39197D6AA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559A2D-E693-438E-AB2C-D3ACA807B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75344-8C9D-46AB-8DEB-FD3A522B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0E312-33F3-4042-9E45-33EF1DFC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EBBD7-13DC-4BAF-AFF0-01CB00F9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AA5CB-F7E6-470F-96BE-6FF083D6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008D6-6CA9-4DC1-BEF1-F4294B613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7100D-EDA2-4AA8-9FA5-238AAFB9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9457A-15D0-400C-AD85-A8865268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9DDC1-71E2-49CE-B961-748D02E6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63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0D1E4F-4298-4829-8D23-EF9FC05AC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64B0BD-9AAD-4E40-8D5A-27C9D7CDE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125DC-D664-47EF-97CF-4BEB6D7B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F3411-4032-449A-9517-EA459A4D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CE9E5-94B3-4C75-8D75-0F963636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6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83348-6754-45B9-AA85-C642AAA6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9F1C7-A016-4D8A-91A1-DE66890A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35907-9438-46C6-A455-70E828DB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F3948-09C1-4538-B67E-6B837AB2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D199B-32C4-4FE0-B2D7-277E1B40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4E834-88D6-4601-A436-F85FA53F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CAF6F-75EF-4A58-A733-D80885510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96E95-501F-4801-9686-0D1B5E5B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ACBE5-16F1-4926-AFA5-F16EEAF8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1AB2F-AC5F-4898-91B6-70A06291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2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29DE-DC41-4261-96D1-0FAD811C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BFB11-197D-4302-9123-79E49AEDC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476ED-561E-428F-93D4-D4B140EDE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A1E73-BD48-4EC5-9486-A3119844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F9C22-927F-404A-ADCE-70E761D0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E95BD-C044-499E-AB7C-64E7E6CA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2B55-59E9-408F-B3AD-B41CE203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BD76B-314D-415E-A14E-5AF4B08D1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040685-0F66-41A6-951B-1C1251563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A4F658-2B56-4927-806C-DB5135165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CC3611-EF63-4700-B57A-8CB6AE17E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C96691-EE4E-4984-82DE-1B29202E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518533-0955-4A98-BF6E-E93BB94F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9E61EC-B3F8-43DE-9F99-575A105A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D6355-6B30-49D4-A8AE-F701996B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BF6C41-3D72-4CEF-A78A-50A6D1AF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D62EE-E2AB-4247-96E6-83CF17D9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EDD35A-80E0-4FC9-A5AC-CC2E0C33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9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8524F1-B137-40BF-9FB9-D33DD568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08A517-FB2E-4044-BC0D-0BF4EE62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9D0CBE-4A5E-40A4-9F1C-15C8EE91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3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ECDCF-B706-4215-807E-7C1A41A0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59E62-BBB3-48E3-8FAF-DED77CC9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58EC-295D-40F7-8CB7-AFE6B05F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7A688-4FB5-449D-BEE5-52D56B24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D8A215-6689-4D39-BF96-CD8EA792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177136-0832-4A39-854A-E3506B7C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6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76967-22A6-42B6-9A95-508E65B2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BA58A-182B-42E7-9E31-B2AAD3D2F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587D1-229E-4A42-9147-B2DE3652F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BB1CFA-5592-4110-9214-3FBF8D6E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E358-A62C-47E9-BD26-C3EE46EF148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A76A7-8B66-407F-928A-4F795CC8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2F60D-67F4-42B4-BC33-B1CCA19B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8F77CC-6137-4DF1-8857-5EC97BFC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7658D-0625-46C5-BC4A-30055B0F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92520-3E50-4EC1-8F07-E3939B60F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5E358-A62C-47E9-BD26-C3EE46EF1488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76C6E-2412-4FD2-AF2A-514AC7B3F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4100B-ED38-43C7-8352-2644FA765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1619-3C32-4091-938A-094F78A9E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4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B8034-717F-492E-B753-8CC886529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Convolutional Pose Machines</a:t>
            </a:r>
            <a:br>
              <a:rPr lang="en-US" altLang="ko-KR" dirty="0"/>
            </a:br>
            <a:r>
              <a:rPr lang="en-US" altLang="ko-KR" sz="2000" dirty="0"/>
              <a:t>[Realtime Multi Person Pose Estimation single version]</a:t>
            </a:r>
            <a:endParaRPr lang="ko-KR" altLang="en-US" sz="13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CAF358-4D5D-4BB1-8903-4F3202410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en-US" altLang="ko-KR" dirty="0" err="1"/>
              <a:t>DongSeo</a:t>
            </a:r>
            <a:r>
              <a:rPr lang="en-US" altLang="ko-KR" dirty="0"/>
              <a:t> University</a:t>
            </a:r>
          </a:p>
          <a:p>
            <a:pPr algn="r"/>
            <a:r>
              <a:rPr lang="en-US" altLang="ko-KR" dirty="0"/>
              <a:t>2015062 Choi yong gyun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59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CA9D0C1-8F3A-451E-A4FE-4A57A1F3ED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dirty="0"/>
                  <a:t> the image is first sent to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𝑆𝑡𝑎𝑔𝑒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altLang="ko-KR" sz="2400" dirty="0"/>
                  <a:t> and a belief map is predicted.</a:t>
                </a:r>
              </a:p>
              <a:p>
                <a:pPr marL="0" indent="0">
                  <a:buNone/>
                </a:pPr>
                <a:r>
                  <a:rPr lang="ko-KR" altLang="ko-KR" sz="2400" dirty="0"/>
                  <a:t>이미지는 먼저 1 단계로 </a:t>
                </a:r>
                <a:r>
                  <a:rPr lang="ko-KR" altLang="en-US" sz="2400" dirty="0"/>
                  <a:t>보내고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신뢰 </a:t>
                </a:r>
                <a:r>
                  <a:rPr lang="en-US" altLang="ko-KR" sz="2400" dirty="0"/>
                  <a:t>map</a:t>
                </a:r>
                <a:r>
                  <a:rPr lang="ko-KR" altLang="en-US" sz="2400" dirty="0"/>
                  <a:t>이</a:t>
                </a:r>
                <a:r>
                  <a:rPr lang="ko-KR" altLang="ko-KR" sz="2400" dirty="0"/>
                  <a:t> </a:t>
                </a:r>
                <a:r>
                  <a:rPr lang="ko-KR" altLang="en-US" sz="2400" dirty="0"/>
                  <a:t>예측</a:t>
                </a:r>
                <a:r>
                  <a:rPr lang="ko-KR" altLang="ko-KR" sz="2400" dirty="0"/>
                  <a:t>됩니다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Then the belief map and image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400" dirty="0"/>
                  <a:t> are combined to sent to the following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𝑆𝑡𝑎𝑔𝑒</m:t>
                    </m:r>
                  </m:oMath>
                </a14:m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2400" dirty="0"/>
                  <a:t>그리고</a:t>
                </a:r>
                <a:r>
                  <a:rPr lang="en-US" altLang="ko-KR" sz="2400" dirty="0"/>
                  <a:t>,</a:t>
                </a:r>
                <a:r>
                  <a:rPr lang="ko-KR" altLang="ko-KR" sz="2400" dirty="0"/>
                  <a:t> </a:t>
                </a:r>
                <a:r>
                  <a:rPr lang="en-US" altLang="ko-KR" sz="2400" dirty="0"/>
                  <a:t>map</a:t>
                </a:r>
                <a:r>
                  <a:rPr lang="ko-KR" altLang="ko-KR" sz="2400" dirty="0"/>
                  <a:t>과 이미지 </a:t>
                </a:r>
                <a:r>
                  <a:rPr lang="en-US" altLang="ko-KR" sz="2400" dirty="0"/>
                  <a:t>features</a:t>
                </a:r>
                <a:r>
                  <a:rPr lang="ko-KR" altLang="ko-KR" sz="2400" dirty="0"/>
                  <a:t> </a:t>
                </a:r>
                <a:r>
                  <a:rPr lang="ko-KR" altLang="ko-KR" sz="2400" dirty="0" err="1"/>
                  <a:t>x'가</a:t>
                </a:r>
                <a:r>
                  <a:rPr lang="ko-KR" altLang="ko-KR" sz="2400" dirty="0"/>
                  <a:t> 결합되어 다음 스테이지로 전송됩니다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As the procedure repeats, final result is predicted from the last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𝑆𝑡𝑎𝑔𝑒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r>
                  <a:rPr lang="ko-KR" altLang="ko-KR" sz="2400" dirty="0"/>
                  <a:t>절차가 반복됨에 따라 최종 결과는 마지막 단계 </a:t>
                </a:r>
                <a:r>
                  <a:rPr lang="ko-KR" altLang="ko-KR" sz="2400" dirty="0" err="1"/>
                  <a:t>T</a:t>
                </a:r>
                <a:r>
                  <a:rPr lang="en-US" altLang="ko-KR" sz="2400" dirty="0"/>
                  <a:t> </a:t>
                </a:r>
                <a:r>
                  <a:rPr lang="ko-KR" altLang="ko-KR" sz="2400" dirty="0"/>
                  <a:t>에서 예측됩니다.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CA9D0C1-8F3A-451E-A4FE-4A57A1F3ED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  <a:blipFill>
                <a:blip r:embed="rId2"/>
                <a:stretch>
                  <a:fillRect l="-928" t="-1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62F8A5F-BE3C-4E48-804E-26C1842503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90"/>
          <a:stretch/>
        </p:blipFill>
        <p:spPr>
          <a:xfrm>
            <a:off x="1546452" y="3264650"/>
            <a:ext cx="6085989" cy="156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4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2D5DF-5EC3-4770-9920-4F14F5B8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Iteratively Refined Confidence Maps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03861BD-0C6F-4DF2-9DF1-9E5B2C1FC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332" y="1797633"/>
            <a:ext cx="7616739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39B05D-BB2F-4396-A2C1-18E1D2FD1C7D}"/>
              </a:ext>
            </a:extLst>
          </p:cNvPr>
          <p:cNvSpPr/>
          <p:nvPr/>
        </p:nvSpPr>
        <p:spPr>
          <a:xfrm>
            <a:off x="838200" y="1374829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/>
              <a:t>반복적으로 정제 된 신뢰도 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81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8BB41-075F-405B-B6DF-7C955F3D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Iteratively Refined Confidence Maps 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6630C-4C7E-4CA8-935E-FA523993B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F54BC6-7B77-44A3-8F81-691170EE8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25625"/>
            <a:ext cx="10287000" cy="2533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DFDBCD-C7BF-4230-B69D-B5141DC4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309" y="4359275"/>
            <a:ext cx="3498785" cy="20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9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A527D-D2C9-4346-930D-39DA8E2C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05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1.learning implicit spatial models via a sequential composition of convolutional architectures</a:t>
            </a:r>
          </a:p>
          <a:p>
            <a:pPr marL="0" indent="0">
              <a:buNone/>
            </a:pPr>
            <a:r>
              <a:rPr lang="ko-KR" altLang="ko-KR" dirty="0" err="1"/>
              <a:t>콘볼</a:t>
            </a:r>
            <a:r>
              <a:rPr lang="ko-KR" altLang="ko-KR" dirty="0"/>
              <a:t> </a:t>
            </a:r>
            <a:r>
              <a:rPr lang="ko-KR" altLang="ko-KR" dirty="0" err="1"/>
              <a:t>루션</a:t>
            </a:r>
            <a:r>
              <a:rPr lang="ko-KR" altLang="ko-KR" dirty="0"/>
              <a:t> (</a:t>
            </a:r>
            <a:r>
              <a:rPr lang="ko-KR" altLang="ko-KR" dirty="0" err="1"/>
              <a:t>convolutional</a:t>
            </a:r>
            <a:r>
              <a:rPr lang="ko-KR" altLang="ko-KR" dirty="0"/>
              <a:t>) 아키텍처의 순차적 구성을 통한 암묵적 공간 모델의 학습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A systematic approach to designing and training such an architecture to learn both image features and image-dependent spatial models for structured prediction tasks, without the need for any graphical model style inference.</a:t>
            </a:r>
          </a:p>
          <a:p>
            <a:pPr marL="0" indent="0">
              <a:buNone/>
            </a:pPr>
            <a:r>
              <a:rPr lang="ko-KR" altLang="ko-KR" dirty="0"/>
              <a:t> 시스템 설계 및 설계에 대한 체계적인 접근</a:t>
            </a:r>
            <a:r>
              <a:rPr lang="ko-KR" altLang="en-US" dirty="0"/>
              <a:t>과</a:t>
            </a:r>
            <a:r>
              <a:rPr lang="ko-KR" altLang="ko-KR" dirty="0"/>
              <a:t> 그러한 아키텍처를 교육하여 이미지 기능</a:t>
            </a:r>
            <a:r>
              <a:rPr lang="en-US" altLang="ko-KR" dirty="0"/>
              <a:t>, </a:t>
            </a:r>
            <a:r>
              <a:rPr lang="ko-KR" altLang="ko-KR" dirty="0"/>
              <a:t>구조화된 예측 </a:t>
            </a:r>
            <a:r>
              <a:rPr lang="ko-KR" altLang="en-US" dirty="0"/>
              <a:t>과제들을</a:t>
            </a:r>
            <a:r>
              <a:rPr lang="en-US" altLang="ko-KR" dirty="0"/>
              <a:t>(tasks)</a:t>
            </a:r>
            <a:r>
              <a:rPr lang="ko-KR" altLang="en-US" dirty="0"/>
              <a:t> </a:t>
            </a:r>
            <a:r>
              <a:rPr lang="ko-KR" altLang="ko-KR" dirty="0"/>
              <a:t>위한 이미지</a:t>
            </a:r>
            <a:r>
              <a:rPr lang="ko-KR" altLang="en-US" dirty="0"/>
              <a:t>에 의존하는</a:t>
            </a:r>
            <a:r>
              <a:rPr lang="ko-KR" altLang="ko-KR" dirty="0"/>
              <a:t> 공간 모델,</a:t>
            </a:r>
            <a:endParaRPr lang="en-US" altLang="ko-KR" dirty="0"/>
          </a:p>
          <a:p>
            <a:pPr marL="0" indent="0">
              <a:buNone/>
            </a:pPr>
            <a:r>
              <a:rPr lang="ko-KR" altLang="ko-KR" dirty="0"/>
              <a:t> 어떤 그래픽 모델 스타일 추론도 필요하지 않습니다.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255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8CE1B0-8CEF-4934-8629-401D13E4F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82931"/>
            <a:ext cx="9782175" cy="61055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01FE0A-0909-4945-89DD-4E0E576D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535719"/>
            <a:ext cx="10515600" cy="2852737"/>
          </a:xfrm>
        </p:spPr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Convolutional Pose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08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128A744-AF8C-4988-A2A8-8A1B269FE9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4617"/>
                <a:ext cx="10515600" cy="57323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dirty="0"/>
                  <a:t>A pose machine consists of a sequence of multi-class predictors,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r>
                  <a:rPr lang="en-US" altLang="ko-KR" sz="2400" dirty="0"/>
                  <a:t>, </a:t>
                </a:r>
              </a:p>
              <a:p>
                <a:pPr marL="0" indent="0">
                  <a:buNone/>
                </a:pPr>
                <a:r>
                  <a:rPr lang="ko-KR" altLang="en-US" sz="2400" dirty="0"/>
                  <a:t>포즈 </a:t>
                </a:r>
                <a:r>
                  <a:rPr lang="ko-KR" altLang="en-US" sz="2400" dirty="0" err="1"/>
                  <a:t>머신은</a:t>
                </a:r>
                <a:r>
                  <a:rPr lang="ko-KR" altLang="en-US" sz="2400" dirty="0"/>
                  <a:t> 연속된 다중클래스 예측자로 구성되어 있다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that are trained to predict the location of each part in each level of the hierarchy.</a:t>
                </a:r>
              </a:p>
              <a:p>
                <a:pPr marL="0" indent="0">
                  <a:buNone/>
                </a:pPr>
                <a:r>
                  <a:rPr lang="ko-KR" altLang="en-US" sz="2400" dirty="0"/>
                  <a:t>계층구조의 각 수준에서 각부분의 위치를 알아내는데 필요한 학습을 한다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In each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𝑡𝑎𝑔𝑒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∈1…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2400" dirty="0"/>
                  <a:t>), the classifiers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/>
                  <a:t> predict beliefs for assigning a location to each part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Classifiers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/>
                  <a:t>는  위치를 정확하게 예측한다 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where Z is the set of all locations in an image.</a:t>
                </a:r>
              </a:p>
              <a:p>
                <a:pPr marL="0" indent="0">
                  <a:buNone/>
                </a:pPr>
                <a:r>
                  <a:rPr lang="ko-KR" altLang="ko-KR" sz="2400" dirty="0"/>
                  <a:t>여기서 </a:t>
                </a:r>
                <a:r>
                  <a:rPr lang="ko-KR" altLang="ko-KR" sz="2400" dirty="0" err="1"/>
                  <a:t>Z는</a:t>
                </a:r>
                <a:r>
                  <a:rPr lang="ko-KR" altLang="ko-KR" sz="2400" dirty="0"/>
                  <a:t> 이미지의 모든 위치 집합입니다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128A744-AF8C-4988-A2A8-8A1B269FE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4617"/>
                <a:ext cx="10515600" cy="5732346"/>
              </a:xfrm>
              <a:blipFill>
                <a:blip r:embed="rId2"/>
                <a:stretch>
                  <a:fillRect l="-928" t="-1489" r="-116" b="-1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022526D-8DE1-46B0-8D9A-A7BC67291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426" b="13667"/>
          <a:stretch/>
        </p:blipFill>
        <p:spPr>
          <a:xfrm>
            <a:off x="7760641" y="4155723"/>
            <a:ext cx="2773622" cy="147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4409E-00C7-43F8-BDCC-2E3DCCE3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Mapping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2D47E1-617F-452C-BE70-4B62022A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043906"/>
            <a:ext cx="10096500" cy="39147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D56C37-80F2-4DEB-AF10-1794C3A1065F}"/>
              </a:ext>
            </a:extLst>
          </p:cNvPr>
          <p:cNvSpPr/>
          <p:nvPr/>
        </p:nvSpPr>
        <p:spPr>
          <a:xfrm>
            <a:off x="910464" y="132135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/>
              <a:t>직접 매핑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53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3B818-3825-4C1B-9B60-D6590F4D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Recognizing Local </a:t>
            </a:r>
            <a:r>
              <a:rPr lang="en-US" altLang="ko-KR" dirty="0" err="1"/>
              <a:t>Appearanc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062A914-27DF-4F60-9DFE-03FE66B6B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949" y="1520890"/>
            <a:ext cx="8578101" cy="50710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0338009-7A3F-4191-9849-6F0DA61BD737}"/>
              </a:ext>
            </a:extLst>
          </p:cNvPr>
          <p:cNvSpPr/>
          <p:nvPr/>
        </p:nvSpPr>
        <p:spPr>
          <a:xfrm>
            <a:off x="869833" y="1336224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/>
              <a:t>로컬 모양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28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14A04-1615-4EF4-8895-1EDECB7E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365125"/>
            <a:ext cx="11457992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Extracting Features from Confidence Maps Loses Uncertainty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B562A4-B207-499B-9203-1E79618AB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927840"/>
            <a:ext cx="10182225" cy="40100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A21C98-0988-474B-A98B-3598FE1BC73D}"/>
              </a:ext>
            </a:extLst>
          </p:cNvPr>
          <p:cNvSpPr/>
          <p:nvPr/>
        </p:nvSpPr>
        <p:spPr>
          <a:xfrm>
            <a:off x="410547" y="1321356"/>
            <a:ext cx="539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 err="1"/>
              <a:t>신뢰</a:t>
            </a:r>
            <a:r>
              <a:rPr lang="ko-KR" altLang="en-US" dirty="0" err="1"/>
              <a:t>맵</a:t>
            </a:r>
            <a:r>
              <a:rPr lang="ko-KR" altLang="en-US" dirty="0"/>
              <a:t> </a:t>
            </a:r>
            <a:r>
              <a:rPr lang="ko-KR" altLang="ko-KR" dirty="0"/>
              <a:t>에서</a:t>
            </a:r>
            <a:r>
              <a:rPr lang="ko-KR" altLang="en-US" dirty="0"/>
              <a:t>의 불확실성 손실을 </a:t>
            </a:r>
            <a:r>
              <a:rPr lang="en-US" altLang="ko-KR" dirty="0"/>
              <a:t>Features</a:t>
            </a:r>
            <a:r>
              <a:rPr lang="ko-KR" altLang="en-US" dirty="0"/>
              <a:t>에서 추출</a:t>
            </a:r>
          </a:p>
        </p:txBody>
      </p:sp>
    </p:spTree>
    <p:extLst>
      <p:ext uri="{BB962C8B-B14F-4D97-AF65-F5344CB8AC3E}">
        <p14:creationId xmlns:p14="http://schemas.microsoft.com/office/powerpoint/2010/main" val="30313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A723D-B66E-4B4D-88D0-6ED0585B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Pose Machine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999C-335C-41F4-95D4-405DF565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CA740-08CC-4055-98C3-D3AE2A97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9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790B2-BE54-4FA8-ABDE-E49FB2B7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Pose Machine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AD32C4F-B084-44E7-81B9-9DBC1F97B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55"/>
          <a:stretch/>
        </p:blipFill>
        <p:spPr>
          <a:xfrm>
            <a:off x="1124545" y="1358015"/>
            <a:ext cx="9525000" cy="35747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E438BA-9398-4B89-9644-2BD037C17A75}"/>
              </a:ext>
            </a:extLst>
          </p:cNvPr>
          <p:cNvSpPr/>
          <p:nvPr/>
        </p:nvSpPr>
        <p:spPr>
          <a:xfrm>
            <a:off x="838200" y="5002287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Consider</a:t>
            </a:r>
            <a:r>
              <a:rPr lang="ko-KR" altLang="en-US" dirty="0"/>
              <a:t> </a:t>
            </a:r>
            <a:r>
              <a:rPr lang="ko-KR" altLang="en-US" dirty="0" err="1"/>
              <a:t>Pose</a:t>
            </a:r>
            <a:r>
              <a:rPr lang="ko-KR" altLang="en-US" dirty="0"/>
              <a:t> </a:t>
            </a:r>
            <a:r>
              <a:rPr lang="ko-KR" altLang="en-US" dirty="0" err="1"/>
              <a:t>Estimation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regression</a:t>
            </a:r>
            <a:r>
              <a:rPr lang="ko-KR" altLang="en-US" dirty="0"/>
              <a:t> </a:t>
            </a:r>
            <a:r>
              <a:rPr lang="ko-KR" altLang="en-US" dirty="0" err="1"/>
              <a:t>problem</a:t>
            </a:r>
            <a:r>
              <a:rPr lang="ko-KR" altLang="en-US" dirty="0"/>
              <a:t>.</a:t>
            </a:r>
            <a:endParaRPr lang="en-US" altLang="ko-KR" dirty="0"/>
          </a:p>
          <a:p>
            <a:r>
              <a:rPr lang="ko-KR" altLang="ko-KR" dirty="0"/>
              <a:t>포즈 추정을 회귀 문제 고려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Loss</a:t>
            </a:r>
            <a:r>
              <a:rPr lang="ko-KR" altLang="en-US" dirty="0"/>
              <a:t> </a:t>
            </a:r>
            <a:r>
              <a:rPr lang="ko-KR" altLang="en-US" dirty="0" err="1"/>
              <a:t>function</a:t>
            </a:r>
            <a:r>
              <a:rPr lang="ko-KR" altLang="en-US" dirty="0"/>
              <a:t>: L2 </a:t>
            </a:r>
            <a:r>
              <a:rPr lang="ko-KR" altLang="en-US" dirty="0" err="1"/>
              <a:t>distance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pose</a:t>
            </a:r>
            <a:r>
              <a:rPr lang="ko-KR" altLang="en-US" dirty="0"/>
              <a:t> </a:t>
            </a:r>
            <a:r>
              <a:rPr lang="ko-KR" altLang="en-US" dirty="0" err="1"/>
              <a:t>vector</a:t>
            </a:r>
            <a:r>
              <a:rPr lang="ko-KR" altLang="en-US" dirty="0"/>
              <a:t> and </a:t>
            </a:r>
            <a:r>
              <a:rPr lang="ko-KR" altLang="en-US" dirty="0" err="1"/>
              <a:t>estimated</a:t>
            </a:r>
            <a:r>
              <a:rPr lang="ko-KR" altLang="en-US" dirty="0"/>
              <a:t> </a:t>
            </a:r>
            <a:r>
              <a:rPr lang="ko-KR" altLang="en-US" dirty="0" err="1"/>
              <a:t>pose</a:t>
            </a:r>
            <a:r>
              <a:rPr lang="ko-KR" altLang="en-US" dirty="0"/>
              <a:t> </a:t>
            </a:r>
            <a:r>
              <a:rPr lang="ko-KR" altLang="en-US" dirty="0" err="1"/>
              <a:t>vector</a:t>
            </a:r>
            <a:r>
              <a:rPr lang="ko-KR" altLang="en-US" dirty="0"/>
              <a:t>.</a:t>
            </a:r>
            <a:endParaRPr lang="en-US" altLang="ko-KR" dirty="0"/>
          </a:p>
          <a:p>
            <a:r>
              <a:rPr lang="ko-KR" altLang="ko-KR" dirty="0"/>
              <a:t>손실 함수 : 포즈 벡터의 </a:t>
            </a:r>
            <a:r>
              <a:rPr lang="ko-KR" altLang="en-US" dirty="0"/>
              <a:t>실제위치와</a:t>
            </a:r>
            <a:r>
              <a:rPr lang="ko-KR" altLang="ko-KR" dirty="0"/>
              <a:t> 추정 된 포즈 벡터 간의 L2 거리.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19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390</Words>
  <Application>Microsoft Office PowerPoint</Application>
  <PresentationFormat>와이드스크린</PresentationFormat>
  <Paragraphs>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Convolutional Pose Machines [Realtime Multi Person Pose Estimation single version]</vt:lpstr>
      <vt:lpstr>PowerPoint 프레젠테이션</vt:lpstr>
      <vt:lpstr>Convolutional Pose</vt:lpstr>
      <vt:lpstr>PowerPoint 프레젠테이션</vt:lpstr>
      <vt:lpstr>Direct Mapping</vt:lpstr>
      <vt:lpstr>Recognizing Local Appearanc</vt:lpstr>
      <vt:lpstr>Extracting Features from Confidence Maps Loses Uncertainty</vt:lpstr>
      <vt:lpstr>Convolutional Pose Machine</vt:lpstr>
      <vt:lpstr>Convolutional Pose Machine</vt:lpstr>
      <vt:lpstr>PowerPoint 프레젠테이션</vt:lpstr>
      <vt:lpstr>Iteratively Refined Confidence Maps</vt:lpstr>
      <vt:lpstr>Iteratively Refined Confidence Maps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Pose Machines</dc:title>
  <dc:creator>yong gyun Choi</dc:creator>
  <cp:lastModifiedBy>yong gyun Choi</cp:lastModifiedBy>
  <cp:revision>14</cp:revision>
  <dcterms:created xsi:type="dcterms:W3CDTF">2017-06-04T10:26:10Z</dcterms:created>
  <dcterms:modified xsi:type="dcterms:W3CDTF">2017-06-05T02:08:13Z</dcterms:modified>
</cp:coreProperties>
</file>