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80" r:id="rId12"/>
  </p:sldMasterIdLst>
  <p:notesMasterIdLst>
    <p:notesMasterId r:id="rId14"/>
  </p:notesMasterIdLst>
  <p:sldIdLst>
    <p:sldId id="274" r:id="rId16"/>
    <p:sldId id="275" r:id="rId17"/>
    <p:sldId id="271" r:id="rId18"/>
    <p:sldId id="278" r:id="rId19"/>
    <p:sldId id="277" r:id="rId20"/>
    <p:sldId id="272" r:id="rId21"/>
    <p:sldId id="273" r:id="rId22"/>
    <p:sldId id="279" r:id="rId23"/>
    <p:sldId id="280" r:id="rId24"/>
    <p:sldId id="281" r:id="rId25"/>
    <p:sldId id="283" r:id="rId26"/>
    <p:sldId id="276" r:id="rId27"/>
    <p:sldId id="263" r:id="rId28"/>
    <p:sldId id="267" r:id="rId29"/>
    <p:sldId id="282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813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51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50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 개체 틀 8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2" name="온라인 이미지 개체 틀 81"/>
          <p:cNvSpPr txBox="1"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94A7-1EDC-4B68-A68A-F627219CFDB5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CF5D-2817-4E1F-932B-DB4AF368E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developer.nvidia.com/cudnn" TargetMode="External"></Relationship><Relationship Id="rId3" Type="http://schemas.openxmlformats.org/officeDocument/2006/relationships/hyperlink" Target="http://Windows Tensorflow Gpu &#49444;&#52824;" TargetMode="External"></Relationship><Relationship Id="rId4" Type="http://schemas.openxmlformats.org/officeDocument/2006/relationships/image" Target="../media/fImage592953735705.png"></Relationship><Relationship Id="rId5" Type="http://schemas.openxmlformats.org/officeDocument/2006/relationships/image" Target="../media/fImage45663748145.png"></Relationship><Relationship Id="rId6" Type="http://schemas.openxmlformats.org/officeDocument/2006/relationships/image" Target="../media/fImage11373375328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4" Type="http://schemas.openxmlformats.org/officeDocument/2006/relationships/image" Target="../media/fImage544593486827.png"></Relationship><Relationship Id="rId5" Type="http://schemas.openxmlformats.org/officeDocument/2006/relationships/image" Target="../media/fImage604033499961.png"></Relationship><Relationship Id="rId6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22021385491.png"></Relationship><Relationship Id="rId5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9408384299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17019222741.png"></Relationship><Relationship Id="rId2" Type="http://schemas.microsoft.com/office/2007/relationships/hdphoto" Target="../media/OImage227441983.wdp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hyperlink" Target="https://www.continuum.io/downloads" TargetMode="External"></Relationship><Relationship Id="rId2" Type="http://schemas.openxmlformats.org/officeDocument/2006/relationships/notesSlide" Target="../notesSlides/notesSlide3.xml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1.png"></Relationship><Relationship Id="rId6" Type="http://schemas.openxmlformats.org/officeDocument/2006/relationships/hyperlink" Target="https://www.continuum.io/downloads" TargetMode="External"></Relationship><Relationship Id="rId7" Type="http://schemas.openxmlformats.org/officeDocument/2006/relationships/hyperlink" Target="https://repo.continuum.io/archive/.winzip/Anaconda3-4.2.0-Windows-x86_64.zip" TargetMode="External"></Relationship><Relationship Id="rId8" Type="http://schemas.openxmlformats.org/officeDocument/2006/relationships/image" Target="../media/fImage43343318467.png"></Relationship><Relationship Id="rId9" Type="http://schemas.openxmlformats.org/officeDocument/2006/relationships/hyperlink" Target="https://www.continuum.io/downloads" TargetMode="External"></Relationship><Relationship Id="rId10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7913086334.png"></Relationship><Relationship Id="rId3" Type="http://schemas.openxmlformats.org/officeDocument/2006/relationships/image" Target="../media/fImage269863126500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hyperlink" Target="https://github.com/git-for-windows/git/releases/download/v2.10.2.windows.1/PortableGit-2.10.2-64-bit.7z.exe" TargetMode="External"></Relationship><Relationship Id="rId7" Type="http://schemas.openxmlformats.org/officeDocument/2006/relationships/hyperlink" Target="https://github.com/git-for-windows/git/releases/download/v2.10.2.windows.1/PortableGit-2.10.2-32-bit.7z.exe" TargetMode="External"></Relationship><Relationship Id="rId2" Type="http://schemas.openxmlformats.org/officeDocument/2006/relationships/hyperlink" Target="https://git-scm.com/" TargetMode="External"></Relationship><Relationship Id="rId6" Type="http://schemas.openxmlformats.org/officeDocument/2006/relationships/hyperlink" Target="https://github.com/git-for-windows/git/releases/download/v2.10.2.windows.1/Git-2.10.2-32-bit.exe" TargetMode="External"></Relationship><Relationship Id="rId5" Type="http://schemas.openxmlformats.org/officeDocument/2006/relationships/hyperlink" Target="https://github.com/git-for-windows/git/releases/download/v2.10.2.windows.1/Git-2.10.2-64-bit.exe" TargetMode="External"></Relationship><Relationship Id="rId4" Type="http://schemas.openxmlformats.org/officeDocument/2006/relationships/hyperlink" Target="https://git-for-windows.github.io/" TargetMode="External"></Relationship><Relationship Id="rId9" Type="http://schemas.openxmlformats.org/officeDocument/2006/relationships/hyperlink" Target="https://github.com/git-for-windows/git" TargetMode="External"></Relationship><Relationship Id="rId11" Type="http://schemas.openxmlformats.org/officeDocument/2006/relationships/image" Target="../media/fImage1201163169169.png"></Relationship><Relationship Id="rId12" Type="http://schemas.microsoft.com/office/2007/relationships/hdphoto" Target="../media/OImage316105181.wdp"></Relationship><Relationship Id="rId13" Type="http://schemas.openxmlformats.org/officeDocument/2006/relationships/hyperlink" Target="https://git-scm.com/download/win" TargetMode="External"></Relationship><Relationship Id="rId14" Type="http://schemas.openxmlformats.org/officeDocument/2006/relationships/image" Target="../media/fImage310413285724.png"></Relationship><Relationship Id="rId15" Type="http://schemas.openxmlformats.org/officeDocument/2006/relationships/hyperlink" Target="https://git-scm.com/download/win" TargetMode="External"></Relationship><Relationship Id="rId1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46393321478.png"></Relationship><Relationship Id="rId2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56345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://docs.nvidia.com/cuda/cuda-installation-guide-microsoft-windows/" TargetMode="External"></Relationship><Relationship Id="rId3" Type="http://schemas.openxmlformats.org/officeDocument/2006/relationships/image" Target="../media/fImage339173596962.png"></Relationship><Relationship Id="rId4" Type="http://schemas.openxmlformats.org/officeDocument/2006/relationships/image" Target="../media/fImage15861372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>
                <a:solidFill>
                  <a:srgbClr val="00B0F0"/>
                </a:solidFill>
                <a:latin typeface="Arial" charset="0"/>
                <a:ea typeface="Arial" charset="0"/>
              </a:rPr>
              <a:t>Windows</a:t>
            </a:r>
            <a:r>
              <a:rPr lang="en-US" altLang="ko-KR" sz="5400" cap="none" dirty="0" smtClean="0" b="0">
                <a:latin typeface="Arial" charset="0"/>
                <a:ea typeface="Arial" charset="0"/>
              </a:rPr>
              <a:t> 7,8,10 </a:t>
            </a:r>
            <a:r>
              <a:rPr lang="en-US" altLang="ko-KR" sz="5400" cap="none" dirty="0" smtClean="0" b="0">
                <a:solidFill>
                  <a:srgbClr val="FC47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5400" cap="none" dirty="0" smtClean="0" b="0">
                <a:latin typeface="Arial" charset="0"/>
                <a:ea typeface="Arial" charset="0"/>
              </a:rPr>
              <a:t>  width </a:t>
            </a:r>
            <a:r>
              <a:rPr lang="en-US" altLang="ko-KR" sz="5400" cap="none" dirty="0" smtClean="0" b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54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Anaconda3</a:t>
            </a:r>
            <a:r>
              <a:rPr lang="en-US" altLang="ko-KR" sz="5400" cap="none" dirty="0" smtClean="0" b="0">
                <a:solidFill>
                  <a:srgbClr val="4D009A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54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install</a:t>
            </a:r>
            <a:r>
              <a:rPr lang="en-US" altLang="ko-KR" sz="5400" cap="none" dirty="0" smtClean="0" b="0">
                <a:solidFill>
                  <a:srgbClr val="4D009A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5400" cap="none" dirty="0" smtClean="0" b="0">
                <a:solidFill>
                  <a:srgbClr val="4D009A"/>
                </a:solidFill>
                <a:latin typeface="Arial" charset="0"/>
                <a:ea typeface="Arial" charset="0"/>
              </a:rPr>
            </a:br>
            <a:r>
              <a:rPr lang="en-US" altLang="ko-KR" sz="5400" cap="none" dirty="0" smtClean="0" b="0">
                <a:solidFill>
                  <a:srgbClr val="4D009A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5400" cap="none" dirty="0" smtClean="0" b="0">
                <a:solidFill>
                  <a:srgbClr val="FCCC00"/>
                </a:solidFill>
                <a:latin typeface="Arial" charset="0"/>
                <a:ea typeface="Arial" charset="0"/>
              </a:rPr>
              <a:t>(python 3.5. ver)</a:t>
            </a:r>
            <a:endParaRPr lang="ko-KR" altLang="en-US" sz="5400" cap="none" dirty="0" smtClean="0" b="0">
              <a:solidFill>
                <a:srgbClr val="FCCC00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Arial" charset="0"/>
                <a:ea typeface="Arial" charset="0"/>
              </a:rPr>
              <a:t>		</a:t>
            </a:r>
            <a:r>
              <a:rPr lang="en-US" altLang="ko-KR" sz="2400" cap="none" dirty="0" smtClean="0" u="sng" b="1">
                <a:solidFill>
                  <a:schemeClr val="tx1"/>
                </a:solidFill>
                <a:latin typeface="Arial" charset="0"/>
                <a:ea typeface="Arial" charset="0"/>
              </a:rPr>
              <a:t>Only 64bit</a:t>
            </a:r>
            <a:r>
              <a:rPr lang="en-US" altLang="ko-KR" sz="2400" cap="none" dirty="0" smtClean="0" b="0">
                <a:latin typeface="Arial" charset="0"/>
                <a:ea typeface="Arial" charset="0"/>
              </a:rPr>
              <a:t>			</a:t>
            </a:r>
            <a:endParaRPr lang="ko-KR" altLang="en-US" sz="2400" cap="none" dirty="0" smtClean="0" b="0">
              <a:latin typeface="Arial" charset="0"/>
              <a:ea typeface="Arial" charset="0"/>
            </a:endParaRPr>
          </a:p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Arial" charset="0"/>
                <a:ea typeface="Arial" charset="0"/>
              </a:rPr>
              <a:t>Windows  </a:t>
            </a:r>
            <a:r>
              <a:rPr lang="en-US" altLang="ko-KR" sz="2400" cap="none" dirty="0" smtClean="0" b="0">
                <a:solidFill>
                  <a:srgbClr val="FC4700"/>
                </a:solidFill>
                <a:latin typeface="Arial" charset="0"/>
                <a:ea typeface="Arial" charset="0"/>
              </a:rPr>
              <a:t>tensorflow</a:t>
            </a:r>
            <a:endParaRPr lang="ko-KR" altLang="en-US" sz="2400" cap="none" dirty="0" smtClean="0" b="0">
              <a:latin typeface="Arial" charset="0"/>
              <a:ea typeface="Arial" charset="0"/>
            </a:endParaRPr>
          </a:p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Arial" charset="0"/>
                <a:ea typeface="Arial" charset="0"/>
              </a:rPr>
              <a:t>   </a:t>
            </a:r>
            <a:r>
              <a:rPr lang="en-US" altLang="ko-KR" sz="24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Anaconda3</a:t>
            </a:r>
            <a:endParaRPr lang="ko-KR" altLang="en-US" sz="2400" cap="none" dirty="0" smtClean="0" b="0">
              <a:solidFill>
                <a:srgbClr val="009900"/>
              </a:solidFill>
              <a:latin typeface="Arial" charset="0"/>
              <a:ea typeface="Arial" charset="0"/>
            </a:endParaRPr>
          </a:p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Arial" charset="0"/>
                <a:ea typeface="Arial" charset="0"/>
              </a:rPr>
              <a:t>2017 04 최종</a:t>
            </a:r>
            <a:endParaRPr lang="ko-KR" altLang="en-US" sz="2400" cap="none" dirty="0" smtClean="0" b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2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58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Gpu 설치 - 2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 rot="0">
            <a:off x="0" y="90170"/>
            <a:ext cx="635" cy="277495"/>
          </a:xfrm>
          <a:prstGeom prst="rect"/>
          <a:solidFill>
            <a:srgbClr val="339933"/>
          </a:solidFill>
          <a:ln w="0">
            <a:noFill/>
            <a:prstDash/>
          </a:ln>
        </p:spPr>
        <p:txBody>
          <a:bodyPr wrap="none" lIns="0" tIns="0" rIns="0" bIns="0" vert="horz" anchor="ctr">
            <a:spAutoFit/>
          </a:bodyPr>
          <a:lstStyle/>
          <a:p>
            <a:pPr marL="0" indent="0" algn="l" fontAlgn="ctr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prstDash/>
              </a:ln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38835" y="1687195"/>
            <a:ext cx="47517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970915" y="1574165"/>
            <a:ext cx="9907270" cy="39408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970915" y="1470660"/>
            <a:ext cx="1021842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cuDNN v5.1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  <a:hlinkClick r:id="rId2"/>
              </a:rPr>
              <a:t>NVIDA’s documentation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하지만 회원가입을 해야 하기 때문에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번거로운 작업 없이 아래의 링크로 다운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  <a:hlinkClick r:id="rId3"/>
              </a:rPr>
              <a:t>http://naver.me/5TUNGOpq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(2017 4 11 이후 100회 한정)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이 파일들을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3648075" y="2252980"/>
            <a:ext cx="217805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:/Users/VIT_NN/AppData/Roaming/PolarisOffice/ETemp/17676_14665648/fImage59295373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39"/>
          <a:stretch>
            <a:fillRect/>
          </a:stretch>
        </p:blipFill>
        <p:spPr>
          <a:xfrm rot="0">
            <a:off x="5900420" y="1687830"/>
            <a:ext cx="5619115" cy="3035300"/>
          </a:xfrm>
          <a:prstGeom prst="rect"/>
          <a:noFill/>
        </p:spPr>
      </p:pic>
      <p:sp>
        <p:nvSpPr>
          <p:cNvPr id="15" name="도형 14"/>
          <p:cNvSpPr>
            <a:spLocks/>
          </p:cNvSpPr>
          <p:nvPr/>
        </p:nvSpPr>
        <p:spPr>
          <a:xfrm rot="0">
            <a:off x="8181975" y="3214370"/>
            <a:ext cx="1339215" cy="594995"/>
          </a:xfrm>
          <a:prstGeom prst="rect"/>
          <a:noFill/>
          <a:ln w="25400" cap="flat" cmpd="sng">
            <a:solidFill>
              <a:srgbClr val="FC4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 descr="C:/Users/VIT_NN/AppData/Roaming/PolarisOffice/ETemp/17676_14665648/fImage4566374814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34" b="60578"/>
          <a:stretch>
            <a:fillRect/>
          </a:stretch>
        </p:blipFill>
        <p:spPr>
          <a:xfrm rot="0">
            <a:off x="1050925" y="3996055"/>
            <a:ext cx="768985" cy="736600"/>
          </a:xfrm>
          <a:prstGeom prst="rect"/>
          <a:noFill/>
        </p:spPr>
      </p:pic>
      <p:pic>
        <p:nvPicPr>
          <p:cNvPr id="19" name="그림 18" descr="C:/Users/VIT_NN/AppData/Roaming/PolarisOffice/ETemp/17676_14665648/fImage11373375328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8" b="21333"/>
          <a:stretch>
            <a:fillRect/>
          </a:stretch>
        </p:blipFill>
        <p:spPr>
          <a:xfrm rot="0">
            <a:off x="1045209" y="4796790"/>
            <a:ext cx="4979035" cy="1274445"/>
          </a:xfrm>
          <a:prstGeom prst="rect"/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 rot="0">
            <a:off x="3233420" y="5995035"/>
            <a:ext cx="2564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여기 위치에 복사한다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58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설치 Error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 rot="0">
            <a:off x="0" y="90170"/>
            <a:ext cx="635" cy="277495"/>
          </a:xfrm>
          <a:prstGeom prst="rect"/>
          <a:solidFill>
            <a:srgbClr val="339933"/>
          </a:solidFill>
          <a:ln w="0">
            <a:noFill/>
            <a:prstDash/>
          </a:ln>
        </p:spPr>
        <p:txBody>
          <a:bodyPr wrap="none" lIns="0" tIns="0" rIns="0" bIns="0" vert="horz" anchor="ctr">
            <a:spAutoFit/>
          </a:bodyPr>
          <a:lstStyle/>
          <a:p>
            <a:pPr marL="0" indent="0" algn="l" fontAlgn="ctr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prstDash/>
              </a:ln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38835" y="1687195"/>
            <a:ext cx="9737725" cy="381444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if you have Cannot remove entries from nonexistent file \anaconda32\envs\tst\lib\site-packages\easy-install.pth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-&gt; typing: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          pip install --upgrade --ignore-installed setuptools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(setuptools 모듈 업데이트 필요)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not a supported wheel on this platform 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-&gt; typing: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          pip install --upgrade pip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(pip 모듈 업데이트 필요)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-&gt; 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  Delete auther python exe program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(Anaconda3 64bit ver 이외의 파이선 실행 프로그램들과 충돌이 나기 때문에 나머지를 지우면 작동한다)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5880"/>
          </a:xfrm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설치 과정 - cpu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그림 3" descr="C:/Users/VIT_NN/AppData/Roaming/PolarisOffice/ETemp/17676_14665648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5" r="-7" b="10263"/>
          <a:stretch>
            <a:fillRect/>
          </a:stretch>
        </p:blipFill>
        <p:spPr>
          <a:xfrm rot="0">
            <a:off x="3874135" y="2271395"/>
            <a:ext cx="8314690" cy="425196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78180" y="1536065"/>
            <a:ext cx="44215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 tensorflow as tf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Hello = tf.constant(’Hello, Tensorflow!’)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sess = tf.Session()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print(sess)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b’Hello, Tensorflow!’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5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설치 과정 - gpu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143" name="텍스트 상자 142"/>
          <p:cNvSpPr txBox="1">
            <a:spLocks/>
          </p:cNvSpPr>
          <p:nvPr/>
        </p:nvSpPr>
        <p:spPr>
          <a:xfrm rot="0">
            <a:off x="678815" y="1536065"/>
            <a:ext cx="44215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 tensorflow as tf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Hello = tf.constant(’Hello, Tensorflow!’)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sess = tf.Session()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print(sess)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b’Hello, Tensorflow!’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4" name="그림 143" descr="C:/Users/VIT_NN/AppData/Roaming/PolarisOffice/ETemp/17676_14665648/fImage54459348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54"/>
          <a:stretch>
            <a:fillRect/>
          </a:stretch>
        </p:blipFill>
        <p:spPr>
          <a:xfrm rot="0">
            <a:off x="5174615" y="1573530"/>
            <a:ext cx="5929630" cy="5029200"/>
          </a:xfrm>
          <a:prstGeom prst="rect"/>
          <a:noFill/>
        </p:spPr>
      </p:pic>
      <p:pic>
        <p:nvPicPr>
          <p:cNvPr id="145" name="그림 144" descr="C:/Users/VIT_NN/AppData/Roaming/PolarisOffice/ETemp/17676_14665648/fImage60403349996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1" b="-99"/>
          <a:stretch>
            <a:fillRect/>
          </a:stretch>
        </p:blipFill>
        <p:spPr>
          <a:xfrm rot="0">
            <a:off x="5985510" y="1461135"/>
            <a:ext cx="6051550" cy="5137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5880"/>
          </a:xfrm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Jupyter notebook 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32460" y="1822450"/>
            <a:ext cx="4467860" cy="43522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cmd : Jupyter notebook 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Jupyter notebook 도 마찬가지로 cmd에서 위의 명령어를 치면 실행이 된다.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종료할때는 cmd 창에서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Ctrl + c 키를 눌러 정상종료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후 열려있는 notebook 창을 닫는다.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VIT_NN/AppData/Roaming/PolarisOffice/ETemp/17676_14665648/fImage2202138549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95"/>
          <a:stretch>
            <a:fillRect/>
          </a:stretch>
        </p:blipFill>
        <p:spPr>
          <a:xfrm rot="0">
            <a:off x="5231130" y="1646555"/>
            <a:ext cx="6801485" cy="35756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7716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58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Jupyter notebook 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32460" y="1822450"/>
            <a:ext cx="5182235" cy="43522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Jupyter notebook 에서의 시작 위치는 cmd 창에서 마지막 위치와 동일하다.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또한 실시간으로 파일이 업데이트 되므로 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동시접근만 아니라면 충분히 변경이 가능하다</a:t>
            </a:r>
            <a:endParaRPr lang="ko-KR" altLang="en-US" sz="2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VIT_NN/AppData/Roaming/PolarisOffice/ETemp/17676_14665648/fImage19408384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2" b="18574"/>
          <a:stretch>
            <a:fillRect/>
          </a:stretch>
        </p:blipFill>
        <p:spPr>
          <a:xfrm rot="0">
            <a:off x="5966460" y="1691640"/>
            <a:ext cx="5562600" cy="4134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VIT_NN/AppData/Roaming/PolarisOffice/ETemp/17676_14665648/fImage17019222741.png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135" y="0"/>
            <a:ext cx="11556365" cy="6858635"/>
          </a:xfrm>
          <a:prstGeom prst="rect"/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5935" y="2766060"/>
            <a:ext cx="6120765" cy="1325880"/>
          </a:xfrm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Inatall </a:t>
            </a:r>
            <a:r>
              <a:rPr lang="en-US" altLang="ko-KR" sz="44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7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58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Inatall </a:t>
            </a:r>
            <a:r>
              <a:rPr lang="en-US" altLang="ko-KR" sz="44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- 1 (download)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pic>
        <p:nvPicPr>
          <p:cNvPr id="86" name="Shape 86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0240" y="3407410"/>
            <a:ext cx="5955030" cy="1673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81075" y="1795145"/>
            <a:ext cx="9434830" cy="16287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Arial" charset="0"/>
                <a:ea typeface="Arial" charset="0"/>
              </a:rPr>
              <a:t>#반드시 64bit 환경에서만 사용 가능하다, 아래 그림이나 Url에 링크가 걸려있다# </a:t>
            </a:r>
            <a:endParaRPr lang="ko-KR" altLang="en-US" sz="20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Anaconda3</a:t>
            </a:r>
            <a:r>
              <a:rPr lang="en-US" altLang="ko-KR" sz="2000" cap="none" dirty="0" smtClean="0" b="0">
                <a:latin typeface="Arial" charset="0"/>
                <a:ea typeface="Arial" charset="0"/>
              </a:rPr>
              <a:t> 와 </a:t>
            </a:r>
            <a:r>
              <a:rPr lang="en-US" altLang="ko-KR" sz="2000" cap="none" dirty="0" smtClean="0" b="0">
                <a:solidFill>
                  <a:srgbClr val="FC4700"/>
                </a:solidFill>
                <a:latin typeface="Arial" charset="0"/>
                <a:ea typeface="Arial" charset="0"/>
              </a:rPr>
              <a:t>Git </a:t>
            </a:r>
            <a:r>
              <a:rPr lang="en-US" altLang="ko-KR" sz="2000" cap="none" dirty="0" smtClean="0" b="0">
                <a:latin typeface="Arial" charset="0"/>
                <a:ea typeface="Arial" charset="0"/>
              </a:rPr>
              <a:t>설치를 통해 기본적인 </a:t>
            </a:r>
            <a:r>
              <a:rPr lang="en-US" altLang="ko-KR" sz="2000" cap="none" dirty="0" smtClean="0" b="0">
                <a:solidFill>
                  <a:srgbClr val="FCCC00"/>
                </a:solidFill>
                <a:latin typeface="Arial" charset="0"/>
                <a:ea typeface="Arial" charset="0"/>
              </a:rPr>
              <a:t>python</a:t>
            </a:r>
            <a:r>
              <a:rPr lang="en-US" altLang="ko-KR" sz="2000" cap="none" dirty="0" smtClean="0" b="0">
                <a:latin typeface="Arial" charset="0"/>
                <a:ea typeface="Arial" charset="0"/>
              </a:rPr>
              <a:t>을 사용할 수 있게 된다.</a:t>
            </a:r>
            <a:endParaRPr lang="ko-KR" altLang="en-US" sz="20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Arial" charset="0"/>
                <a:ea typeface="Arial" charset="0"/>
              </a:rPr>
              <a:t>설치과정 약 30분 ~ 1시간</a:t>
            </a:r>
            <a:endParaRPr lang="ko-KR" altLang="en-US" sz="20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87" name="텍스트 상자 86">
            <a:hlinkClick r:id="rId7"/>
          </p:cNvPr>
          <p:cNvSpPr txBox="1">
            <a:spLocks/>
          </p:cNvSpPr>
          <p:nvPr/>
        </p:nvSpPr>
        <p:spPr>
          <a:xfrm rot="0">
            <a:off x="993775" y="5574665"/>
            <a:ext cx="857948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https://repo.continuum.io/archive/.winzip/Anaconda3-4.2.0-Windows-x86_64.zip</a:t>
            </a:r>
            <a:endParaRPr lang="ko-KR" altLang="en-US" sz="1800" cap="none" dirty="0" smtClean="0" b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8" name="그림 87" descr="C:/Users/VIT_NN/AppData/Roaming/PolarisOffice/ETemp/17676_14665648/fImage43343318467.png">
            <a:hlinkClick r:id="rId9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72865"/>
            <a:ext cx="2458085" cy="7340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5000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텍스트 개체 틀 83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58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Inatall </a:t>
            </a:r>
            <a:r>
              <a:rPr lang="en-US" altLang="ko-KR" sz="44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- 1 (download)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981075" y="1795145"/>
            <a:ext cx="556133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Arial" charset="0"/>
                <a:ea typeface="Arial" charset="0"/>
              </a:rPr>
              <a:t>홈페이지에 가게되면 ‘3.6’버전이 나오게 되는데</a:t>
            </a:r>
            <a:endParaRPr lang="ko-KR" altLang="en-US" sz="20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Arial" charset="0"/>
                <a:ea typeface="Arial" charset="0"/>
              </a:rPr>
              <a:t>Tensorflow 를 실행하는데 필요한 버전은 ‘3.5.’</a:t>
            </a:r>
            <a:endParaRPr lang="ko-KR" altLang="en-US" sz="2000" cap="none" dirty="0" smtClean="0" b="0">
              <a:latin typeface="Arial" charset="0"/>
              <a:ea typeface="Arial" charset="0"/>
            </a:endParaRPr>
          </a:p>
        </p:txBody>
      </p:sp>
      <p:pic>
        <p:nvPicPr>
          <p:cNvPr id="87" name="그림 86" descr="C:/Users/VIT_NN/AppData/Roaming/PolarisOffice/ETemp/17676_14665648/fImage1179130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2200" y="2496820"/>
            <a:ext cx="6991985" cy="2410460"/>
          </a:xfrm>
          <a:prstGeom prst="rect"/>
          <a:noFill/>
        </p:spPr>
      </p:pic>
      <p:sp>
        <p:nvSpPr>
          <p:cNvPr id="88" name="도형 87"/>
          <p:cNvSpPr>
            <a:spLocks/>
          </p:cNvSpPr>
          <p:nvPr/>
        </p:nvSpPr>
        <p:spPr>
          <a:xfrm rot="0">
            <a:off x="3091815" y="4034155"/>
            <a:ext cx="2168525" cy="519430"/>
          </a:xfrm>
          <a:prstGeom prst="rect"/>
          <a:noFill/>
          <a:ln w="25400" cap="flat" cmpd="sng">
            <a:solidFill>
              <a:srgbClr val="FC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1668145" y="4599940"/>
            <a:ext cx="50438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여기를 클릭해서 들어가 3.5 ver을 다운받는다.</a:t>
            </a:r>
            <a:endParaRPr lang="ko-KR" altLang="en-US" sz="1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pic>
        <p:nvPicPr>
          <p:cNvPr id="90" name="그림 89" descr="C:/Users/VIT_NN/AppData/Roaming/PolarisOffice/ETemp/17676_14665648/fImage26986312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09715" y="1601470"/>
            <a:ext cx="5401310" cy="4201160"/>
          </a:xfrm>
          <a:prstGeom prst="rect"/>
          <a:noFill/>
        </p:spPr>
      </p:pic>
      <p:sp>
        <p:nvSpPr>
          <p:cNvPr id="91" name="도형 90"/>
          <p:cNvSpPr>
            <a:spLocks/>
          </p:cNvSpPr>
          <p:nvPr/>
        </p:nvSpPr>
        <p:spPr>
          <a:xfrm rot="0">
            <a:off x="6513830" y="5108575"/>
            <a:ext cx="2846705" cy="472440"/>
          </a:xfrm>
          <a:prstGeom prst="rect"/>
          <a:noFill/>
          <a:ln w="25400" cap="flat" cmpd="sng">
            <a:solidFill>
              <a:srgbClr val="FC4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92" name="도형 91"/>
          <p:cNvCxnSpPr>
            <a:endCxn id="91" idx="1"/>
          </p:cNvCxnSpPr>
          <p:nvPr/>
        </p:nvCxnSpPr>
        <p:spPr>
          <a:xfrm rot="0">
            <a:off x="4185285" y="5005070"/>
            <a:ext cx="2329180" cy="340360"/>
          </a:xfrm>
          <a:prstGeom prst="bentConnector3">
            <a:avLst>
              <a:gd name="adj1" fmla="val 407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5880"/>
          </a:xfrm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Inatall </a:t>
            </a:r>
            <a:r>
              <a:rPr lang="en-US" altLang="ko-KR" sz="44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- 2 (install start)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91440" rIns="91440" bIns="91440" numCol="1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9900"/>
                </a:solidFill>
                <a:latin typeface="Arial" charset="0"/>
                <a:ea typeface="Arial" charset="0"/>
              </a:rPr>
              <a:t>Anaconda3</a:t>
            </a:r>
            <a:r>
              <a:rPr lang="en-US" altLang="ko-KR" sz="28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설치시</a:t>
            </a: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관리자 권한 설정을 위해</a:t>
            </a: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All Users로 설치한다.</a:t>
            </a: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그다음은 Next Next</a:t>
            </a: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(이후의 설치에서 불필요한</a:t>
            </a: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권한 설정을 하지 않기 위해)</a:t>
            </a: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8180"/>
            <a:ext cx="4753610" cy="36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VIT_NN/AppData/Roaming/PolarisOffice/ETemp/17676_14665648/fImage1201163169169.png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ghtScreen trans="0" gridSize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630" y="167640"/>
            <a:ext cx="9878060" cy="3582035"/>
          </a:xfrm>
          <a:prstGeom prst="rect"/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5880"/>
          </a:xfrm>
        </p:spPr>
        <p:txBody>
          <a:bodyPr wrap="square" lIns="91440" tIns="91440" rIns="91440" bIns="91440" numCol="1" vert="horz" anchor="ctr">
            <a:noAutofit/>
          </a:bodyPr>
          <a:lstStyle/>
          <a:p>
            <a:pPr marL="3810000" indent="25400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FC4700"/>
                </a:solidFill>
                <a:latin typeface="Arial" charset="0"/>
                <a:ea typeface="Arial" charset="0"/>
              </a:rPr>
              <a:t>Git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설치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텍스트 상자 7">
            <a:hlinkClick r:id="rId13"/>
          </p:cNvPr>
          <p:cNvSpPr txBox="1">
            <a:spLocks/>
          </p:cNvSpPr>
          <p:nvPr/>
        </p:nvSpPr>
        <p:spPr>
          <a:xfrm rot="0">
            <a:off x="850265" y="161671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https://git-scm.com/download/win</a:t>
            </a:r>
            <a:endParaRPr lang="ko-KR" altLang="en-US" sz="18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VIT_NN/AppData/Roaming/PolarisOffice/ETemp/17676_14665648/fImage310413285724.png">
            <a:hlinkClick r:id="rId15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20995" y="1479550"/>
            <a:ext cx="6572885" cy="5067935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725805" y="3845560"/>
            <a:ext cx="42233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위의 </a:t>
            </a:r>
            <a:r>
              <a:rPr lang="en-US" altLang="ko-KR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링크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나 </a:t>
            </a:r>
            <a:r>
              <a:rPr lang="en-US" altLang="ko-KR" sz="1800" cap="none" dirty="0" smtClean="0" b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그림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클릭해도 다운로드 경로로 들어갈 수 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C6600"/>
                </a:solidFill>
                <a:latin typeface="맑은 고딕" charset="0"/>
                <a:ea typeface="맑은 고딕" charset="0"/>
              </a:rPr>
              <a:t>Git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을 통해 pip 명령어를 사용할 수 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기본적으로 windows </a:t>
            </a:r>
            <a:r>
              <a:rPr lang="en-US" altLang="ko-KR" sz="1800" cap="none" dirty="0" smtClean="0" b="0">
                <a:solidFill>
                  <a:srgbClr val="FCCC00"/>
                </a:solidFill>
                <a:latin typeface="맑은 고딕" charset="0"/>
                <a:ea typeface="맑은 고딕" charset="0"/>
              </a:rPr>
              <a:t>python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pip 를 이용한 설치를 권장한다.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2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VIT_NN/AppData/Roaming/PolarisOffice/ETemp/17676_14665648/fImage246393321478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65845" y="3500120"/>
            <a:ext cx="3362960" cy="2724785"/>
          </a:xfrm>
          <a:prstGeom prst="rect"/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5880"/>
          </a:xfrm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설치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91440" rIns="91440" bIns="91440" numCol="1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Cmd 창을 열어 아래의 커맨드를 실행해야 된다.</a:t>
            </a:r>
            <a:endParaRPr lang="ko-KR" altLang="en-US" sz="2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(실행하기 전에 반드시 설치는 관리자 권한이 필요하다)</a:t>
            </a:r>
            <a:endParaRPr lang="ko-KR" altLang="en-US" sz="2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Cpu :  pip install tensorflow</a:t>
            </a:r>
            <a:endParaRPr lang="ko-KR" altLang="en-US" sz="20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pip install --ignore-installed --upgrade https://storage.googleapis.com/tensorflow/windows/cpu/tensorflow-1.0.1-cp35-cp35m-win_amd64.whl</a:t>
            </a:r>
            <a:endParaRPr lang="ko-KR" altLang="en-US" sz="20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Gpu : pip install tensorflow-gpu</a:t>
            </a:r>
            <a:endParaRPr lang="ko-KR" altLang="en-US" sz="20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pip install --ignore-installed --upgrade https://storage.googleapis.com/tensorflow/windows/gpu/tensorflow_gpu-1.0.1-cp35-cp35m-win_amd64.whl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endParaRPr lang="ko-KR" altLang="en-US" sz="1800" cap="none" dirty="0" smtClean="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558800" indent="0" algn="l" fontAlgn="auto" defTabSz="914400" eaLnBrk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90170"/>
            <a:ext cx="0" cy="276860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16200000" flipH="1">
            <a:off x="9633585" y="2770505"/>
            <a:ext cx="1414780" cy="1132205"/>
          </a:xfrm>
          <a:prstGeom prst="bentConnector3">
            <a:avLst>
              <a:gd name="adj1" fmla="val 67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9925685" y="4081145"/>
            <a:ext cx="1923415" cy="603885"/>
          </a:xfrm>
          <a:prstGeom prst="rect"/>
          <a:noFill/>
          <a:ln w="25400" cap="flat" cmpd="sng">
            <a:solidFill>
              <a:srgbClr val="FC4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58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설치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 rot="0">
            <a:off x="0" y="90170"/>
            <a:ext cx="635" cy="277495"/>
          </a:xfrm>
          <a:prstGeom prst="rect"/>
          <a:solidFill>
            <a:srgbClr val="339933"/>
          </a:solidFill>
          <a:ln w="0">
            <a:noFill/>
            <a:prstDash/>
          </a:ln>
        </p:spPr>
        <p:txBody>
          <a:bodyPr wrap="none" lIns="0" tIns="0" rIns="0" bIns="0" vert="horz" anchor="ctr">
            <a:spAutoFit/>
          </a:bodyPr>
          <a:lstStyle/>
          <a:p>
            <a:pPr marL="0" indent="0" algn="l" fontAlgn="ctr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prstDash/>
              </a:ln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38835" y="1687195"/>
            <a:ext cx="475170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오른쪽 그림처럼 아무 경로에서 설치를 시작해도 </a:t>
            </a:r>
            <a:r>
              <a:rPr lang="en-US" altLang="ko-KR" sz="1800" cap="none" dirty="0" smtClean="0" b="0">
                <a:solidFill>
                  <a:srgbClr val="009900"/>
                </a:solidFill>
                <a:latin typeface="맑은 고딕" charset="0"/>
                <a:ea typeface="맑은 고딕" charset="0"/>
              </a:rPr>
              <a:t>Anaconda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 자동적으로 설치 경로를 잡아주기 때문에 어디서든 설치하면 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다만, 앞으로 필요한 데이터들을 관리하기 위해 자신이 지정하는 특정 위치에서 시작하는 것이 좋다.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폴더이동 명령어 : cd [폴더 경로]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폴더 한칸뒤로 : cd..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드라이브 변경 : [해당 드라이브]: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VIT_NN/AppData/Roaming/PolarisOffice/ETemp/17676_14665648/fImage9456345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43575" y="1686560"/>
            <a:ext cx="6153785" cy="3315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58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Windows </a:t>
            </a:r>
            <a:r>
              <a:rPr lang="en-US" altLang="ko-KR" sz="4400" cap="none" dirty="0" smtClean="0" b="0">
                <a:solidFill>
                  <a:srgbClr val="FC6600"/>
                </a:solidFill>
                <a:latin typeface="Arial" charset="0"/>
                <a:ea typeface="Arial" charset="0"/>
              </a:rPr>
              <a:t>Tensorflow</a:t>
            </a:r>
            <a:r>
              <a:rPr lang="en-US" altLang="ko-KR" sz="4400" cap="none" dirty="0" smtClean="0" b="0">
                <a:solidFill>
                  <a:schemeClr val="dk1"/>
                </a:solidFill>
                <a:latin typeface="Arial" charset="0"/>
                <a:ea typeface="Arial" charset="0"/>
              </a:rPr>
              <a:t> Gpu 설치 - 1</a:t>
            </a:r>
            <a:endParaRPr lang="ko-KR" altLang="en-US" sz="44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  <a:p>
            <a:pPr marL="17780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 rot="0">
            <a:off x="0" y="90170"/>
            <a:ext cx="635" cy="277495"/>
          </a:xfrm>
          <a:prstGeom prst="rect"/>
          <a:solidFill>
            <a:srgbClr val="339933"/>
          </a:solidFill>
          <a:ln w="0">
            <a:noFill/>
            <a:prstDash/>
          </a:ln>
        </p:spPr>
        <p:txBody>
          <a:bodyPr wrap="none" lIns="0" tIns="0" rIns="0" bIns="0" vert="horz" anchor="ctr">
            <a:spAutoFit/>
          </a:bodyPr>
          <a:lstStyle/>
          <a:p>
            <a:pPr marL="0" indent="0" algn="l" fontAlgn="ctr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prstDash/>
              </a:ln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970915" y="1574165"/>
            <a:ext cx="9907270" cy="39408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970915" y="1470660"/>
            <a:ext cx="10218420" cy="2554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2가지를 설치해야 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1. CUDA® Toolkit 8.0</a:t>
            </a:r>
            <a:endParaRPr lang="ko-KR" altLang="en-US" sz="36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  <a:hlinkClick r:id="rId2"/>
              </a:rPr>
              <a:t>NVIDA’s documentation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아래 그림처럼 ver에 맞게 설정하고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다운로드 설치를 하면 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6200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VIT_NN/AppData/Roaming/PolarisOffice/ETemp/17676_14665648/fImage3391735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4730" y="1614170"/>
            <a:ext cx="6106160" cy="3648710"/>
          </a:xfrm>
          <a:prstGeom prst="rect"/>
          <a:noFill/>
        </p:spPr>
      </p:pic>
      <p:sp>
        <p:nvSpPr>
          <p:cNvPr id="15" name="도형 14"/>
          <p:cNvSpPr>
            <a:spLocks/>
          </p:cNvSpPr>
          <p:nvPr/>
        </p:nvSpPr>
        <p:spPr>
          <a:xfrm rot="0">
            <a:off x="7804785" y="4655820"/>
            <a:ext cx="3073400" cy="603885"/>
          </a:xfrm>
          <a:prstGeom prst="rect"/>
          <a:noFill/>
          <a:ln w="25400" cap="flat" cmpd="sng">
            <a:solidFill>
              <a:srgbClr val="FC4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3648075" y="2498090"/>
            <a:ext cx="120713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:/Users/VIT_NN/AppData/Roaming/PolarisOffice/ETemp/17676_14665648/fImage15861372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3130" y="4128770"/>
            <a:ext cx="5779770" cy="2044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119</Paragraphs>
  <Words>823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YONG GYUN CHOI</dc:creator>
  <cp:lastModifiedBy>용균 최</cp:lastModifiedBy>
  <dc:title>Window 10 width Tensorflow 기본 설치</dc:title>
  <dcterms:modified xsi:type="dcterms:W3CDTF">2017-01-31T09:29:55Z</dcterms:modified>
</cp:coreProperties>
</file>