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74" r:id="rId2"/>
    <p:sldId id="275" r:id="rId3"/>
    <p:sldId id="271" r:id="rId4"/>
    <p:sldId id="277" r:id="rId5"/>
    <p:sldId id="272" r:id="rId6"/>
    <p:sldId id="273" r:id="rId7"/>
    <p:sldId id="276" r:id="rId8"/>
    <p:sldId id="270" r:id="rId9"/>
    <p:sldId id="256" r:id="rId10"/>
    <p:sldId id="257" r:id="rId11"/>
    <p:sldId id="258" r:id="rId12"/>
    <p:sldId id="259" r:id="rId13"/>
    <p:sldId id="261" r:id="rId14"/>
    <p:sldId id="266" r:id="rId15"/>
    <p:sldId id="262" r:id="rId16"/>
    <p:sldId id="263" r:id="rId17"/>
    <p:sldId id="267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26813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7506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554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446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1693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218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9114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3907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7574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2511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94A7-1EDC-4B68-A68A-F627219CFDB5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CF5D-2817-4E1F-932B-DB4AF368E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81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4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it-for-windows/git/releases/download/v2.10.2.windows.1/PortableGit-2.10.2-32-bit.7z.exe" TargetMode="External"/><Relationship Id="rId13" Type="http://schemas.openxmlformats.org/officeDocument/2006/relationships/image" Target="../media/image9.png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git-for-windows/git/releases/download/v2.10.2.windows.1/Git-2.10.2-32-bit.exe" TargetMode="External"/><Relationship Id="rId12" Type="http://schemas.openxmlformats.org/officeDocument/2006/relationships/hyperlink" Target="https://cmake.org/files/v3.7/cmake-3.7.0-rc1-win64-x64.ms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it-for-windows/git/releases/download/v2.10.2.windows.1/Git-2.10.2-64-bit.exe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s://git-for-windows.github.io/" TargetMode="External"/><Relationship Id="rId10" Type="http://schemas.openxmlformats.org/officeDocument/2006/relationships/hyperlink" Target="https://github.com/git-for-windows/git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github.com/git-for-windows/git/releases/download/v2.10.2.windows.1/PortableGit-2.10.2-64-bit.7z.exe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go.microsoft.com/fwlink/?LinkId=691978&amp;clcid=0x412" TargetMode="External"/><Relationship Id="rId7" Type="http://schemas.openxmlformats.org/officeDocument/2006/relationships/hyperlink" Target="https://www.facebook.com/notes/hyeon-gab-shin/windows-10-%EA%B8%B0%EB%B0%98-tensorflow-%EB%B9%8C%EB%93%9C-%EB%B0%8F-%EC%8B%A4%ED%96%89%ED%95%98%EA%B8%B0/1264305280280854?hc_ref=PAGES_TIMELIN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github.com/tensorflow/tensorflow/blob/master/tensorflow/contrib/cmake/README.md" TargetMode="Externa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ensorflow.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tinuum.io/download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it-for-windows/git/releases/download/v2.10.2.windows.1/PortableGit-2.10.2-64-bit.7z.exe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github.com/git-for-windows/git/releases/download/v2.10.2.windows.1/PortableGit-2.10.2-32-bit.7z.exe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it-for-windows/git/releases/download/v2.10.2.windows.1/Git-2.10.2-32-bit.exe" TargetMode="External"/><Relationship Id="rId5" Type="http://schemas.openxmlformats.org/officeDocument/2006/relationships/hyperlink" Target="https://github.com/git-for-windows/git/releases/download/v2.10.2.windows.1/Git-2.10.2-64-bit.exe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git-for-windows.github.io/" TargetMode="External"/><Relationship Id="rId9" Type="http://schemas.openxmlformats.org/officeDocument/2006/relationships/hyperlink" Target="https://github.com/git-for-windows/gi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ig.org/download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prdownloads.sourceforge.net/swig/swigwin-3.0.10.zip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</a:rPr>
              <a:t>Windows</a:t>
            </a:r>
            <a:r>
              <a:rPr lang="en-US" altLang="ko-KR" dirty="0"/>
              <a:t> 10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tensorflow</a:t>
            </a:r>
            <a:r>
              <a:rPr lang="en-US" altLang="ko-KR" dirty="0"/>
              <a:t>  width </a:t>
            </a:r>
            <a:r>
              <a:rPr lang="en-US" altLang="ko-KR" dirty="0">
                <a:solidFill>
                  <a:srgbClr val="7030A0"/>
                </a:solidFill>
              </a:rPr>
              <a:t>Visual studio 2015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		</a:t>
            </a:r>
            <a:r>
              <a:rPr lang="en-US" altLang="ko-KR" b="1" u="sng" dirty="0">
                <a:solidFill>
                  <a:schemeClr val="tx1"/>
                </a:solidFill>
              </a:rPr>
              <a:t>Only 64bit</a:t>
            </a:r>
            <a:r>
              <a:rPr lang="en-US" altLang="ko-KR" dirty="0"/>
              <a:t>			</a:t>
            </a:r>
          </a:p>
          <a:p>
            <a:pPr algn="r"/>
            <a:r>
              <a:rPr lang="en-US" altLang="ko-KR" dirty="0"/>
              <a:t>Windows 10 </a:t>
            </a:r>
            <a:r>
              <a:rPr lang="en-US" altLang="ko-KR" dirty="0" err="1"/>
              <a:t>tensorflow</a:t>
            </a:r>
            <a:endParaRPr lang="en-US" altLang="ko-KR" dirty="0"/>
          </a:p>
          <a:p>
            <a:pPr algn="r"/>
            <a:r>
              <a:rPr lang="en-US" altLang="ko-KR" dirty="0"/>
              <a:t>   or width Visual studio 2015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3020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210" y="5542427"/>
            <a:ext cx="48590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u="sng" dirty="0">
                <a:solidFill>
                  <a:srgbClr val="0070C0"/>
                </a:solidFill>
              </a:rPr>
              <a:t>https://cmake.org/files/v3.7/cmake-3.7.0-rc1-win64-x64.msi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 10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Tensorflow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설치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Shape 96">
            <a:hlinkClick r:id="rId3"/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3044291" y="1335651"/>
            <a:ext cx="1209675" cy="619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Shape 97"/>
          <p:cNvGrpSpPr/>
          <p:nvPr/>
        </p:nvGrpSpPr>
        <p:grpSpPr>
          <a:xfrm>
            <a:off x="4324503" y="1259452"/>
            <a:ext cx="7430690" cy="5267325"/>
            <a:chOff x="3786810" y="1252745"/>
            <a:chExt cx="7430690" cy="5267325"/>
          </a:xfrm>
        </p:grpSpPr>
        <p:sp>
          <p:nvSpPr>
            <p:cNvPr id="98" name="Shape 98"/>
            <p:cNvSpPr/>
            <p:nvPr/>
          </p:nvSpPr>
          <p:spPr>
            <a:xfrm>
              <a:off x="3786810" y="1948069"/>
              <a:ext cx="7430690" cy="4572000"/>
            </a:xfrm>
            <a:prstGeom prst="roundRect">
              <a:avLst>
                <a:gd name="adj" fmla="val 16667"/>
              </a:avLst>
            </a:prstGeom>
            <a:solidFill>
              <a:srgbClr val="D0CEC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800" b="1" i="0" u="none" strike="noStrike" cap="none" dirty="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Your download is starting...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 are downloading the latest (</a:t>
              </a:r>
              <a:r>
                <a:rPr lang="en-US" sz="1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2.10.2</a:t>
              </a: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  <a:r>
                <a:rPr lang="en-US" sz="1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64-bit</a:t>
              </a: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version of </a:t>
              </a:r>
              <a:r>
                <a:rPr lang="en-US" sz="14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Git</a:t>
              </a:r>
              <a:r>
                <a:rPr lang="en-US" sz="1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for Windows</a:t>
              </a: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This is the most recent </a:t>
              </a:r>
              <a:r>
                <a:rPr lang="en-US" sz="1400" u="sng" dirty="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5"/>
                </a:rPr>
                <a:t>maintained build</a:t>
              </a: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It was released </a:t>
              </a:r>
              <a:r>
                <a:rPr lang="en-US" sz="1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 days ago</a:t>
              </a: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on 2016-11-02.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 your download hasn't started, </a:t>
              </a:r>
              <a:r>
                <a:rPr lang="en-US" sz="1400" b="1" u="sng" dirty="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6"/>
                </a:rPr>
                <a:t>click here to download manually</a:t>
              </a:r>
              <a:r>
                <a:rPr lang="en-US" sz="1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800" b="1" i="0" u="none" strike="noStrike" cap="none" dirty="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Other </a:t>
              </a:r>
              <a:r>
                <a:rPr lang="en-US" sz="1800" b="1" i="0" u="none" strike="noStrike" cap="none" dirty="0" err="1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Git</a:t>
              </a:r>
              <a:r>
                <a:rPr lang="en-US" sz="1800" b="1" i="0" u="none" strike="noStrike" cap="none" dirty="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 for Windows downloads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800" b="1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Git</a:t>
              </a:r>
              <a:r>
                <a:rPr lang="en-US" sz="18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for Windows Setup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800" b="1" i="0" u="sng" strike="noStrike" cap="none" dirty="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7"/>
                </a:rPr>
                <a:t>32-bit </a:t>
              </a:r>
              <a:r>
                <a:rPr lang="en-US" sz="1800" b="1" i="0" u="sng" strike="noStrike" cap="none" dirty="0" err="1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7"/>
                </a:rPr>
                <a:t>Git</a:t>
              </a:r>
              <a:r>
                <a:rPr lang="en-US" sz="1800" b="1" i="0" u="sng" strike="noStrike" cap="none" dirty="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7"/>
                </a:rPr>
                <a:t> for Windows Setup</a:t>
              </a:r>
              <a:r>
                <a:rPr lang="en-US" sz="18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800" b="1" u="sng" dirty="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6"/>
                </a:rPr>
                <a:t>64-bit </a:t>
              </a:r>
              <a:r>
                <a:rPr lang="en-US" sz="1800" b="1" u="sng" dirty="0" err="1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6"/>
                </a:rPr>
                <a:t>Git</a:t>
              </a:r>
              <a:r>
                <a:rPr lang="en-US" sz="1800" b="1" u="sng" dirty="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6"/>
                </a:rPr>
                <a:t> for Windows Setup</a:t>
              </a:r>
              <a:r>
                <a:rPr lang="en-US" sz="18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800" b="1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Git</a:t>
              </a:r>
              <a:r>
                <a:rPr lang="en-US" sz="18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for Windows Portable ("</a:t>
              </a:r>
              <a:r>
                <a:rPr lang="en-US" sz="1800" b="1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thumbdrive</a:t>
              </a:r>
              <a:r>
                <a:rPr lang="en-US" sz="18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edition")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800" b="1" i="0" u="sng" strike="noStrike" cap="none" dirty="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8"/>
                </a:rPr>
                <a:t>32-bit </a:t>
              </a:r>
              <a:r>
                <a:rPr lang="en-US" sz="1800" b="1" i="0" u="sng" strike="noStrike" cap="none" dirty="0" err="1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8"/>
                </a:rPr>
                <a:t>Git</a:t>
              </a:r>
              <a:r>
                <a:rPr lang="en-US" sz="1800" b="1" i="0" u="sng" strike="noStrike" cap="none" dirty="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8"/>
                </a:rPr>
                <a:t> for Windows Portable</a:t>
              </a:r>
              <a:r>
                <a:rPr lang="en-US" sz="18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800" b="1" u="sng" dirty="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9"/>
                </a:rPr>
                <a:t>64-bit </a:t>
              </a:r>
              <a:r>
                <a:rPr lang="en-US" sz="1800" b="1" u="sng" dirty="0" err="1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9"/>
                </a:rPr>
                <a:t>Git</a:t>
              </a:r>
              <a:r>
                <a:rPr lang="en-US" sz="1800" b="1" u="sng" dirty="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9"/>
                </a:rPr>
                <a:t> for Windows Portable</a:t>
              </a:r>
              <a:r>
                <a:rPr lang="en-US" sz="18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current source code release is version </a:t>
              </a:r>
              <a:r>
                <a:rPr lang="en-US" sz="12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2.10.2</a:t>
              </a: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If you want the newer version, you can build it from </a:t>
              </a:r>
              <a:r>
                <a:rPr lang="en-US" sz="1200" u="sng" dirty="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10"/>
                </a:rPr>
                <a:t>the source code</a:t>
              </a: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  <p:pic>
          <p:nvPicPr>
            <p:cNvPr id="99" name="Shape 99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3786810" y="1252745"/>
              <a:ext cx="2800349" cy="6953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그림 2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0128" y="2579126"/>
            <a:ext cx="2628900" cy="2438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69779" y="5124448"/>
            <a:ext cx="929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Cmake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 10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Tensorflow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설치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Shape 105">
            <a:hlinkClick r:id="rId3"/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1864806"/>
            <a:ext cx="3190874" cy="130492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4407107" y="1954746"/>
            <a:ext cx="5516380" cy="14905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설치하기에 앞서 </a:t>
            </a: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 Studio 2015 </a:t>
            </a:r>
            <a:r>
              <a:rPr lang="ko-KR" alt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버전이 필요</a:t>
            </a: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 err="1">
                <a:solidFill>
                  <a:schemeClr val="dk1"/>
                </a:solidFill>
              </a:rPr>
              <a:t>Cmake</a:t>
            </a:r>
            <a:r>
              <a:rPr lang="ko-KR" altLang="en-US" sz="1800" dirty="0">
                <a:solidFill>
                  <a:schemeClr val="dk1"/>
                </a:solidFill>
              </a:rPr>
              <a:t>에서 </a:t>
            </a:r>
            <a:r>
              <a:rPr lang="en-US" altLang="ko-KR" sz="1800" dirty="0" err="1">
                <a:solidFill>
                  <a:schemeClr val="dk1"/>
                </a:solidFill>
              </a:rPr>
              <a:t>Tensorflow</a:t>
            </a:r>
            <a:r>
              <a:rPr lang="ko-KR" altLang="en-US" sz="1800" dirty="0">
                <a:solidFill>
                  <a:schemeClr val="dk1"/>
                </a:solidFill>
              </a:rPr>
              <a:t>설치를 준비하기 위한 과정이 </a:t>
            </a:r>
            <a:r>
              <a:rPr lang="en-US" altLang="ko-KR" sz="1800" dirty="0">
                <a:solidFill>
                  <a:schemeClr val="dk1"/>
                </a:solidFill>
              </a:rPr>
              <a:t>C++14</a:t>
            </a:r>
            <a:r>
              <a:rPr lang="ko-KR" altLang="en-US" sz="1800" dirty="0">
                <a:solidFill>
                  <a:schemeClr val="dk1"/>
                </a:solidFill>
              </a:rPr>
              <a:t>로 설정되어 있기 때문</a:t>
            </a:r>
            <a:r>
              <a:rPr lang="en-US" altLang="ko-KR" sz="1800" dirty="0">
                <a:solidFill>
                  <a:schemeClr val="dk1"/>
                </a:solidFill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800" dirty="0">
                <a:solidFill>
                  <a:schemeClr val="dk1"/>
                </a:solidFill>
              </a:rPr>
              <a:t>마찬가지로 윈도우</a:t>
            </a:r>
            <a:r>
              <a:rPr lang="en-US" altLang="ko-KR" sz="1800" dirty="0">
                <a:solidFill>
                  <a:schemeClr val="dk1"/>
                </a:solidFill>
              </a:rPr>
              <a:t>10(64bit) </a:t>
            </a:r>
            <a:r>
              <a:rPr lang="ko-KR" altLang="en-US" sz="1800" dirty="0">
                <a:solidFill>
                  <a:schemeClr val="dk1"/>
                </a:solidFill>
              </a:rPr>
              <a:t>이외의 버전에서는 설치 중간부터 오류가 생겨 인스톨을 진행할 수 없음</a:t>
            </a:r>
            <a:r>
              <a:rPr lang="en-US" altLang="ko-KR" sz="1800" dirty="0">
                <a:solidFill>
                  <a:schemeClr val="dk1"/>
                </a:solidFill>
              </a:rPr>
              <a:t>.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Shape 107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8200" y="3701509"/>
            <a:ext cx="3809999" cy="781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4905689" y="3834395"/>
            <a:ext cx="5591331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Tensorflow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Cmake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Build에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대한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페이지</a:t>
            </a: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GPU세팅도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가능</a:t>
            </a: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Shape 109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9723" y="4736892"/>
            <a:ext cx="6505574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7240404" y="5067714"/>
            <a:ext cx="341775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한국 사이트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 10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Tensorflow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설치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시작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838200" y="1690699"/>
            <a:ext cx="10515600" cy="47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다운받은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Anaconda와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swig,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cmake를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설치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설치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된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경로를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가져다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써야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하기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때문에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가까운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원하는</a:t>
            </a:r>
            <a:r>
              <a:rPr lang="en-US" altLang="ko-KR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경로로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설정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윈도우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S키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를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눌러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창을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열어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cmd를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찾아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관리자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권한으로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실행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원하는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설치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경로로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+mj-lt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폴더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한칸뒤로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cd.. 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원하는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경로로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cd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경로입력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폴더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457200" marR="0" lvl="0" indent="-457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 startAt="5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"C:\Program Files (x86)\Microsoft Visual Studio 14.0\VC\bin\amd64\vcvar64.bat“ ,</a:t>
            </a:r>
          </a:p>
          <a:p>
            <a:pPr marL="0" lvl="0" indent="0">
              <a:lnSpc>
                <a:spcPct val="80000"/>
              </a:lnSpc>
              <a:buNone/>
            </a:pPr>
            <a:r>
              <a:rPr lang="en-US" sz="2000" dirty="0"/>
              <a:t>       "C:\Program Files (x86)\Microsoft Visual Studio 14.0\VC\vcvarsall.bat"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명령어를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2000" dirty="0"/>
              <a:t>    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입력하여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개발도구실행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(“”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필수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 10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Tensorflow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설치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시작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 startAt="6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설치경로에서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명령어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clone </a:t>
            </a:r>
            <a:r>
              <a:rPr lang="en-US" sz="20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https://github.com/tensorflow/tensorflow.git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실행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/>
              <a:t>      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000" dirty="0"/>
              <a:t>명령어 실행이 안될 경우 </a:t>
            </a:r>
            <a:r>
              <a:rPr lang="en-US" altLang="ko-KR" sz="2000" dirty="0"/>
              <a:t>GIT CMD</a:t>
            </a:r>
            <a:r>
              <a:rPr lang="ko-KR" altLang="en-US" sz="2000" dirty="0"/>
              <a:t>로 실행을 시켜 진행</a:t>
            </a:r>
            <a:r>
              <a:rPr lang="en-US" altLang="ko-KR" sz="2000" dirty="0"/>
              <a:t>)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 startAt="7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명령어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cd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tensorflow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tensorflow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contrib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cmake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이동하고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명령어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mkdir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build 로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폴더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생성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후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명령어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cd build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 startAt="7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Studio용으로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변환하기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위해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선행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설치된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프로그램들을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실행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명령어</a:t>
            </a:r>
            <a:r>
              <a:rPr lang="en-US" sz="2000" dirty="0"/>
              <a:t>		</a:t>
            </a:r>
            <a:r>
              <a:rPr lang="ko-KR" altLang="en-US" sz="2000" dirty="0"/>
              <a:t> </a:t>
            </a:r>
            <a:r>
              <a:rPr lang="en-US" altLang="ko-KR" sz="2000" dirty="0" err="1"/>
              <a:t>swigwin</a:t>
            </a:r>
            <a:r>
              <a:rPr lang="en-US" altLang="ko-KR" sz="2000" dirty="0"/>
              <a:t>, Anaconda</a:t>
            </a:r>
            <a:r>
              <a:rPr lang="ko-KR" altLang="en-US" sz="2000" dirty="0"/>
              <a:t>가 설치된 경로를 설정해준다</a:t>
            </a:r>
            <a:r>
              <a:rPr lang="en-US" altLang="ko-KR" sz="2000" dirty="0"/>
              <a:t>.  ( ^</a:t>
            </a:r>
            <a:r>
              <a:rPr lang="ko-KR" altLang="en-US" sz="2000" dirty="0"/>
              <a:t>앞에 </a:t>
            </a:r>
            <a:r>
              <a:rPr lang="ko-KR" altLang="en-US" sz="2000" dirty="0" err="1"/>
              <a:t>한칸이상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띄워야함</a:t>
            </a:r>
            <a:r>
              <a:rPr lang="en-US" altLang="ko-KR" sz="2000" dirty="0"/>
              <a:t>)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ko-KR" sz="2000" dirty="0"/>
              <a:t>       </a:t>
            </a:r>
            <a:r>
              <a:rPr lang="en-US" altLang="ko-KR" sz="2000" dirty="0" err="1"/>
              <a:t>Cmake</a:t>
            </a:r>
            <a:r>
              <a:rPr lang="en-US" altLang="ko-KR" sz="2000" dirty="0"/>
              <a:t> .. –A x64 –DCMAKE_BUILD_TYPE=Release  ^</a:t>
            </a:r>
          </a:p>
          <a:p>
            <a:pPr marL="457200" lvl="1" indent="0">
              <a:buSzPct val="25000"/>
              <a:buNone/>
            </a:pPr>
            <a:r>
              <a:rPr lang="en-US" altLang="ko-KR" sz="2000" dirty="0"/>
              <a:t>-DSWIG_EXECUTABLE=“</a:t>
            </a:r>
            <a:r>
              <a:rPr lang="nl-NL" altLang="ko-KR" sz="2000" dirty="0"/>
              <a:t>D:/Visual Studio 2015</a:t>
            </a:r>
            <a:r>
              <a:rPr lang="en-US" altLang="ko-KR" sz="2000" dirty="0"/>
              <a:t>/swigwin-3.0.10/swig.exe"  ^</a:t>
            </a:r>
          </a:p>
          <a:p>
            <a:pPr marL="457200" lvl="1" indent="0">
              <a:buSzPct val="25000"/>
              <a:buNone/>
            </a:pPr>
            <a:r>
              <a:rPr lang="en-US" altLang="ko-KR" sz="2000" dirty="0"/>
              <a:t>-DPYTHON_EXECUTABLE="C:/Program Files/Anaconda3/python.exe"  ^</a:t>
            </a:r>
          </a:p>
          <a:p>
            <a:pPr marL="457200" lvl="1" indent="0">
              <a:buSzPct val="25000"/>
              <a:buNone/>
            </a:pPr>
            <a:r>
              <a:rPr lang="en-US" altLang="ko-KR" sz="2000" dirty="0"/>
              <a:t>-DPYTHON_LIBRARIES="C:/Program Files/Anaconda3/libs/python35.lib“ ^</a:t>
            </a:r>
          </a:p>
          <a:p>
            <a:pPr marL="457200" lvl="1" indent="0">
              <a:buSzPct val="25000"/>
              <a:buNone/>
            </a:pPr>
            <a:r>
              <a:rPr lang="en-US" altLang="ko-KR" sz="2000" dirty="0"/>
              <a:t>-</a:t>
            </a:r>
            <a:r>
              <a:rPr lang="en-US" altLang="ko-KR" sz="2000" dirty="0" err="1"/>
              <a:t>Dtensorflow_ENABLE_GPU</a:t>
            </a:r>
            <a:r>
              <a:rPr lang="en-US" altLang="ko-KR" sz="2000" dirty="0"/>
              <a:t>=ON ^</a:t>
            </a:r>
          </a:p>
          <a:p>
            <a:pPr marL="457200" lvl="1" indent="0">
              <a:buSzPct val="25000"/>
              <a:buNone/>
            </a:pPr>
            <a:r>
              <a:rPr lang="en-US" altLang="ko-KR" sz="2000" dirty="0"/>
              <a:t>-DCUDNN_HOME="C:\Program Files\NVIDIA GPU Computing Toolkit\CUDA\v8.0"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 10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Tensorflow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Error </a:t>
            </a:r>
            <a:r>
              <a:rPr lang="ko-KR" alt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문제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altLang="ko-KR" sz="2000" b="0" i="0" u="none" strike="noStrike" cap="none" dirty="0">
                <a:solidFill>
                  <a:schemeClr val="dk1"/>
                </a:solidFill>
                <a:sym typeface="Arial"/>
              </a:rPr>
              <a:t>9-1.  </a:t>
            </a:r>
            <a:r>
              <a:rPr lang="ko-KR" altLang="en-US" sz="2000" b="0" i="0" u="none" strike="noStrike" cap="none" dirty="0">
                <a:solidFill>
                  <a:schemeClr val="dk1"/>
                </a:solidFill>
                <a:sym typeface="Arial"/>
              </a:rPr>
              <a:t>여기서 </a:t>
            </a:r>
            <a:r>
              <a:rPr lang="en-US" altLang="ko-KR" sz="2000" b="0" i="0" u="none" strike="noStrike" cap="none" dirty="0">
                <a:solidFill>
                  <a:schemeClr val="dk1"/>
                </a:solidFill>
                <a:sym typeface="Arial"/>
              </a:rPr>
              <a:t>[</a:t>
            </a:r>
            <a:r>
              <a:rPr lang="en-US" altLang="ko-KR" sz="2000" dirty="0"/>
              <a:t>‘</a:t>
            </a:r>
            <a:r>
              <a:rPr lang="en-US" altLang="ko-KR" sz="2000" dirty="0" err="1"/>
              <a:t>cmake</a:t>
            </a:r>
            <a:r>
              <a:rPr lang="en-US" altLang="ko-KR" sz="2000" dirty="0"/>
              <a:t>’ </a:t>
            </a:r>
            <a:r>
              <a:rPr lang="ko-KR" altLang="en-US" sz="2000" dirty="0"/>
              <a:t>은</a:t>
            </a:r>
            <a:r>
              <a:rPr lang="en-US" altLang="ko-KR" sz="2000" dirty="0"/>
              <a:t>(</a:t>
            </a:r>
            <a:r>
              <a:rPr lang="ko-KR" altLang="en-US" sz="2000" dirty="0"/>
              <a:t>는</a:t>
            </a:r>
            <a:r>
              <a:rPr lang="en-US" altLang="ko-KR" sz="2000" dirty="0"/>
              <a:t>) </a:t>
            </a:r>
            <a:r>
              <a:rPr lang="ko-KR" altLang="en-US" sz="2000" dirty="0"/>
              <a:t>내부 또는 외부 명령</a:t>
            </a:r>
            <a:r>
              <a:rPr lang="en-US" altLang="ko-KR" sz="2000" dirty="0"/>
              <a:t>, </a:t>
            </a:r>
            <a:r>
              <a:rPr lang="ko-KR" altLang="en-US" sz="2000" dirty="0"/>
              <a:t>실행할 수 있는 프로그램 또는 배치 파일이 아닙니다</a:t>
            </a:r>
            <a:r>
              <a:rPr lang="en-US" altLang="ko-KR" sz="2000" dirty="0"/>
              <a:t>.] </a:t>
            </a:r>
            <a:r>
              <a:rPr lang="ko-KR" altLang="en-US" sz="2000" dirty="0"/>
              <a:t>일 경우 명령어 </a:t>
            </a:r>
            <a:r>
              <a:rPr lang="en-US" altLang="ko-KR" sz="2000" dirty="0"/>
              <a:t>“C:\Program Files\</a:t>
            </a:r>
            <a:r>
              <a:rPr lang="en-US" altLang="ko-KR" sz="2000" dirty="0" err="1"/>
              <a:t>CMake</a:t>
            </a:r>
            <a:r>
              <a:rPr lang="en-US" altLang="ko-KR" sz="2000" dirty="0"/>
              <a:t>\bin\cmake.exe” </a:t>
            </a:r>
            <a:r>
              <a:rPr lang="ko-KR" altLang="en-US" sz="2000" dirty="0"/>
              <a:t>로 강제 실행명령어를 사용해서 아래 명령어를 뒤에 붙이면 된다</a:t>
            </a:r>
            <a:r>
              <a:rPr lang="en-US" altLang="ko-KR" sz="2000" dirty="0"/>
              <a:t>.</a:t>
            </a:r>
          </a:p>
          <a:p>
            <a:pPr marL="0" lvl="0" indent="0"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sym typeface="Arial"/>
              </a:rPr>
              <a:t>(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sym typeface="Arial"/>
              </a:rPr>
              <a:t>예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sym typeface="Arial"/>
              </a:rPr>
              <a:t>: </a:t>
            </a:r>
            <a:r>
              <a:rPr lang="en-US" altLang="ko-KR" sz="1800" dirty="0"/>
              <a:t>“C:\Program Files\</a:t>
            </a:r>
            <a:r>
              <a:rPr lang="en-US" altLang="ko-KR" sz="1800" dirty="0" err="1"/>
              <a:t>CMake</a:t>
            </a:r>
            <a:r>
              <a:rPr lang="en-US" altLang="ko-KR" sz="1800" dirty="0"/>
              <a:t>\bin\cmake.exe” </a:t>
            </a:r>
            <a:r>
              <a:rPr lang="en-US" altLang="ko-KR" sz="1800" dirty="0" err="1"/>
              <a:t>cmake</a:t>
            </a:r>
            <a:r>
              <a:rPr lang="en-US" altLang="ko-KR" sz="1800" dirty="0"/>
              <a:t> .. -A x64 -DCMAKE_BUILD_TYPE=Release ^)</a:t>
            </a:r>
          </a:p>
          <a:p>
            <a:pPr marL="0" lvl="0" indent="0">
              <a:buNone/>
            </a:pPr>
            <a:endParaRPr lang="en-US" sz="20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lvl="0" indent="0"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9-2. not found swig </a:t>
            </a:r>
            <a:r>
              <a:rPr lang="ko-KR" altLang="en-US" sz="2000" b="0" i="0" u="none" strike="noStrike" cap="none" dirty="0">
                <a:solidFill>
                  <a:schemeClr val="dk1"/>
                </a:solidFill>
                <a:sym typeface="Arial"/>
              </a:rPr>
              <a:t>의 경우 </a:t>
            </a:r>
            <a:r>
              <a:rPr lang="en-US" altLang="ko-KR" sz="2000" b="0" i="0" u="none" strike="noStrike" cap="none" dirty="0" err="1">
                <a:solidFill>
                  <a:schemeClr val="dk1"/>
                </a:solidFill>
                <a:sym typeface="Arial"/>
              </a:rPr>
              <a:t>Cmake</a:t>
            </a:r>
            <a:r>
              <a:rPr lang="ko-KR" altLang="en-US" sz="2000" b="0" i="0" u="none" strike="noStrike" cap="none" dirty="0">
                <a:solidFill>
                  <a:schemeClr val="dk1"/>
                </a:solidFill>
                <a:sym typeface="Arial"/>
              </a:rPr>
              <a:t>가 설치된 경로에서 </a:t>
            </a:r>
            <a:r>
              <a:rPr lang="en-US" altLang="ko-KR" sz="2000" dirty="0" err="1"/>
              <a:t>CMake</a:t>
            </a:r>
            <a:r>
              <a:rPr lang="en-US" altLang="ko-KR" sz="2000" dirty="0"/>
              <a:t>\share\cmake-3.7\Modules</a:t>
            </a:r>
          </a:p>
          <a:p>
            <a:pPr marL="0" lv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폴더로 들어가 </a:t>
            </a:r>
            <a:r>
              <a:rPr lang="en-US" altLang="ko-KR" sz="2000" dirty="0" err="1"/>
              <a:t>FindSWIG.cmake</a:t>
            </a:r>
            <a:r>
              <a:rPr lang="en-US" altLang="ko-KR" sz="2000" dirty="0"/>
              <a:t> </a:t>
            </a:r>
            <a:r>
              <a:rPr lang="ko-KR" altLang="en-US" sz="2000" dirty="0"/>
              <a:t>파일을 연다</a:t>
            </a:r>
            <a:r>
              <a:rPr lang="en-US" altLang="ko-KR" sz="2000" dirty="0"/>
              <a:t>.(</a:t>
            </a:r>
            <a:r>
              <a:rPr lang="ko-KR" altLang="en-US" sz="2000" dirty="0"/>
              <a:t>워드패드나 기타로 읽음</a:t>
            </a:r>
            <a:r>
              <a:rPr lang="en-US" altLang="ko-KR" sz="2000" dirty="0"/>
              <a:t>) </a:t>
            </a:r>
            <a:r>
              <a:rPr lang="ko-KR" altLang="en-US" sz="2000" dirty="0"/>
              <a:t>안의 내용에서</a:t>
            </a:r>
            <a:endParaRPr lang="en-US" altLang="ko-KR" sz="20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indent="0">
              <a:buNone/>
            </a:pPr>
            <a:r>
              <a:rPr lang="en-US" altLang="ko-KR" sz="2000" dirty="0" err="1"/>
              <a:t>find_program</a:t>
            </a:r>
            <a:r>
              <a:rPr lang="en-US" altLang="ko-KR" sz="2000" dirty="0"/>
              <a:t>(SWIG_EXECUTABLE NAMES swig3.0 swig2.0 swig) </a:t>
            </a:r>
            <a:r>
              <a:rPr lang="ko-KR" altLang="en-US" sz="2000" dirty="0"/>
              <a:t>에서 가로 </a:t>
            </a:r>
            <a:r>
              <a:rPr lang="ko-KR" altLang="en-US" sz="2000" dirty="0" err="1"/>
              <a:t>맨뒤에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Swig </a:t>
            </a:r>
            <a:r>
              <a:rPr lang="ko-KR" altLang="en-US" sz="2000" dirty="0"/>
              <a:t>이 </a:t>
            </a:r>
            <a:r>
              <a:rPr lang="ko-KR" altLang="en-US" sz="2000" dirty="0" err="1"/>
              <a:t>설치된경로를</a:t>
            </a:r>
            <a:r>
              <a:rPr lang="ko-KR" altLang="en-US" sz="2000" dirty="0"/>
              <a:t> 넣어준다</a:t>
            </a:r>
            <a:r>
              <a:rPr lang="en-US" altLang="ko-KR" sz="2000" dirty="0"/>
              <a:t>.  (</a:t>
            </a:r>
            <a:r>
              <a:rPr lang="ko-KR" altLang="en-US" sz="2000" dirty="0"/>
              <a:t>해당 명령어는 초반에 있다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(</a:t>
            </a:r>
            <a:r>
              <a:rPr lang="ko-KR" altLang="en-US" sz="1800" dirty="0"/>
              <a:t>예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find_program</a:t>
            </a:r>
            <a:r>
              <a:rPr lang="en-US" altLang="ko-KR" sz="1800" dirty="0"/>
              <a:t>(SWIG_EXECUTABLE NAMES swig3.0 swig2.0 swig C:/swigwin-3.0.10/swig.exe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9-3. Python</a:t>
            </a:r>
            <a:r>
              <a:rPr lang="ko-KR" altLang="en-US" sz="2000" dirty="0"/>
              <a:t>들을 찾지 못한 경우 명령어의 경로가 잘못되어있다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lvl="0" indent="0"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endParaRPr sz="2000" b="0" i="0" u="none" strike="noStrike" cap="none" dirty="0">
              <a:solidFill>
                <a:schemeClr val="dk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4622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38199" y="373437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 10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Tensorflow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설치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시작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 startAt="10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튜토리얼을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추출한다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명령어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MSBuild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p:Configuration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=Release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tf_tutorials_example_trainer.vcxproj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ko-KR" alt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여기서 </a:t>
            </a:r>
            <a:r>
              <a:rPr lang="en-US" altLang="ko-KR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r>
              <a:rPr lang="en-US" altLang="ko-KR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cmd</a:t>
            </a:r>
            <a:r>
              <a:rPr lang="ko-KR" alt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 콘솔 </a:t>
            </a:r>
            <a:r>
              <a:rPr lang="en-US" altLang="ko-KR" sz="2000" dirty="0" err="1"/>
              <a:t>cmd</a:t>
            </a:r>
            <a:r>
              <a:rPr lang="ko-KR" altLang="en-US" sz="2000" dirty="0"/>
              <a:t>창 둘 중 하나에서 실행</a:t>
            </a:r>
            <a:r>
              <a:rPr lang="en-US" altLang="ko-KR" sz="2000" dirty="0"/>
              <a:t>)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 startAt="10"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 startAt="10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테스트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실행을위해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명령어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Release\tf_tutorials_example_trainer.exe</a:t>
            </a:r>
          </a:p>
          <a:p>
            <a:pPr marL="457200" marR="0" lvl="0" indent="-457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 startAt="10"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 startAt="10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파이선처럼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쓰기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위해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pip빌드한다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명령어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MSBuild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p:Configuration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=Release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tf_python_build_pip_package.vcxproj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 startAt="10"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 startAt="10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빌드가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완료되면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C:\...\build&gt;경로에서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tf_python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폴더에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*.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whl파일이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생성된다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marR="0" lvl="0" indent="-457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 startAt="10"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 startAt="10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명령어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cd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tf_python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로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이동하고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텐서플로를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설치한다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명령어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pip install tensor flow-0.11.0rc0_cmake_experimental-py3-none-any.whl  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여기서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잘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안되면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위치로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가서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파일이름을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카피해서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입력해보면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됩니다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 10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Tensorflow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dirty="0"/>
              <a:t>실행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15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맨 처음 기본경로에서 tensorflow\tensorflow\models\image\imagenet 로 이동, python classify_image.py 를 실행한다.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t="62398" r="51229"/>
          <a:stretch/>
        </p:blipFill>
        <p:spPr>
          <a:xfrm>
            <a:off x="1014488" y="3194803"/>
            <a:ext cx="8204461" cy="3371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 10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2716" y="1822450"/>
            <a:ext cx="5181600" cy="4351338"/>
          </a:xfrm>
        </p:spPr>
        <p:txBody>
          <a:bodyPr/>
          <a:lstStyle/>
          <a:p>
            <a:pPr marL="177800" indent="0">
              <a:buNone/>
            </a:pPr>
            <a:r>
              <a:rPr lang="en-US" altLang="ko-KR" dirty="0"/>
              <a:t>16. </a:t>
            </a:r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</a:p>
          <a:p>
            <a:pPr marL="177800" indent="0">
              <a:buNone/>
            </a:pPr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도 마찬가지로 </a:t>
            </a:r>
            <a:r>
              <a:rPr lang="en-US" altLang="ko-KR" dirty="0" err="1"/>
              <a:t>cmd</a:t>
            </a:r>
            <a:r>
              <a:rPr lang="ko-KR" altLang="en-US" dirty="0"/>
              <a:t>에서 위의 명령어를 치면 실행이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95700"/>
            <a:ext cx="4752975" cy="3162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803" y="2051824"/>
            <a:ext cx="6232205" cy="346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6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5920" y="2766219"/>
            <a:ext cx="6120161" cy="1325562"/>
          </a:xfrm>
        </p:spPr>
        <p:txBody>
          <a:bodyPr/>
          <a:lstStyle/>
          <a:p>
            <a:r>
              <a:rPr lang="en-US" altLang="ko-KR" dirty="0"/>
              <a:t>Windows 10 </a:t>
            </a:r>
            <a:r>
              <a:rPr lang="en-US" altLang="ko-KR" dirty="0" err="1"/>
              <a:t>tensorflow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97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 10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Tensorflow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Shape 85">
            <a:hlinkClick r:id="rId3"/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228738" y="3896828"/>
            <a:ext cx="2686049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>
            <a:hlinkClick r:id="rId3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60405" y="3407431"/>
            <a:ext cx="5954833" cy="1674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981307" y="1795346"/>
            <a:ext cx="94339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#</a:t>
            </a:r>
            <a:r>
              <a:rPr lang="ko-KR" altLang="en-US" sz="2000" dirty="0"/>
              <a:t>반드시 </a:t>
            </a:r>
            <a:r>
              <a:rPr lang="en-US" altLang="ko-KR" sz="2000" dirty="0"/>
              <a:t>64bit </a:t>
            </a:r>
            <a:r>
              <a:rPr lang="ko-KR" altLang="en-US" sz="2000" dirty="0"/>
              <a:t>환경에서만 사용 가능하다</a:t>
            </a:r>
            <a:r>
              <a:rPr lang="en-US" altLang="ko-KR" sz="2000" dirty="0"/>
              <a:t>#</a:t>
            </a:r>
          </a:p>
          <a:p>
            <a:endParaRPr lang="en-US" altLang="ko-KR" sz="2000" dirty="0"/>
          </a:p>
          <a:p>
            <a:r>
              <a:rPr lang="en-US" altLang="ko-KR" sz="2000" dirty="0"/>
              <a:t>Anaconda3 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</a:t>
            </a:r>
            <a:r>
              <a:rPr lang="ko-KR" altLang="en-US" sz="2000" dirty="0"/>
              <a:t>설치를 통해 기본적인 </a:t>
            </a:r>
            <a:r>
              <a:rPr lang="en-US" altLang="ko-KR" sz="2000" dirty="0"/>
              <a:t>python</a:t>
            </a:r>
            <a:r>
              <a:rPr lang="ko-KR" altLang="en-US" sz="2000" dirty="0"/>
              <a:t>을 사용할 수 있게 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설치과정 약 </a:t>
            </a:r>
            <a:r>
              <a:rPr lang="en-US" altLang="ko-KR" sz="2000" dirty="0"/>
              <a:t>30</a:t>
            </a:r>
            <a:r>
              <a:rPr lang="ko-KR" altLang="en-US" sz="2000" dirty="0"/>
              <a:t>분 </a:t>
            </a:r>
            <a:r>
              <a:rPr lang="en-US" altLang="ko-KR" sz="2000" dirty="0"/>
              <a:t>~ 1</a:t>
            </a:r>
            <a:r>
              <a:rPr lang="ko-KR" altLang="en-US" sz="2000" dirty="0"/>
              <a:t>시간</a:t>
            </a:r>
          </a:p>
        </p:txBody>
      </p:sp>
    </p:spTree>
    <p:extLst>
      <p:ext uri="{BB962C8B-B14F-4D97-AF65-F5344CB8AC3E}">
        <p14:creationId xmlns:p14="http://schemas.microsoft.com/office/powerpoint/2010/main" val="235000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 10 </a:t>
            </a:r>
            <a:r>
              <a:rPr lang="en-US" altLang="ko-KR" dirty="0" err="1"/>
              <a:t>Tensorflow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>
              <a:buNone/>
            </a:pPr>
            <a:r>
              <a:rPr lang="en-US" altLang="ko-KR" dirty="0"/>
              <a:t>Anaconda3 </a:t>
            </a:r>
            <a:r>
              <a:rPr lang="ko-KR" altLang="en-US" dirty="0" err="1"/>
              <a:t>설치시</a:t>
            </a:r>
            <a:endParaRPr lang="en-US" altLang="ko-KR" dirty="0"/>
          </a:p>
          <a:p>
            <a:pPr marL="177800" indent="0">
              <a:buNone/>
            </a:pPr>
            <a:r>
              <a:rPr lang="ko-KR" altLang="en-US" dirty="0"/>
              <a:t>관리자 권한 설정을 위해</a:t>
            </a:r>
            <a:endParaRPr lang="en-US" altLang="ko-KR" dirty="0"/>
          </a:p>
          <a:p>
            <a:pPr marL="177800" indent="0">
              <a:buNone/>
            </a:pPr>
            <a:r>
              <a:rPr lang="en-US" altLang="ko-KR" dirty="0"/>
              <a:t>All Users</a:t>
            </a:r>
            <a:r>
              <a:rPr lang="ko-KR" altLang="en-US" dirty="0"/>
              <a:t>로 설치한다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948288"/>
            <a:ext cx="4753638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 10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en-US" altLang="ko-KR" dirty="0" err="1"/>
              <a:t>설치</a:t>
            </a:r>
            <a:endParaRPr lang="ko-KR" altLang="en-US" dirty="0"/>
          </a:p>
        </p:txBody>
      </p:sp>
      <p:pic>
        <p:nvPicPr>
          <p:cNvPr id="4" name="Shape 96">
            <a:hlinkClick r:id="rId2"/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07080" y="1424860"/>
            <a:ext cx="1209675" cy="619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Shape 97"/>
          <p:cNvGrpSpPr/>
          <p:nvPr/>
        </p:nvGrpSpPr>
        <p:grpSpPr>
          <a:xfrm>
            <a:off x="2785634" y="1348661"/>
            <a:ext cx="7430690" cy="5267325"/>
            <a:chOff x="3786810" y="1252745"/>
            <a:chExt cx="7430690" cy="5267325"/>
          </a:xfrm>
        </p:grpSpPr>
        <p:sp>
          <p:nvSpPr>
            <p:cNvPr id="6" name="Shape 98"/>
            <p:cNvSpPr/>
            <p:nvPr/>
          </p:nvSpPr>
          <p:spPr>
            <a:xfrm>
              <a:off x="3786810" y="1948069"/>
              <a:ext cx="7430690" cy="4572000"/>
            </a:xfrm>
            <a:prstGeom prst="roundRect">
              <a:avLst>
                <a:gd name="adj" fmla="val 16667"/>
              </a:avLst>
            </a:prstGeom>
            <a:solidFill>
              <a:srgbClr val="D0CEC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800" b="1" i="0" u="none" strike="noStrike" cap="none" dirty="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Your download is starting...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 are downloading the latest (</a:t>
              </a:r>
              <a:r>
                <a:rPr lang="en-US" sz="1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2.10.2</a:t>
              </a: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  <a:r>
                <a:rPr lang="en-US" sz="1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64-bit</a:t>
              </a: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version of </a:t>
              </a:r>
              <a:r>
                <a:rPr lang="en-US" sz="14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Git</a:t>
              </a:r>
              <a:r>
                <a:rPr lang="en-US" sz="1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for Windows</a:t>
              </a: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This is the most recent </a:t>
              </a:r>
              <a:r>
                <a:rPr lang="en-US" sz="1400" u="sng" dirty="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4"/>
                </a:rPr>
                <a:t>maintained build</a:t>
              </a: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It was released </a:t>
              </a:r>
              <a:r>
                <a:rPr lang="en-US" sz="1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 days ago</a:t>
              </a: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on 2016-11-02.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 your download hasn't started, </a:t>
              </a:r>
              <a:r>
                <a:rPr lang="en-US" sz="1400" b="1" u="sng" dirty="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5"/>
                </a:rPr>
                <a:t>click here to download manually</a:t>
              </a:r>
              <a:r>
                <a:rPr lang="en-US" sz="1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800" b="1" i="0" u="none" strike="noStrike" cap="none" dirty="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Other </a:t>
              </a:r>
              <a:r>
                <a:rPr lang="en-US" sz="1800" b="1" i="0" u="none" strike="noStrike" cap="none" dirty="0" err="1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Git</a:t>
              </a:r>
              <a:r>
                <a:rPr lang="en-US" sz="1800" b="1" i="0" u="none" strike="noStrike" cap="none" dirty="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 for Windows downloads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800" b="1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Git</a:t>
              </a:r>
              <a:r>
                <a:rPr lang="en-US" sz="18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for Windows Setup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800" b="1" i="0" u="sng" strike="noStrike" cap="none" dirty="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6"/>
                </a:rPr>
                <a:t>32-bit </a:t>
              </a:r>
              <a:r>
                <a:rPr lang="en-US" sz="1800" b="1" i="0" u="sng" strike="noStrike" cap="none" dirty="0" err="1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6"/>
                </a:rPr>
                <a:t>Git</a:t>
              </a:r>
              <a:r>
                <a:rPr lang="en-US" sz="1800" b="1" i="0" u="sng" strike="noStrike" cap="none" dirty="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6"/>
                </a:rPr>
                <a:t> for Windows Setup</a:t>
              </a:r>
              <a:r>
                <a:rPr lang="en-US" sz="18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800" b="1" u="sng" dirty="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5"/>
                </a:rPr>
                <a:t>64-bit </a:t>
              </a:r>
              <a:r>
                <a:rPr lang="en-US" sz="1800" b="1" u="sng" dirty="0" err="1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5"/>
                </a:rPr>
                <a:t>Git</a:t>
              </a:r>
              <a:r>
                <a:rPr lang="en-US" sz="1800" b="1" u="sng" dirty="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5"/>
                </a:rPr>
                <a:t> for Windows Setup</a:t>
              </a:r>
              <a:r>
                <a:rPr lang="en-US" sz="18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800" b="1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Git</a:t>
              </a:r>
              <a:r>
                <a:rPr lang="en-US" sz="18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for Windows Portable ("</a:t>
              </a:r>
              <a:r>
                <a:rPr lang="en-US" sz="1800" b="1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thumbdrive</a:t>
              </a:r>
              <a:r>
                <a:rPr lang="en-US" sz="18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edition")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800" b="1" i="0" u="sng" strike="noStrike" cap="none" dirty="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7"/>
                </a:rPr>
                <a:t>32-bit </a:t>
              </a:r>
              <a:r>
                <a:rPr lang="en-US" sz="1800" b="1" i="0" u="sng" strike="noStrike" cap="none" dirty="0" err="1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7"/>
                </a:rPr>
                <a:t>Git</a:t>
              </a:r>
              <a:r>
                <a:rPr lang="en-US" sz="1800" b="1" i="0" u="sng" strike="noStrike" cap="none" dirty="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7"/>
                </a:rPr>
                <a:t> for Windows Portable</a:t>
              </a:r>
              <a:r>
                <a:rPr lang="en-US" sz="18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800" b="1" u="sng" dirty="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8"/>
                </a:rPr>
                <a:t>64-bit </a:t>
              </a:r>
              <a:r>
                <a:rPr lang="en-US" sz="1800" b="1" u="sng" dirty="0" err="1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8"/>
                </a:rPr>
                <a:t>Git</a:t>
              </a:r>
              <a:r>
                <a:rPr lang="en-US" sz="1800" b="1" u="sng" dirty="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8"/>
                </a:rPr>
                <a:t> for Windows Portable</a:t>
              </a:r>
              <a:r>
                <a:rPr lang="en-US" sz="18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current source code release is version </a:t>
              </a:r>
              <a:r>
                <a:rPr lang="en-US" sz="12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2.10.2</a:t>
              </a: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If you want the newer version, you can build it from </a:t>
              </a:r>
              <a:r>
                <a:rPr lang="en-US" sz="1200" u="sng" dirty="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9"/>
                </a:rPr>
                <a:t>the source code</a:t>
              </a: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  <p:pic>
          <p:nvPicPr>
            <p:cNvPr id="7" name="Shape 99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3786810" y="1252745"/>
              <a:ext cx="2800349" cy="6953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74720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 10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en-US" altLang="ko-KR" dirty="0" err="1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Arial Unicode MS" panose="020B0604020202020204" pitchFamily="50" charset="-127"/>
              </a:rPr>
              <a:t>pip install </a:t>
            </a:r>
            <a:r>
              <a:rPr lang="en-US" altLang="ko-KR" dirty="0" err="1">
                <a:solidFill>
                  <a:schemeClr val="tx1"/>
                </a:solidFill>
                <a:latin typeface="Arial Unicode MS" panose="020B0604020202020204" pitchFamily="50" charset="-127"/>
              </a:rPr>
              <a:t>tensorflow</a:t>
            </a:r>
            <a:endParaRPr lang="en-US" altLang="ko-KR" dirty="0">
              <a:solidFill>
                <a:schemeClr val="tx1"/>
              </a:solidFill>
              <a:latin typeface="Arial Unicode MS" panose="020B0604020202020204" pitchFamily="50" charset="-127"/>
            </a:endParaRPr>
          </a:p>
          <a:p>
            <a:pPr marL="177800" indent="0">
              <a:buNone/>
            </a:pPr>
            <a:endParaRPr lang="en-US" altLang="ko-KR" dirty="0">
              <a:solidFill>
                <a:schemeClr val="tx1"/>
              </a:solidFill>
              <a:latin typeface="Arial Unicode MS" panose="020B0604020202020204" pitchFamily="50" charset="-127"/>
            </a:endParaRPr>
          </a:p>
          <a:p>
            <a:pPr marL="177800" indent="0">
              <a:buNone/>
            </a:pPr>
            <a:r>
              <a:rPr lang="ko-KR" altLang="en-US" dirty="0">
                <a:solidFill>
                  <a:schemeClr val="tx1"/>
                </a:solidFill>
                <a:latin typeface="Arial Unicode MS" panose="020B0604020202020204" pitchFamily="50" charset="-127"/>
              </a:rPr>
              <a:t>또는</a:t>
            </a:r>
            <a:endParaRPr lang="en-US" altLang="ko-KR" dirty="0">
              <a:solidFill>
                <a:schemeClr val="tx1"/>
              </a:solidFill>
              <a:latin typeface="Arial Unicode MS" panose="020B0604020202020204" pitchFamily="50" charset="-127"/>
            </a:endParaRPr>
          </a:p>
          <a:p>
            <a:pPr marL="17780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Arial Unicode MS" panose="020B0604020202020204" pitchFamily="50" charset="-127"/>
              </a:rPr>
              <a:t>pip install – upgrade http</a:t>
            </a:r>
            <a:r>
              <a:rPr lang="en-US" altLang="ko-KR" dirty="0"/>
              <a:t>://storage.googleapis.com/tensorflow/windows/cpu/tensorflow-0.12.0rc0-cp35-cp35m-win_amd64.whl</a:t>
            </a:r>
            <a:endParaRPr lang="ko-KR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33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41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 10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en-US" altLang="ko-KR" dirty="0" err="1"/>
              <a:t>설치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13"/>
          <a:stretch/>
        </p:blipFill>
        <p:spPr>
          <a:xfrm>
            <a:off x="1710746" y="1432465"/>
            <a:ext cx="8770506" cy="530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79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7320" y="2766219"/>
            <a:ext cx="6577361" cy="1325562"/>
          </a:xfrm>
        </p:spPr>
        <p:txBody>
          <a:bodyPr/>
          <a:lstStyle/>
          <a:p>
            <a:r>
              <a:rPr lang="en-US" altLang="ko-KR" dirty="0"/>
              <a:t>Width Visual Studio 2015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2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 10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Tensorflow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설치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Shape 8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71358" y="4747407"/>
            <a:ext cx="1743075" cy="44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35762"/>
          <a:stretch/>
        </p:blipFill>
        <p:spPr>
          <a:xfrm>
            <a:off x="3752562" y="3865473"/>
            <a:ext cx="5857875" cy="236790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/>
          <p:nvPr/>
        </p:nvSpPr>
        <p:spPr>
          <a:xfrm>
            <a:off x="5228823" y="4657389"/>
            <a:ext cx="867177" cy="313856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2157218"/>
            <a:ext cx="85511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#</a:t>
            </a:r>
            <a:r>
              <a:rPr lang="ko-KR" altLang="en-US" sz="2000" dirty="0"/>
              <a:t>반드시 </a:t>
            </a:r>
            <a:r>
              <a:rPr lang="en-US" altLang="ko-KR" sz="2000" dirty="0"/>
              <a:t>64bit </a:t>
            </a:r>
            <a:r>
              <a:rPr lang="ko-KR" altLang="en-US" sz="2000" dirty="0"/>
              <a:t>환경에서만 사용 가능하다</a:t>
            </a:r>
            <a:r>
              <a:rPr lang="en-US" altLang="ko-KR" sz="2000" dirty="0"/>
              <a:t>#</a:t>
            </a:r>
          </a:p>
          <a:p>
            <a:endParaRPr lang="en-US" altLang="ko-KR" sz="2000" dirty="0"/>
          </a:p>
          <a:p>
            <a:r>
              <a:rPr lang="ko-KR" altLang="en-US" sz="2000" dirty="0"/>
              <a:t>먼저 기본 설정을 위해 </a:t>
            </a:r>
            <a:r>
              <a:rPr lang="en-US" altLang="ko-KR" sz="2000" dirty="0"/>
              <a:t>4</a:t>
            </a:r>
            <a:r>
              <a:rPr lang="ko-KR" altLang="en-US" sz="2000" dirty="0"/>
              <a:t>가지를 </a:t>
            </a:r>
            <a:r>
              <a:rPr lang="en-US" altLang="ko-KR" sz="2000" dirty="0"/>
              <a:t>install </a:t>
            </a:r>
            <a:r>
              <a:rPr lang="ko-KR" altLang="en-US" sz="2000" dirty="0"/>
              <a:t>해야 하는데</a:t>
            </a:r>
            <a:endParaRPr lang="en-US" altLang="ko-KR" sz="2000" dirty="0"/>
          </a:p>
          <a:p>
            <a:r>
              <a:rPr lang="en-US" altLang="ko-KR" sz="2000" dirty="0"/>
              <a:t>Anacond3 , Swig, </a:t>
            </a:r>
            <a:r>
              <a:rPr lang="en-US" altLang="ko-KR" sz="2000" dirty="0" err="1"/>
              <a:t>Cmake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</a:t>
            </a:r>
            <a:r>
              <a:rPr lang="ko-KR" altLang="en-US" sz="2000" dirty="0"/>
              <a:t>을 설치 해야 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설치 과정은 약 </a:t>
            </a:r>
            <a:r>
              <a:rPr lang="en-US" altLang="ko-KR" sz="2000" dirty="0"/>
              <a:t>1</a:t>
            </a:r>
            <a:r>
              <a:rPr lang="ko-KR" altLang="en-US" sz="2000" dirty="0"/>
              <a:t>시간 </a:t>
            </a:r>
            <a:r>
              <a:rPr lang="en-US" altLang="ko-KR" sz="2000" dirty="0"/>
              <a:t>~ 2</a:t>
            </a:r>
            <a:r>
              <a:rPr lang="ko-KR" altLang="en-US" sz="2000" dirty="0"/>
              <a:t>시간 걸린다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987</Words>
  <Application>Microsoft Office PowerPoint</Application>
  <PresentationFormat>와이드스크린</PresentationFormat>
  <Paragraphs>121</Paragraphs>
  <Slides>17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Arial Unicode MS</vt:lpstr>
      <vt:lpstr>Arial</vt:lpstr>
      <vt:lpstr>Office 테마</vt:lpstr>
      <vt:lpstr>Windows 10 tensorflow  width Visual studio 2015</vt:lpstr>
      <vt:lpstr>Windows 10 tensorflow</vt:lpstr>
      <vt:lpstr>Window 10 Tensorflow</vt:lpstr>
      <vt:lpstr>Window 10 Tensorflow</vt:lpstr>
      <vt:lpstr>Window 10 Tensorflow 설치</vt:lpstr>
      <vt:lpstr>Window 10 Tensorflow 설치</vt:lpstr>
      <vt:lpstr>Window 10 Tensorflow 설치</vt:lpstr>
      <vt:lpstr>Width Visual Studio 2015</vt:lpstr>
      <vt:lpstr>Window 10 Tensorflow 설치</vt:lpstr>
      <vt:lpstr>Window 10 Tensorflow 설치</vt:lpstr>
      <vt:lpstr>Window 10 Tensorflow 설치</vt:lpstr>
      <vt:lpstr>Window 10 Tensorflow 설치 시작</vt:lpstr>
      <vt:lpstr>Window 10 Tensorflow 설치 시작</vt:lpstr>
      <vt:lpstr>Window 10 Tensorflow Error 문제</vt:lpstr>
      <vt:lpstr>Window 10 Tensorflow 설치 시작</vt:lpstr>
      <vt:lpstr>Window 10 Tensorflow 실행</vt:lpstr>
      <vt:lpstr>Window 10 Tensorflow 실행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 10 width Tensorflow 기본 설치</dc:title>
  <dc:creator>YONG GYUN CHOI</dc:creator>
  <cp:lastModifiedBy>yong gyun Choi</cp:lastModifiedBy>
  <cp:revision>34</cp:revision>
  <dcterms:modified xsi:type="dcterms:W3CDTF">2017-04-25T02:21:24Z</dcterms:modified>
</cp:coreProperties>
</file>