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E612-F73A-41DE-831E-064CDFB151CC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8711-B9B2-4836-95FE-33C566FE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E612-F73A-41DE-831E-064CDFB151CC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8711-B9B2-4836-95FE-33C566FE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E612-F73A-41DE-831E-064CDFB151CC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8711-B9B2-4836-95FE-33C566FE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0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E612-F73A-41DE-831E-064CDFB151CC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8711-B9B2-4836-95FE-33C566FE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0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E612-F73A-41DE-831E-064CDFB151CC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8711-B9B2-4836-95FE-33C566FE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2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E612-F73A-41DE-831E-064CDFB151CC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8711-B9B2-4836-95FE-33C566FE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1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E612-F73A-41DE-831E-064CDFB151CC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8711-B9B2-4836-95FE-33C566FE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25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E612-F73A-41DE-831E-064CDFB151CC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8711-B9B2-4836-95FE-33C566FE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06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E612-F73A-41DE-831E-064CDFB151CC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8711-B9B2-4836-95FE-33C566FE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E612-F73A-41DE-831E-064CDFB151CC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8711-B9B2-4836-95FE-33C566FE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3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E612-F73A-41DE-831E-064CDFB151CC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8711-B9B2-4836-95FE-33C566FE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0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E612-F73A-41DE-831E-064CDFB151CC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E8711-B9B2-4836-95FE-33C566FE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2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1628800"/>
            <a:ext cx="60776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/>
              <a:t>Docker</a:t>
            </a:r>
            <a:r>
              <a:rPr lang="ko-KR" altLang="en-US" sz="3200" dirty="0" smtClean="0"/>
              <a:t>내에서의 </a:t>
            </a:r>
            <a:r>
              <a:rPr lang="en-US" altLang="ko-KR" sz="3200" dirty="0" err="1" smtClean="0"/>
              <a:t>Tensorflow</a:t>
            </a:r>
            <a:r>
              <a:rPr lang="ko-KR" altLang="en-US" sz="3200" dirty="0" smtClean="0"/>
              <a:t>설치</a:t>
            </a:r>
            <a:endParaRPr lang="en-US" altLang="ko-KR" sz="3200" dirty="0" smtClean="0"/>
          </a:p>
          <a:p>
            <a:r>
              <a:rPr lang="en-US" altLang="ko-KR" sz="3200" dirty="0" smtClean="0"/>
              <a:t>&amp; </a:t>
            </a:r>
            <a:r>
              <a:rPr lang="en-US" altLang="ko-KR" sz="3200" dirty="0" err="1" smtClean="0"/>
              <a:t>Docker</a:t>
            </a:r>
            <a:r>
              <a:rPr lang="ko-KR" altLang="en-US" sz="3200" dirty="0" smtClean="0"/>
              <a:t>기본 명령어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395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4056" y="198884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-machine </a:t>
            </a:r>
            <a:r>
              <a:rPr lang="en-US" altLang="ko-KR" dirty="0" err="1" smtClean="0"/>
              <a:t>ip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/>
              <a:t>cd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r>
              <a:rPr lang="en-US" altLang="ko-KR" dirty="0"/>
              <a:t>$ echo /$(</a:t>
            </a:r>
            <a:r>
              <a:rPr lang="en-US" altLang="ko-KR" dirty="0" err="1"/>
              <a:t>pwd</a:t>
            </a:r>
            <a:r>
              <a:rPr lang="en-US" altLang="ko-KR" dirty="0"/>
              <a:t>)/</a:t>
            </a:r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39552" y="4150821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/>
              <a:t>run ‐it ‐p 8888:8888 ‐p 6006:6006 ‐</a:t>
            </a:r>
            <a:r>
              <a:rPr lang="en-US" altLang="ko-KR" dirty="0" smtClean="0"/>
              <a:t>v /$(</a:t>
            </a:r>
            <a:r>
              <a:rPr lang="en-US" altLang="ko-KR" dirty="0" err="1"/>
              <a:t>pwd</a:t>
            </a:r>
            <a:r>
              <a:rPr lang="en-US" altLang="ko-KR" dirty="0"/>
              <a:t>)/</a:t>
            </a:r>
            <a:r>
              <a:rPr lang="en-US" altLang="ko-KR" dirty="0" err="1"/>
              <a:t>tensorflow</a:t>
            </a:r>
            <a:r>
              <a:rPr lang="en-US" altLang="ko-KR" dirty="0"/>
              <a:t>:/notebooks ‐‐name </a:t>
            </a:r>
            <a:r>
              <a:rPr lang="en-US" altLang="ko-KR" dirty="0" err="1"/>
              <a:t>tf</a:t>
            </a:r>
            <a:r>
              <a:rPr lang="en-US" altLang="ko-KR" dirty="0"/>
              <a:t> </a:t>
            </a:r>
            <a:r>
              <a:rPr lang="en-US" altLang="ko-KR" dirty="0" err="1"/>
              <a:t>pkmital</a:t>
            </a:r>
            <a:r>
              <a:rPr lang="en-US" altLang="ko-KR" dirty="0"/>
              <a:t>/tensorflow‐python3‐jupyter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텐서플로우</a:t>
            </a:r>
            <a:r>
              <a:rPr lang="ko-KR" altLang="en-US" dirty="0" smtClean="0">
                <a:solidFill>
                  <a:schemeClr val="tx1"/>
                </a:solidFill>
              </a:rPr>
              <a:t> 설치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619508"/>
            <a:ext cx="473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Docker Quick Start Terminal</a:t>
            </a:r>
            <a:r>
              <a:rPr lang="ko-KR" altLang="en-US" sz="1400" dirty="0" smtClean="0"/>
              <a:t>을 실행한 후에 다음을 입력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221661" y="2550279"/>
            <a:ext cx="2660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tensorflow</a:t>
            </a:r>
            <a:r>
              <a:rPr lang="ko-KR" altLang="en-US" sz="1400" dirty="0" smtClean="0"/>
              <a:t>라는 </a:t>
            </a:r>
            <a:r>
              <a:rPr lang="ko-KR" altLang="en-US" sz="1400" dirty="0" err="1" smtClean="0"/>
              <a:t>디렉토리를</a:t>
            </a:r>
            <a:r>
              <a:rPr lang="ko-KR" altLang="en-US" sz="1400" dirty="0" smtClean="0"/>
              <a:t> 생성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203848" y="2329135"/>
            <a:ext cx="2145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루트 </a:t>
            </a:r>
            <a:r>
              <a:rPr lang="ko-KR" altLang="en-US" sz="1400" dirty="0" err="1" smtClean="0"/>
              <a:t>디렉토리로</a:t>
            </a:r>
            <a:r>
              <a:rPr lang="ko-KR" altLang="en-US" sz="1400" dirty="0" smtClean="0"/>
              <a:t> 올라감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218706" y="2833191"/>
            <a:ext cx="4002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 PC</a:t>
            </a:r>
            <a:r>
              <a:rPr lang="ko-KR" altLang="en-US" sz="1400" dirty="0" smtClean="0"/>
              <a:t>상의 어떤 </a:t>
            </a:r>
            <a:r>
              <a:rPr lang="ko-KR" altLang="en-US" sz="1400" dirty="0" err="1" smtClean="0"/>
              <a:t>디렉토리랑연관되었는지를</a:t>
            </a:r>
            <a:r>
              <a:rPr lang="ko-KR" altLang="en-US" sz="1400" dirty="0" smtClean="0"/>
              <a:t> 보여줌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3841303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다음 명령어로 컨테이너를 생성하고 구동함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37809" y="2060848"/>
            <a:ext cx="4422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자기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머신의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ip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확인함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이 </a:t>
            </a:r>
            <a:r>
              <a:rPr lang="en-US" altLang="ko-KR" sz="1400" dirty="0" err="1" smtClean="0"/>
              <a:t>ip</a:t>
            </a:r>
            <a:r>
              <a:rPr lang="ko-KR" altLang="en-US" sz="1400" dirty="0" smtClean="0"/>
              <a:t>를 나중에 사용함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06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7"/>
          <p:cNvSpPr txBox="1">
            <a:spLocks/>
          </p:cNvSpPr>
          <p:nvPr/>
        </p:nvSpPr>
        <p:spPr>
          <a:xfrm>
            <a:off x="899592" y="413792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solidFill>
                  <a:schemeClr val="tx1"/>
                </a:solidFill>
              </a:rPr>
              <a:t>Jupyter</a:t>
            </a:r>
            <a:r>
              <a:rPr lang="en-US" altLang="ko-KR" dirty="0" smtClean="0">
                <a:solidFill>
                  <a:schemeClr val="tx1"/>
                </a:solidFill>
              </a:rPr>
              <a:t> notebook</a:t>
            </a:r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4297" y="1772816"/>
            <a:ext cx="201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jupyter</a:t>
            </a:r>
            <a:r>
              <a:rPr lang="en-US" altLang="ko-KR" dirty="0"/>
              <a:t> notebook &amp;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0521" y="1794850"/>
            <a:ext cx="2343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jupyter</a:t>
            </a:r>
            <a:r>
              <a:rPr lang="en-US" altLang="ko-KR" sz="1400" dirty="0" smtClean="0"/>
              <a:t> notebook</a:t>
            </a:r>
            <a:r>
              <a:rPr lang="ko-KR" altLang="en-US" sz="1400" dirty="0" smtClean="0"/>
              <a:t>을 실행한다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771091" y="2555612"/>
            <a:ext cx="85234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Chrome</a:t>
            </a:r>
            <a:r>
              <a:rPr lang="ko-KR" altLang="en-US" dirty="0" smtClean="0"/>
              <a:t>을 열기     </a:t>
            </a:r>
            <a:r>
              <a:rPr lang="en-US" altLang="ko-KR" dirty="0" smtClean="0">
                <a:sym typeface="Wingdings" panose="05000000000000000000" pitchFamily="2" charset="2"/>
              </a:rPr>
              <a:t> explorer</a:t>
            </a:r>
            <a:r>
              <a:rPr lang="ko-KR" altLang="en-US" dirty="0" smtClean="0">
                <a:sym typeface="Wingdings" panose="05000000000000000000" pitchFamily="2" charset="2"/>
              </a:rPr>
              <a:t>말고 </a:t>
            </a:r>
            <a:r>
              <a:rPr lang="en-US" altLang="ko-KR" dirty="0" smtClean="0">
                <a:sym typeface="Wingdings" panose="05000000000000000000" pitchFamily="2" charset="2"/>
              </a:rPr>
              <a:t>chrome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/>
              <a:t>주소창에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-machine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찾았던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에  </a:t>
            </a:r>
            <a:r>
              <a:rPr lang="en-US" altLang="ko-KR" dirty="0" smtClean="0"/>
              <a:t>port 8888</a:t>
            </a:r>
            <a:r>
              <a:rPr lang="ko-KR" altLang="en-US" dirty="0" smtClean="0"/>
              <a:t>을 주소로 치기</a:t>
            </a:r>
            <a:r>
              <a:rPr lang="en-US" altLang="ko-KR" dirty="0" smtClean="0"/>
              <a:t> 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                                      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644" y="3717032"/>
            <a:ext cx="3960440" cy="2953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051720" y="3933056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653644" y="3432775"/>
            <a:ext cx="614100" cy="500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1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5116" y="1916832"/>
            <a:ext cx="708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 –a            </a:t>
            </a:r>
            <a:r>
              <a:rPr lang="en-US" altLang="ko-KR" dirty="0" smtClean="0">
                <a:sym typeface="Wingdings" panose="05000000000000000000" pitchFamily="2" charset="2"/>
              </a:rPr>
              <a:t>   </a:t>
            </a:r>
            <a:r>
              <a:rPr lang="ko-KR" altLang="en-US" dirty="0" smtClean="0">
                <a:sym typeface="Wingdings" panose="05000000000000000000" pitchFamily="2" charset="2"/>
              </a:rPr>
              <a:t>모든 </a:t>
            </a:r>
            <a:r>
              <a:rPr lang="ko-KR" altLang="en-US" dirty="0" smtClean="0">
                <a:sym typeface="Wingdings" panose="05000000000000000000" pitchFamily="2" charset="2"/>
              </a:rPr>
              <a:t>컨테이너의 리스트를 </a:t>
            </a:r>
            <a:r>
              <a:rPr lang="ko-KR" altLang="en-US" dirty="0" smtClean="0">
                <a:sym typeface="Wingdings" panose="05000000000000000000" pitchFamily="2" charset="2"/>
              </a:rPr>
              <a:t>확인함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en-US" altLang="ko-KR" dirty="0" smtClean="0"/>
              <a:t>      </a:t>
            </a:r>
            <a:endParaRPr lang="ko-KR" altLang="en-US" dirty="0"/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Docker </a:t>
            </a:r>
            <a:r>
              <a:rPr lang="ko-KR" altLang="en-US" dirty="0" smtClean="0">
                <a:solidFill>
                  <a:schemeClr val="tx1"/>
                </a:solidFill>
              </a:rPr>
              <a:t>기본 명령어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2782669"/>
            <a:ext cx="7403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restart  ID   </a:t>
            </a:r>
            <a:r>
              <a:rPr lang="en-US" altLang="ko-KR" dirty="0" smtClean="0">
                <a:sym typeface="Wingdings" panose="05000000000000000000" pitchFamily="2" charset="2"/>
              </a:rPr>
              <a:t> ID</a:t>
            </a:r>
            <a:r>
              <a:rPr lang="ko-KR" altLang="en-US" dirty="0" smtClean="0">
                <a:sym typeface="Wingdings" panose="05000000000000000000" pitchFamily="2" charset="2"/>
              </a:rPr>
              <a:t>라는 아이디를 가진 컨테이너를 </a:t>
            </a:r>
            <a:r>
              <a:rPr lang="ko-KR" altLang="en-US" dirty="0" err="1" smtClean="0">
                <a:sym typeface="Wingdings" panose="05000000000000000000" pitchFamily="2" charset="2"/>
              </a:rPr>
              <a:t>재시작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보통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                </a:t>
            </a:r>
            <a:r>
              <a:rPr lang="ko-KR" altLang="en-US" dirty="0" smtClean="0">
                <a:sym typeface="Wingdings" panose="05000000000000000000" pitchFamily="2" charset="2"/>
              </a:rPr>
              <a:t>앞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글자 정도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치면 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0778" y="3501008"/>
            <a:ext cx="812260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attach  ID   </a:t>
            </a:r>
            <a:r>
              <a:rPr lang="en-US" altLang="ko-KR" dirty="0" smtClean="0">
                <a:sym typeface="Wingdings" panose="05000000000000000000" pitchFamily="2" charset="2"/>
              </a:rPr>
              <a:t> ID</a:t>
            </a:r>
            <a:r>
              <a:rPr lang="ko-KR" altLang="en-US" dirty="0" smtClean="0">
                <a:sym typeface="Wingdings" panose="05000000000000000000" pitchFamily="2" charset="2"/>
              </a:rPr>
              <a:t>라는 아이디를 가진 컨테이너에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들어감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보통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                </a:t>
            </a:r>
            <a:r>
              <a:rPr lang="ko-KR" altLang="en-US" dirty="0" smtClean="0">
                <a:sym typeface="Wingdings" panose="05000000000000000000" pitchFamily="2" charset="2"/>
              </a:rPr>
              <a:t>앞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글자 정도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치면 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 ID   </a:t>
            </a:r>
            <a:r>
              <a:rPr lang="en-US" altLang="ko-KR" dirty="0" smtClean="0">
                <a:sym typeface="Wingdings" panose="05000000000000000000" pitchFamily="2" charset="2"/>
              </a:rPr>
              <a:t> ID</a:t>
            </a:r>
            <a:r>
              <a:rPr lang="ko-KR" altLang="en-US" dirty="0" smtClean="0">
                <a:sym typeface="Wingdings" panose="05000000000000000000" pitchFamily="2" charset="2"/>
              </a:rPr>
              <a:t>라는 아이디를 가진 컨테이너</a:t>
            </a:r>
            <a:r>
              <a:rPr lang="ko-KR" altLang="en-US" dirty="0" smtClean="0">
                <a:sym typeface="Wingdings" panose="05000000000000000000" pitchFamily="2" charset="2"/>
              </a:rPr>
              <a:t>를 삭제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보통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                                     </a:t>
            </a:r>
            <a:r>
              <a:rPr lang="ko-KR" altLang="en-US" dirty="0" smtClean="0">
                <a:sym typeface="Wingdings" panose="05000000000000000000" pitchFamily="2" charset="2"/>
              </a:rPr>
              <a:t>앞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글자 정도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치면 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 smtClean="0"/>
          </a:p>
          <a:p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55576" y="5363924"/>
            <a:ext cx="49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exit  </a:t>
            </a:r>
            <a:r>
              <a:rPr lang="en-US" altLang="ko-KR" dirty="0" smtClean="0">
                <a:sym typeface="Wingdings" panose="05000000000000000000" pitchFamily="2" charset="2"/>
              </a:rPr>
              <a:t>  </a:t>
            </a:r>
            <a:r>
              <a:rPr lang="en-US" altLang="ko-KR" dirty="0" err="1" smtClean="0">
                <a:sym typeface="Wingdings" panose="05000000000000000000" pitchFamily="2" charset="2"/>
              </a:rPr>
              <a:t>docker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 err="1" smtClean="0">
                <a:sym typeface="Wingdings" panose="05000000000000000000" pitchFamily="2" charset="2"/>
              </a:rPr>
              <a:t>빠져나오고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docker</a:t>
            </a:r>
            <a:r>
              <a:rPr lang="ko-KR" altLang="en-US" dirty="0" smtClean="0">
                <a:sym typeface="Wingdings" panose="05000000000000000000" pitchFamily="2" charset="2"/>
              </a:rPr>
              <a:t>를 중지시킴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7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219</Words>
  <Application>Microsoft Office PowerPoint</Application>
  <PresentationFormat>화면 슬라이드 쇼(4:3)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텐서플로우 설치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이석호</dc:creator>
  <cp:lastModifiedBy>이석호</cp:lastModifiedBy>
  <cp:revision>1</cp:revision>
  <dcterms:created xsi:type="dcterms:W3CDTF">2017-02-07T23:23:36Z</dcterms:created>
  <dcterms:modified xsi:type="dcterms:W3CDTF">2017-02-07T23:28:15Z</dcterms:modified>
</cp:coreProperties>
</file>