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35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DBC"/>
    <a:srgbClr val="37CBFF"/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6366" autoAdjust="0"/>
  </p:normalViewPr>
  <p:slideViewPr>
    <p:cSldViewPr>
      <p:cViewPr varScale="1">
        <p:scale>
          <a:sx n="88" d="100"/>
          <a:sy n="8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79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88.wmf"/><Relationship Id="rId7" Type="http://schemas.openxmlformats.org/officeDocument/2006/relationships/image" Target="../media/image94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1.wmf"/><Relationship Id="rId7" Type="http://schemas.openxmlformats.org/officeDocument/2006/relationships/image" Target="../media/image90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8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1.wmf"/><Relationship Id="rId7" Type="http://schemas.openxmlformats.org/officeDocument/2006/relationships/image" Target="../media/image9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1.wmf"/><Relationship Id="rId7" Type="http://schemas.openxmlformats.org/officeDocument/2006/relationships/image" Target="../media/image90.wmf"/><Relationship Id="rId2" Type="http://schemas.openxmlformats.org/officeDocument/2006/relationships/image" Target="../media/image100.wmf"/><Relationship Id="rId1" Type="http://schemas.openxmlformats.org/officeDocument/2006/relationships/image" Target="../media/image101.wmf"/><Relationship Id="rId6" Type="http://schemas.openxmlformats.org/officeDocument/2006/relationships/image" Target="../media/image98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11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3.wmf"/><Relationship Id="rId7" Type="http://schemas.openxmlformats.org/officeDocument/2006/relationships/image" Target="../media/image114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116.wmf"/><Relationship Id="rId1" Type="http://schemas.openxmlformats.org/officeDocument/2006/relationships/image" Target="../media/image86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117.wmf"/><Relationship Id="rId7" Type="http://schemas.openxmlformats.org/officeDocument/2006/relationships/image" Target="../media/image94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2.wmf"/><Relationship Id="rId3" Type="http://schemas.openxmlformats.org/officeDocument/2006/relationships/image" Target="../media/image4.wmf"/><Relationship Id="rId7" Type="http://schemas.openxmlformats.org/officeDocument/2006/relationships/image" Target="../media/image27.wmf"/><Relationship Id="rId12" Type="http://schemas.openxmlformats.org/officeDocument/2006/relationships/image" Target="../media/image14.wmf"/><Relationship Id="rId2" Type="http://schemas.openxmlformats.org/officeDocument/2006/relationships/image" Target="../media/image3.wmf"/><Relationship Id="rId16" Type="http://schemas.openxmlformats.org/officeDocument/2006/relationships/image" Target="../media/image35.wmf"/><Relationship Id="rId1" Type="http://schemas.openxmlformats.org/officeDocument/2006/relationships/image" Target="../media/image25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6.wmf"/><Relationship Id="rId15" Type="http://schemas.openxmlformats.org/officeDocument/2006/relationships/image" Target="../media/image34.wmf"/><Relationship Id="rId10" Type="http://schemas.openxmlformats.org/officeDocument/2006/relationships/image" Target="../media/image30.wmf"/><Relationship Id="rId4" Type="http://schemas.openxmlformats.org/officeDocument/2006/relationships/image" Target="../media/image5.wmf"/><Relationship Id="rId9" Type="http://schemas.openxmlformats.org/officeDocument/2006/relationships/image" Target="../media/image29.wmf"/><Relationship Id="rId14" Type="http://schemas.openxmlformats.org/officeDocument/2006/relationships/image" Target="../media/image3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1.wmf"/><Relationship Id="rId7" Type="http://schemas.openxmlformats.org/officeDocument/2006/relationships/image" Target="../media/image90.wmf"/><Relationship Id="rId2" Type="http://schemas.openxmlformats.org/officeDocument/2006/relationships/image" Target="../media/image97.wmf"/><Relationship Id="rId1" Type="http://schemas.openxmlformats.org/officeDocument/2006/relationships/image" Target="../media/image118.wmf"/><Relationship Id="rId6" Type="http://schemas.openxmlformats.org/officeDocument/2006/relationships/image" Target="../media/image98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1.wmf"/><Relationship Id="rId7" Type="http://schemas.openxmlformats.org/officeDocument/2006/relationships/image" Target="../media/image90.wmf"/><Relationship Id="rId2" Type="http://schemas.openxmlformats.org/officeDocument/2006/relationships/image" Target="../media/image100.wmf"/><Relationship Id="rId1" Type="http://schemas.openxmlformats.org/officeDocument/2006/relationships/image" Target="../media/image119.wmf"/><Relationship Id="rId6" Type="http://schemas.openxmlformats.org/officeDocument/2006/relationships/image" Target="../media/image98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94.wmf"/><Relationship Id="rId7" Type="http://schemas.openxmlformats.org/officeDocument/2006/relationships/image" Target="../media/image86.wmf"/><Relationship Id="rId2" Type="http://schemas.openxmlformats.org/officeDocument/2006/relationships/image" Target="../media/image91.wmf"/><Relationship Id="rId1" Type="http://schemas.openxmlformats.org/officeDocument/2006/relationships/image" Target="../media/image120.wmf"/><Relationship Id="rId6" Type="http://schemas.openxmlformats.org/officeDocument/2006/relationships/image" Target="../media/image90.wmf"/><Relationship Id="rId5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image" Target="../media/image8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4E42B5-DEED-4850-91C5-47A3FB1EA1A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2.wmf"/><Relationship Id="rId3" Type="http://schemas.openxmlformats.org/officeDocument/2006/relationships/image" Target="../media/image66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png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8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91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8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0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91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7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9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9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9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8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1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2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3.wmf"/><Relationship Id="rId8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2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이석호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95" y="1835820"/>
            <a:ext cx="2081825" cy="65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1033572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Sigmoid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4801"/>
            <a:ext cx="7391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79712" y="1916832"/>
            <a:ext cx="4176464" cy="3312368"/>
            <a:chOff x="1979712" y="1916832"/>
            <a:chExt cx="4176464" cy="331236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979712" y="3933056"/>
              <a:ext cx="41764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4067944" y="1916832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3419872" y="2132856"/>
              <a:ext cx="1512168" cy="3096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99992" y="3861048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499992" y="3068960"/>
              <a:ext cx="0" cy="7920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067944" y="3068960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74382" y="39489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8318" y="29359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8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6672"/>
            <a:ext cx="3048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764704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Sigmoid </a:t>
            </a:r>
            <a:r>
              <a:rPr lang="ko-KR" altLang="en-US" sz="2800" dirty="0" smtClean="0"/>
              <a:t>함수의 미분</a:t>
            </a:r>
            <a:endParaRPr lang="ko-KR" altLang="en-US" sz="2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70129"/>
              </p:ext>
            </p:extLst>
          </p:nvPr>
        </p:nvGraphicFramePr>
        <p:xfrm>
          <a:off x="1187624" y="1844824"/>
          <a:ext cx="1823979" cy="78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수식" r:id="rId4" imgW="850680" imgH="368280" progId="Equation.3">
                  <p:embed/>
                </p:oleObj>
              </mc:Choice>
              <mc:Fallback>
                <p:oleObj name="수식" r:id="rId4" imgW="85068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844824"/>
                        <a:ext cx="1823979" cy="78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092386"/>
              </p:ext>
            </p:extLst>
          </p:nvPr>
        </p:nvGraphicFramePr>
        <p:xfrm>
          <a:off x="352203" y="3573016"/>
          <a:ext cx="1090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수식" r:id="rId6" imgW="507960" imgH="190440" progId="Equation.3">
                  <p:embed/>
                </p:oleObj>
              </mc:Choice>
              <mc:Fallback>
                <p:oleObj name="수식" r:id="rId6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03" y="3573016"/>
                        <a:ext cx="10906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41057"/>
              </p:ext>
            </p:extLst>
          </p:nvPr>
        </p:nvGraphicFramePr>
        <p:xfrm>
          <a:off x="4324182" y="1916832"/>
          <a:ext cx="40052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2" name="수식" r:id="rId8" imgW="1866600" imgH="380880" progId="Equation.3">
                  <p:embed/>
                </p:oleObj>
              </mc:Choice>
              <mc:Fallback>
                <p:oleObj name="수식" r:id="rId8" imgW="1866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182" y="1916832"/>
                        <a:ext cx="40052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29308"/>
              </p:ext>
            </p:extLst>
          </p:nvPr>
        </p:nvGraphicFramePr>
        <p:xfrm>
          <a:off x="323528" y="4410348"/>
          <a:ext cx="1744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3" name="수식" r:id="rId10" imgW="812520" imgH="215640" progId="Equation.3">
                  <p:embed/>
                </p:oleObj>
              </mc:Choice>
              <mc:Fallback>
                <p:oleObj name="수식" r:id="rId10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10348"/>
                        <a:ext cx="1744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18675"/>
              </p:ext>
            </p:extLst>
          </p:nvPr>
        </p:nvGraphicFramePr>
        <p:xfrm>
          <a:off x="3160222" y="3584252"/>
          <a:ext cx="1254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수식" r:id="rId12" imgW="583920" imgH="190440" progId="Equation.3">
                  <p:embed/>
                </p:oleObj>
              </mc:Choice>
              <mc:Fallback>
                <p:oleObj name="수식" r:id="rId12" imgW="583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222" y="3584252"/>
                        <a:ext cx="12541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137927"/>
              </p:ext>
            </p:extLst>
          </p:nvPr>
        </p:nvGraphicFramePr>
        <p:xfrm>
          <a:off x="3171007" y="4331069"/>
          <a:ext cx="1635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수식" r:id="rId14" imgW="761760" imgH="215640" progId="Equation.3">
                  <p:embed/>
                </p:oleObj>
              </mc:Choice>
              <mc:Fallback>
                <p:oleObj name="수식" r:id="rId14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007" y="4331069"/>
                        <a:ext cx="1635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2298962" y="3717032"/>
            <a:ext cx="5919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298961" y="4563123"/>
            <a:ext cx="5919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67394"/>
              </p:ext>
            </p:extLst>
          </p:nvPr>
        </p:nvGraphicFramePr>
        <p:xfrm>
          <a:off x="5436096" y="3163295"/>
          <a:ext cx="3133725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수식" r:id="rId16" imgW="1460160" imgH="1434960" progId="Equation.3">
                  <p:embed/>
                </p:oleObj>
              </mc:Choice>
              <mc:Fallback>
                <p:oleObj name="수식" r:id="rId16" imgW="14601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163295"/>
                        <a:ext cx="3133725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3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700808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4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54180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자유형 1"/>
          <p:cNvSpPr/>
          <p:nvPr/>
        </p:nvSpPr>
        <p:spPr>
          <a:xfrm>
            <a:off x="3393276" y="1271370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419872" y="3119304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463957" y="2197455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456090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36027"/>
              </p:ext>
            </p:extLst>
          </p:nvPr>
        </p:nvGraphicFramePr>
        <p:xfrm>
          <a:off x="5709369" y="3873054"/>
          <a:ext cx="1958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수식" r:id="rId4" imgW="914400" imgH="355320" progId="Equation.3">
                  <p:embed/>
                </p:oleObj>
              </mc:Choice>
              <mc:Fallback>
                <p:oleObj name="수식" r:id="rId4" imgW="9144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9369" y="3873054"/>
                        <a:ext cx="19589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54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9" y="4993158"/>
            <a:ext cx="849725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6228184" y="4509120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152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152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87382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55209" y="118464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15174" y="3212976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429257" y="214789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207262" y="1700808"/>
            <a:ext cx="108012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6"/>
          </p:cNvCxnSpPr>
          <p:nvPr/>
        </p:nvCxnSpPr>
        <p:spPr>
          <a:xfrm flipV="1">
            <a:off x="1298909" y="2780928"/>
            <a:ext cx="988473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931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613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57200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7200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8445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75689" y="118464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35654" y="3212976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170320" y="214789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27742" y="1700808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19389" y="2492896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979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661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7862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2060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38041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7299" y="20608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635896" y="227687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38110"/>
              </p:ext>
            </p:extLst>
          </p:nvPr>
        </p:nvGraphicFramePr>
        <p:xfrm>
          <a:off x="7575824" y="3815984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수식" r:id="rId3" imgW="596880" imgH="355320" progId="Equation.3">
                  <p:embed/>
                </p:oleObj>
              </mc:Choice>
              <mc:Fallback>
                <p:oleObj name="수식" r:id="rId3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824" y="3815984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>
            <a:stCxn id="40" idx="0"/>
          </p:cNvCxnSpPr>
          <p:nvPr/>
        </p:nvCxnSpPr>
        <p:spPr>
          <a:xfrm flipV="1">
            <a:off x="8214792" y="2564904"/>
            <a:ext cx="29616" cy="125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90470"/>
              </p:ext>
            </p:extLst>
          </p:nvPr>
        </p:nvGraphicFramePr>
        <p:xfrm>
          <a:off x="1635125" y="4868863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수식" r:id="rId5" imgW="1625400" imgH="355320" progId="Equation.3">
                  <p:embed/>
                </p:oleObj>
              </mc:Choice>
              <mc:Fallback>
                <p:oleObj name="수식" r:id="rId5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868863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986344" y="126876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86344" y="3284984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227687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004048" y="1988840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033733" y="2996952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80112" y="17635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2120" y="34917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121756" y="278092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3651" y="25556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시험문제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051720" y="1772816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61312" y="3845146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61312" y="1789191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51720" y="1988840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1800" y="14034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5172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298766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0740" y="34917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19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36450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92306"/>
              </p:ext>
            </p:extLst>
          </p:nvPr>
        </p:nvGraphicFramePr>
        <p:xfrm>
          <a:off x="2408833" y="1283866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1283866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06668"/>
              </p:ext>
            </p:extLst>
          </p:nvPr>
        </p:nvGraphicFramePr>
        <p:xfrm>
          <a:off x="1691680" y="2886844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86844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6568"/>
              </p:ext>
            </p:extLst>
          </p:nvPr>
        </p:nvGraphicFramePr>
        <p:xfrm>
          <a:off x="1725588" y="2186062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588" y="2186062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06417"/>
              </p:ext>
            </p:extLst>
          </p:nvPr>
        </p:nvGraphicFramePr>
        <p:xfrm>
          <a:off x="2441575" y="3371850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371850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36759"/>
              </p:ext>
            </p:extLst>
          </p:nvPr>
        </p:nvGraphicFramePr>
        <p:xfrm>
          <a:off x="5231965" y="1688386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65" y="1688386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02522"/>
              </p:ext>
            </p:extLst>
          </p:nvPr>
        </p:nvGraphicFramePr>
        <p:xfrm>
          <a:off x="5348288" y="34290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4290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9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8754" y="29249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79821"/>
              </p:ext>
            </p:extLst>
          </p:nvPr>
        </p:nvGraphicFramePr>
        <p:xfrm>
          <a:off x="7575824" y="3815984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수식" r:id="rId3" imgW="596880" imgH="355320" progId="Equation.3">
                  <p:embed/>
                </p:oleObj>
              </mc:Choice>
              <mc:Fallback>
                <p:oleObj name="수식" r:id="rId3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824" y="3815984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 flipV="1">
            <a:off x="5786544" y="2276872"/>
            <a:ext cx="178052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72140"/>
              </p:ext>
            </p:extLst>
          </p:nvPr>
        </p:nvGraphicFramePr>
        <p:xfrm>
          <a:off x="1635125" y="4868863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수식" r:id="rId5" imgW="1625400" imgH="355320" progId="Equation.3">
                  <p:embed/>
                </p:oleObj>
              </mc:Choice>
              <mc:Fallback>
                <p:oleObj name="수식" r:id="rId5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868863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979712" y="2276872"/>
            <a:ext cx="229668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349656" y="2276872"/>
            <a:ext cx="11584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90380"/>
              </p:ext>
            </p:extLst>
          </p:nvPr>
        </p:nvGraphicFramePr>
        <p:xfrm>
          <a:off x="5292080" y="4077072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수식" r:id="rId3" imgW="1625400" imgH="355320" progId="Equation.3">
                  <p:embed/>
                </p:oleObj>
              </mc:Choice>
              <mc:Fallback>
                <p:oleObj name="수식" r:id="rId3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77072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0072" y="515893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4651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수식" r:id="rId5" imgW="203040" imgH="228600" progId="Equation.3">
                  <p:embed/>
                </p:oleObj>
              </mc:Choice>
              <mc:Fallback>
                <p:oleObj name="수식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79803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798"/>
              </p:ext>
            </p:extLst>
          </p:nvPr>
        </p:nvGraphicFramePr>
        <p:xfrm>
          <a:off x="198438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수식" r:id="rId9" imgW="2120760" imgH="393480" progId="Equation.3">
                  <p:embed/>
                </p:oleObj>
              </mc:Choice>
              <mc:Fallback>
                <p:oleObj name="수식" r:id="rId9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347864" y="3557981"/>
            <a:ext cx="262074" cy="66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63413"/>
              </p:ext>
            </p:extLst>
          </p:nvPr>
        </p:nvGraphicFramePr>
        <p:xfrm>
          <a:off x="1669908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908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68480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2270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수식" r:id="rId15" imgW="152280" imgH="203040" progId="Equation.3">
                  <p:embed/>
                </p:oleObj>
              </mc:Choice>
              <mc:Fallback>
                <p:oleObj name="수식" r:id="rId1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>
          <a:xfrm>
            <a:off x="3955918" y="764704"/>
            <a:ext cx="160763" cy="204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3265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9998" y="517322"/>
            <a:ext cx="420583" cy="34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85266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41281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3023"/>
              </p:ext>
            </p:extLst>
          </p:nvPr>
        </p:nvGraphicFramePr>
        <p:xfrm>
          <a:off x="198438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수식" r:id="rId7" imgW="2120760" imgH="393480" progId="Equation.3">
                  <p:embed/>
                </p:oleObj>
              </mc:Choice>
              <mc:Fallback>
                <p:oleObj name="수식" r:id="rId7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275856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47247"/>
              </p:ext>
            </p:extLst>
          </p:nvPr>
        </p:nvGraphicFramePr>
        <p:xfrm>
          <a:off x="169168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1749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197137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54156"/>
              </p:ext>
            </p:extLst>
          </p:nvPr>
        </p:nvGraphicFramePr>
        <p:xfrm>
          <a:off x="5890741" y="4530407"/>
          <a:ext cx="1250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수식" r:id="rId15" imgW="583920" imgH="393480" progId="Equation.3">
                  <p:embed/>
                </p:oleObj>
              </mc:Choice>
              <mc:Fallback>
                <p:oleObj name="수식" r:id="rId15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741" y="4530407"/>
                        <a:ext cx="1250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05118"/>
              </p:ext>
            </p:extLst>
          </p:nvPr>
        </p:nvGraphicFramePr>
        <p:xfrm>
          <a:off x="5858934" y="3647169"/>
          <a:ext cx="2066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수식" r:id="rId17" imgW="965160" imgH="228600" progId="Equation.3">
                  <p:embed/>
                </p:oleObj>
              </mc:Choice>
              <mc:Fallback>
                <p:oleObj name="수식" r:id="rId17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934" y="3647169"/>
                        <a:ext cx="20669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228184" y="422108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560" y="4523858"/>
            <a:ext cx="319031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6"/>
          </p:cNvCxnSpPr>
          <p:nvPr/>
        </p:nvCxnSpPr>
        <p:spPr>
          <a:xfrm>
            <a:off x="4737591" y="4721880"/>
            <a:ext cx="942586" cy="19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27347"/>
              </p:ext>
            </p:extLst>
          </p:nvPr>
        </p:nvGraphicFramePr>
        <p:xfrm>
          <a:off x="328613" y="209550"/>
          <a:ext cx="1389062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수식" r:id="rId3" imgW="787320" imgH="927000" progId="Equation.3">
                  <p:embed/>
                </p:oleObj>
              </mc:Choice>
              <mc:Fallback>
                <p:oleObj name="수식" r:id="rId3" imgW="787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09550"/>
                        <a:ext cx="1389062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타원 2"/>
          <p:cNvSpPr/>
          <p:nvPr/>
        </p:nvSpPr>
        <p:spPr>
          <a:xfrm>
            <a:off x="777578" y="23273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77578" y="297547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7578" y="36235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7578" y="427161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45730" y="32635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6"/>
            <a:endCxn id="7" idx="1"/>
          </p:cNvCxnSpPr>
          <p:nvPr/>
        </p:nvCxnSpPr>
        <p:spPr>
          <a:xfrm>
            <a:off x="993602" y="2435411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993602" y="3083483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7" idx="2"/>
          </p:cNvCxnSpPr>
          <p:nvPr/>
        </p:nvCxnSpPr>
        <p:spPr>
          <a:xfrm flipV="1">
            <a:off x="993602" y="3371515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7" idx="3"/>
          </p:cNvCxnSpPr>
          <p:nvPr/>
        </p:nvCxnSpPr>
        <p:spPr>
          <a:xfrm flipV="1">
            <a:off x="993602" y="3447891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69264"/>
              </p:ext>
            </p:extLst>
          </p:nvPr>
        </p:nvGraphicFramePr>
        <p:xfrm>
          <a:off x="1421582" y="2399084"/>
          <a:ext cx="292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수식" r:id="rId5" imgW="164880" imgH="203040" progId="Equation.3">
                  <p:embed/>
                </p:oleObj>
              </mc:Choice>
              <mc:Fallback>
                <p:oleObj name="수식" r:id="rId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82" y="2399084"/>
                        <a:ext cx="292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23928"/>
              </p:ext>
            </p:extLst>
          </p:nvPr>
        </p:nvGraphicFramePr>
        <p:xfrm>
          <a:off x="1267074" y="2866628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수식" r:id="rId7" imgW="177480" imgH="203040" progId="Equation.3">
                  <p:embed/>
                </p:oleObj>
              </mc:Choice>
              <mc:Fallback>
                <p:oleObj name="수식" r:id="rId7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4" y="2866628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53046"/>
              </p:ext>
            </p:extLst>
          </p:nvPr>
        </p:nvGraphicFramePr>
        <p:xfrm>
          <a:off x="1198811" y="32635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수식" r:id="rId9" imgW="177480" imgH="203040" progId="Equation.3">
                  <p:embed/>
                </p:oleObj>
              </mc:Choice>
              <mc:Fallback>
                <p:oleObj name="수식" r:id="rId9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2635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51808"/>
              </p:ext>
            </p:extLst>
          </p:nvPr>
        </p:nvGraphicFramePr>
        <p:xfrm>
          <a:off x="1198811" y="36953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수식" r:id="rId11" imgW="177480" imgH="203040" progId="Equation.3">
                  <p:embed/>
                </p:oleObj>
              </mc:Choice>
              <mc:Fallback>
                <p:oleObj name="수식" r:id="rId11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6953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25151"/>
              </p:ext>
            </p:extLst>
          </p:nvPr>
        </p:nvGraphicFramePr>
        <p:xfrm>
          <a:off x="5265738" y="415925"/>
          <a:ext cx="2981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수식" r:id="rId13" imgW="1688760" imgH="215640" progId="Equation.3">
                  <p:embed/>
                </p:oleObj>
              </mc:Choice>
              <mc:Fallback>
                <p:oleObj name="수식" r:id="rId13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15925"/>
                        <a:ext cx="29813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7935"/>
              </p:ext>
            </p:extLst>
          </p:nvPr>
        </p:nvGraphicFramePr>
        <p:xfrm>
          <a:off x="436563" y="2162175"/>
          <a:ext cx="290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수식" r:id="rId15" imgW="164880" imgH="228600" progId="Equation.3">
                  <p:embed/>
                </p:oleObj>
              </mc:Choice>
              <mc:Fallback>
                <p:oleObj name="수식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162175"/>
                        <a:ext cx="290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63529"/>
              </p:ext>
            </p:extLst>
          </p:nvPr>
        </p:nvGraphicFramePr>
        <p:xfrm>
          <a:off x="395536" y="28809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수식" r:id="rId17" imgW="164880" imgH="228600" progId="Equation.3">
                  <p:embed/>
                </p:oleObj>
              </mc:Choice>
              <mc:Fallback>
                <p:oleObj name="수식" r:id="rId1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09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17931"/>
              </p:ext>
            </p:extLst>
          </p:nvPr>
        </p:nvGraphicFramePr>
        <p:xfrm>
          <a:off x="395288" y="3529013"/>
          <a:ext cx="29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수식" r:id="rId19" imgW="164880" imgH="228600" progId="Equation.3">
                  <p:embed/>
                </p:oleObj>
              </mc:Choice>
              <mc:Fallback>
                <p:oleObj name="수식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9013"/>
                        <a:ext cx="2905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36033"/>
              </p:ext>
            </p:extLst>
          </p:nvPr>
        </p:nvGraphicFramePr>
        <p:xfrm>
          <a:off x="395536" y="41763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수식" r:id="rId21" imgW="164880" imgH="228600" progId="Equation.3">
                  <p:embed/>
                </p:oleObj>
              </mc:Choice>
              <mc:Fallback>
                <p:oleObj name="수식" r:id="rId2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763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화살표 연결선 28"/>
          <p:cNvCxnSpPr>
            <a:stCxn id="7" idx="6"/>
          </p:cNvCxnSpPr>
          <p:nvPr/>
        </p:nvCxnSpPr>
        <p:spPr>
          <a:xfrm>
            <a:off x="2361754" y="33715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71724"/>
              </p:ext>
            </p:extLst>
          </p:nvPr>
        </p:nvGraphicFramePr>
        <p:xfrm>
          <a:off x="2836863" y="3238500"/>
          <a:ext cx="4937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수식" r:id="rId23" imgW="279360" imgH="190440" progId="Equation.3">
                  <p:embed/>
                </p:oleObj>
              </mc:Choice>
              <mc:Fallback>
                <p:oleObj name="수식" r:id="rId23" imgW="279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238500"/>
                        <a:ext cx="4937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94023"/>
              </p:ext>
            </p:extLst>
          </p:nvPr>
        </p:nvGraphicFramePr>
        <p:xfrm>
          <a:off x="2960688" y="704850"/>
          <a:ext cx="674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수식" r:id="rId25" imgW="380880" imgH="177480" progId="Equation.3">
                  <p:embed/>
                </p:oleObj>
              </mc:Choice>
              <mc:Fallback>
                <p:oleObj name="수식" r:id="rId25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704850"/>
                        <a:ext cx="674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47278" y="7234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0489"/>
              </p:ext>
            </p:extLst>
          </p:nvPr>
        </p:nvGraphicFramePr>
        <p:xfrm>
          <a:off x="251520" y="4941168"/>
          <a:ext cx="18161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수식" r:id="rId27" imgW="1028520" imgH="952200" progId="Equation.3">
                  <p:embed/>
                </p:oleObj>
              </mc:Choice>
              <mc:Fallback>
                <p:oleObj name="수식" r:id="rId27" imgW="1028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18161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21601"/>
              </p:ext>
            </p:extLst>
          </p:nvPr>
        </p:nvGraphicFramePr>
        <p:xfrm>
          <a:off x="5189538" y="1092200"/>
          <a:ext cx="3163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5" name="수식" r:id="rId29" imgW="1790640" imgH="228600" progId="Equation.3">
                  <p:embed/>
                </p:oleObj>
              </mc:Choice>
              <mc:Fallback>
                <p:oleObj name="수식" r:id="rId29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092200"/>
                        <a:ext cx="31638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4900"/>
              </p:ext>
            </p:extLst>
          </p:nvPr>
        </p:nvGraphicFramePr>
        <p:xfrm>
          <a:off x="5226050" y="1860550"/>
          <a:ext cx="3227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6" name="수식" r:id="rId31" imgW="1828800" imgH="444240" progId="Equation.3">
                  <p:embed/>
                </p:oleObj>
              </mc:Choice>
              <mc:Fallback>
                <p:oleObj name="수식" r:id="rId31" imgW="182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860550"/>
                        <a:ext cx="32273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62564"/>
              </p:ext>
            </p:extLst>
          </p:nvPr>
        </p:nvGraphicFramePr>
        <p:xfrm>
          <a:off x="3741738" y="3448050"/>
          <a:ext cx="5178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수식" r:id="rId33" imgW="2933640" imgH="380880" progId="Equation.3">
                  <p:embed/>
                </p:oleObj>
              </mc:Choice>
              <mc:Fallback>
                <p:oleObj name="수식" r:id="rId33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448050"/>
                        <a:ext cx="5178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24997"/>
              </p:ext>
            </p:extLst>
          </p:nvPr>
        </p:nvGraphicFramePr>
        <p:xfrm>
          <a:off x="3452813" y="4271963"/>
          <a:ext cx="5178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수식" r:id="rId35" imgW="2933640" imgH="380880" progId="Equation.3">
                  <p:embed/>
                </p:oleObj>
              </mc:Choice>
              <mc:Fallback>
                <p:oleObj name="수식" r:id="rId35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271963"/>
                        <a:ext cx="5178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95068"/>
              </p:ext>
            </p:extLst>
          </p:nvPr>
        </p:nvGraphicFramePr>
        <p:xfrm>
          <a:off x="3309938" y="5084763"/>
          <a:ext cx="5176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수식" r:id="rId37" imgW="2933640" imgH="380880" progId="Equation.3">
                  <p:embed/>
                </p:oleObj>
              </mc:Choice>
              <mc:Fallback>
                <p:oleObj name="수식" r:id="rId37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084763"/>
                        <a:ext cx="5176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2723"/>
              </p:ext>
            </p:extLst>
          </p:nvPr>
        </p:nvGraphicFramePr>
        <p:xfrm>
          <a:off x="3309938" y="5949950"/>
          <a:ext cx="5176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0" name="수식" r:id="rId39" imgW="2933640" imgH="380880" progId="Equation.3">
                  <p:embed/>
                </p:oleObj>
              </mc:Choice>
              <mc:Fallback>
                <p:oleObj name="수식" r:id="rId39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949950"/>
                        <a:ext cx="5176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73618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36909"/>
              </p:ext>
            </p:extLst>
          </p:nvPr>
        </p:nvGraphicFramePr>
        <p:xfrm>
          <a:off x="3341836" y="3100971"/>
          <a:ext cx="990255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836" y="3100971"/>
                        <a:ext cx="990255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3224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수식" r:id="rId7" imgW="164880" imgH="203040" progId="Equation.3">
                  <p:embed/>
                </p:oleObj>
              </mc:Choice>
              <mc:Fallback>
                <p:oleObj name="수식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87208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수식" r:id="rId9" imgW="152280" imgH="203040" progId="Equation.3">
                  <p:embed/>
                </p:oleObj>
              </mc:Choice>
              <mc:Fallback>
                <p:oleObj name="수식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4419" y="3131676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4942909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연결된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894" y="3282768"/>
            <a:ext cx="325929" cy="37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6"/>
            <a:endCxn id="3" idx="1"/>
          </p:cNvCxnSpPr>
          <p:nvPr/>
        </p:nvCxnSpPr>
        <p:spPr>
          <a:xfrm flipV="1">
            <a:off x="4113823" y="3316342"/>
            <a:ext cx="720596" cy="15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816178" y="3962413"/>
            <a:ext cx="269362" cy="980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3669" y="3962413"/>
            <a:ext cx="2540539" cy="112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62408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18853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26062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160728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09797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98270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632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28449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77707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49376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4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58944"/>
              </p:ext>
            </p:extLst>
          </p:nvPr>
        </p:nvGraphicFramePr>
        <p:xfrm>
          <a:off x="6054254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4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6009818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00794"/>
              </p:ext>
            </p:extLst>
          </p:nvPr>
        </p:nvGraphicFramePr>
        <p:xfrm>
          <a:off x="2646710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6" name="수식" r:id="rId7" imgW="2120760" imgH="393480" progId="Equation.3">
                  <p:embed/>
                </p:oleObj>
              </mc:Choice>
              <mc:Fallback>
                <p:oleObj name="수식" r:id="rId7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710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724128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43868"/>
              </p:ext>
            </p:extLst>
          </p:nvPr>
        </p:nvGraphicFramePr>
        <p:xfrm>
          <a:off x="421196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7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3203848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07274"/>
              </p:ext>
            </p:extLst>
          </p:nvPr>
        </p:nvGraphicFramePr>
        <p:xfrm>
          <a:off x="5518150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78806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22" idx="2"/>
          </p:cNvCxnSpPr>
          <p:nvPr/>
        </p:nvCxnSpPr>
        <p:spPr>
          <a:xfrm>
            <a:off x="2195736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2" idx="2"/>
          </p:cNvCxnSpPr>
          <p:nvPr/>
        </p:nvCxnSpPr>
        <p:spPr>
          <a:xfrm flipV="1">
            <a:off x="2267744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3688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97057"/>
              </p:ext>
            </p:extLst>
          </p:nvPr>
        </p:nvGraphicFramePr>
        <p:xfrm>
          <a:off x="2986088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13343"/>
              </p:ext>
            </p:extLst>
          </p:nvPr>
        </p:nvGraphicFramePr>
        <p:xfrm>
          <a:off x="2741886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86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7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60634"/>
              </p:ext>
            </p:extLst>
          </p:nvPr>
        </p:nvGraphicFramePr>
        <p:xfrm>
          <a:off x="2204959" y="3999306"/>
          <a:ext cx="43243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수식" r:id="rId3" imgW="2019240" imgH="380880" progId="Equation.3">
                  <p:embed/>
                </p:oleObj>
              </mc:Choice>
              <mc:Fallback>
                <p:oleObj name="수식" r:id="rId3" imgW="2019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959" y="3999306"/>
                        <a:ext cx="43243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endCxn id="15" idx="2"/>
          </p:cNvCxnSpPr>
          <p:nvPr/>
        </p:nvCxnSpPr>
        <p:spPr>
          <a:xfrm flipV="1">
            <a:off x="4099152" y="1936750"/>
            <a:ext cx="1485226" cy="204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  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5837"/>
              </p:ext>
            </p:extLst>
          </p:nvPr>
        </p:nvGraphicFramePr>
        <p:xfrm>
          <a:off x="4211960" y="5500688"/>
          <a:ext cx="32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00688"/>
                        <a:ext cx="32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62722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70581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73396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7091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40796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86104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05769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22905"/>
              </p:ext>
            </p:extLst>
          </p:nvPr>
        </p:nvGraphicFramePr>
        <p:xfrm>
          <a:off x="1417638" y="3986213"/>
          <a:ext cx="59007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수식" r:id="rId3" imgW="2755800" imgH="393480" progId="Equation.3">
                  <p:embed/>
                </p:oleObj>
              </mc:Choice>
              <mc:Fallback>
                <p:oleObj name="수식" r:id="rId3" imgW="275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986213"/>
                        <a:ext cx="59007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7231"/>
              </p:ext>
            </p:extLst>
          </p:nvPr>
        </p:nvGraphicFramePr>
        <p:xfrm>
          <a:off x="4211960" y="5500688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00688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72593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5280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481316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39841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99294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153511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36398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4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20460"/>
              </p:ext>
            </p:extLst>
          </p:nvPr>
        </p:nvGraphicFramePr>
        <p:xfrm>
          <a:off x="924052" y="4044952"/>
          <a:ext cx="68246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수식" r:id="rId3" imgW="3187440" imgH="406080" progId="Equation.3">
                  <p:embed/>
                </p:oleObj>
              </mc:Choice>
              <mc:Fallback>
                <p:oleObj name="수식" r:id="rId3" imgW="318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52" y="4044952"/>
                        <a:ext cx="68246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041"/>
              </p:ext>
            </p:extLst>
          </p:nvPr>
        </p:nvGraphicFramePr>
        <p:xfrm>
          <a:off x="4126867" y="5533036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7" y="5533036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44664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77978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01190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38245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34940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80484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5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96512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70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9366"/>
              </p:ext>
            </p:extLst>
          </p:nvPr>
        </p:nvGraphicFramePr>
        <p:xfrm>
          <a:off x="1907704" y="1358824"/>
          <a:ext cx="2012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6" name="수식" r:id="rId3" imgW="939600" imgH="393480" progId="Equation.3">
                  <p:embed/>
                </p:oleObj>
              </mc:Choice>
              <mc:Fallback>
                <p:oleObj name="수식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58824"/>
                        <a:ext cx="2012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9807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 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332656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자유형 1"/>
          <p:cNvSpPr/>
          <p:nvPr/>
        </p:nvSpPr>
        <p:spPr>
          <a:xfrm>
            <a:off x="3249260" y="829797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275856" y="2677731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19941" y="1755882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06832"/>
              </p:ext>
            </p:extLst>
          </p:nvPr>
        </p:nvGraphicFramePr>
        <p:xfrm>
          <a:off x="1035938" y="4473116"/>
          <a:ext cx="17145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수식" r:id="rId4" imgW="799920" imgH="342720" progId="Equation.3">
                  <p:embed/>
                </p:oleObj>
              </mc:Choice>
              <mc:Fallback>
                <p:oleObj name="수식" r:id="rId4" imgW="7999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938" y="4473116"/>
                        <a:ext cx="171450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39957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2"/>
          </p:cNvCxnSpPr>
          <p:nvPr/>
        </p:nvCxnSpPr>
        <p:spPr>
          <a:xfrm flipV="1">
            <a:off x="1108358" y="4365104"/>
            <a:ext cx="0" cy="2160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8750"/>
              </p:ext>
            </p:extLst>
          </p:nvPr>
        </p:nvGraphicFramePr>
        <p:xfrm>
          <a:off x="3681088" y="4416152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수식" r:id="rId6" imgW="596880" imgH="355320" progId="Equation.3">
                  <p:embed/>
                </p:oleObj>
              </mc:Choice>
              <mc:Fallback>
                <p:oleObj name="수식" r:id="rId6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088" y="4416152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979" y="536392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V="1">
            <a:off x="1968370" y="4941168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5373216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11760" y="4941168"/>
            <a:ext cx="475291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914400"/>
            <a:ext cx="75152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90500"/>
            <a:ext cx="67341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971600" y="263691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303748" y="105273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2636912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03748" y="1412776"/>
            <a:ext cx="1044116" cy="12241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95372"/>
            <a:ext cx="109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Relu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995936" y="234888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024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미분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80112" y="270892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912260" y="1124744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580112" y="2708920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12260" y="2204864"/>
            <a:ext cx="11881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6336" y="1835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>
            <a:off x="2771800" y="1782341"/>
            <a:ext cx="288032" cy="333328"/>
          </a:xfrm>
          <a:prstGeom prst="triangl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90272" y="1628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기울기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660232" y="36450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60032" y="436510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함수는 </a:t>
            </a:r>
            <a:r>
              <a:rPr lang="en-US" altLang="ko-KR" dirty="0" smtClean="0"/>
              <a:t>max(x, 0)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표현가능함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9872" y="2708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7704" y="11967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91680" y="5169966"/>
            <a:ext cx="2103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max(a, </a:t>
            </a:r>
            <a:r>
              <a:rPr lang="en-US" altLang="ko-KR" dirty="0"/>
              <a:t>b</a:t>
            </a:r>
            <a:r>
              <a:rPr lang="en-US" altLang="ko-KR" dirty="0" smtClean="0"/>
              <a:t>) =      if</a:t>
            </a:r>
            <a:r>
              <a:rPr lang="ko-KR" altLang="en-US" dirty="0"/>
              <a:t> </a:t>
            </a:r>
            <a:r>
              <a:rPr lang="en-US" altLang="ko-KR" dirty="0" smtClean="0"/>
              <a:t>a&gt;b 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</a:t>
            </a:r>
            <a:r>
              <a:rPr lang="en-US" altLang="ko-KR" dirty="0" smtClean="0"/>
              <a:t>    if</a:t>
            </a:r>
            <a:r>
              <a:rPr lang="ko-KR" altLang="en-US" dirty="0" smtClean="0"/>
              <a:t> </a:t>
            </a:r>
            <a:r>
              <a:rPr lang="en-US" altLang="ko-KR" dirty="0" smtClean="0"/>
              <a:t>b&gt;a</a:t>
            </a:r>
            <a:endParaRPr lang="ko-KR" altLang="en-US" dirty="0"/>
          </a:p>
        </p:txBody>
      </p:sp>
      <p:sp>
        <p:nvSpPr>
          <p:cNvPr id="29" name="왼쪽 중괄호 28"/>
          <p:cNvSpPr/>
          <p:nvPr/>
        </p:nvSpPr>
        <p:spPr>
          <a:xfrm>
            <a:off x="2760914" y="5313982"/>
            <a:ext cx="299082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21650"/>
              </p:ext>
            </p:extLst>
          </p:nvPr>
        </p:nvGraphicFramePr>
        <p:xfrm>
          <a:off x="915988" y="3368675"/>
          <a:ext cx="75771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수식" r:id="rId3" imgW="4292280" imgH="380880" progId="Equation.3">
                  <p:embed/>
                </p:oleObj>
              </mc:Choice>
              <mc:Fallback>
                <p:oleObj name="수식" r:id="rId3" imgW="4292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368675"/>
                        <a:ext cx="75771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799088" y="3356992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24958" y="3359208"/>
            <a:ext cx="356159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23004" y="3479828"/>
            <a:ext cx="2749396" cy="40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0025" y="3513889"/>
            <a:ext cx="221146" cy="365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71138"/>
              </p:ext>
            </p:extLst>
          </p:nvPr>
        </p:nvGraphicFramePr>
        <p:xfrm>
          <a:off x="838200" y="2144713"/>
          <a:ext cx="75755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수식" r:id="rId5" imgW="4292280" imgH="380880" progId="Equation.3">
                  <p:embed/>
                </p:oleObj>
              </mc:Choice>
              <mc:Fallback>
                <p:oleObj name="수식" r:id="rId5" imgW="4292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4713"/>
                        <a:ext cx="75755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89637"/>
              </p:ext>
            </p:extLst>
          </p:nvPr>
        </p:nvGraphicFramePr>
        <p:xfrm>
          <a:off x="2257425" y="4735513"/>
          <a:ext cx="30940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수식" r:id="rId7" imgW="1752480" imgH="215640" progId="Equation.3">
                  <p:embed/>
                </p:oleObj>
              </mc:Choice>
              <mc:Fallback>
                <p:oleObj name="수식" r:id="rId7" imgW="1752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735513"/>
                        <a:ext cx="30940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46842"/>
              </p:ext>
            </p:extLst>
          </p:nvPr>
        </p:nvGraphicFramePr>
        <p:xfrm>
          <a:off x="611560" y="880517"/>
          <a:ext cx="5245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수식" r:id="rId9" imgW="2971800" imgH="380880" progId="Equation.3">
                  <p:embed/>
                </p:oleObj>
              </mc:Choice>
              <mc:Fallback>
                <p:oleObj name="수식" r:id="rId9" imgW="2971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80517"/>
                        <a:ext cx="5245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1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152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152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87382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207262" y="1700808"/>
            <a:ext cx="108012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6"/>
          </p:cNvCxnSpPr>
          <p:nvPr/>
        </p:nvCxnSpPr>
        <p:spPr>
          <a:xfrm flipV="1">
            <a:off x="1298909" y="2780928"/>
            <a:ext cx="988473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931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613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57200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7200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8445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27742" y="1700808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19389" y="2492896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979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661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7862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2060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38041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7299" y="20608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635896" y="227687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09353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>
            <a:stCxn id="40" idx="0"/>
          </p:cNvCxnSpPr>
          <p:nvPr/>
        </p:nvCxnSpPr>
        <p:spPr>
          <a:xfrm flipV="1">
            <a:off x="8214792" y="2564904"/>
            <a:ext cx="29616" cy="125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23822"/>
              </p:ext>
            </p:extLst>
          </p:nvPr>
        </p:nvGraphicFramePr>
        <p:xfrm>
          <a:off x="1676400" y="4868863"/>
          <a:ext cx="3398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수식" r:id="rId5" imgW="1587240" imgH="355320" progId="Equation.3">
                  <p:embed/>
                </p:oleObj>
              </mc:Choice>
              <mc:Fallback>
                <p:oleObj name="수식" r:id="rId5" imgW="1587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68863"/>
                        <a:ext cx="3398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15174" y="1184641"/>
            <a:ext cx="669851" cy="444160"/>
            <a:chOff x="415174" y="1184641"/>
            <a:chExt cx="669851" cy="44416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95536" y="3241551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461989" y="2242964"/>
            <a:ext cx="669851" cy="444160"/>
            <a:chOff x="415174" y="1184641"/>
            <a:chExt cx="669851" cy="44416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4716016" y="3263347"/>
            <a:ext cx="669851" cy="444160"/>
            <a:chOff x="415174" y="1184641"/>
            <a:chExt cx="669851" cy="44416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4716016" y="1268760"/>
            <a:ext cx="669851" cy="444160"/>
            <a:chOff x="415174" y="1184641"/>
            <a:chExt cx="669851" cy="444160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7217246" y="2264760"/>
            <a:ext cx="669851" cy="444160"/>
            <a:chOff x="415174" y="1184641"/>
            <a:chExt cx="669851" cy="44416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986344" y="126876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86344" y="3284984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227687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004048" y="1988840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033733" y="2996952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80112" y="17635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2120" y="34917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121756" y="278092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3651" y="25556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시험문제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051720" y="1772816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61312" y="3845146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61312" y="1789191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051720" y="1988840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1800" y="14034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5172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298766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0740" y="34917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19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36450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01789"/>
              </p:ext>
            </p:extLst>
          </p:nvPr>
        </p:nvGraphicFramePr>
        <p:xfrm>
          <a:off x="2408833" y="1283866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8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1283866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786150"/>
              </p:ext>
            </p:extLst>
          </p:nvPr>
        </p:nvGraphicFramePr>
        <p:xfrm>
          <a:off x="1691680" y="2886844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86844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7159"/>
              </p:ext>
            </p:extLst>
          </p:nvPr>
        </p:nvGraphicFramePr>
        <p:xfrm>
          <a:off x="1725588" y="2186062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0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588" y="2186062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4898"/>
              </p:ext>
            </p:extLst>
          </p:nvPr>
        </p:nvGraphicFramePr>
        <p:xfrm>
          <a:off x="2441575" y="3371850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371850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47835"/>
              </p:ext>
            </p:extLst>
          </p:nvPr>
        </p:nvGraphicFramePr>
        <p:xfrm>
          <a:off x="5231965" y="1688386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65" y="1688386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35317"/>
              </p:ext>
            </p:extLst>
          </p:nvPr>
        </p:nvGraphicFramePr>
        <p:xfrm>
          <a:off x="5348288" y="34290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4290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8754" y="29249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65947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4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 flipV="1">
            <a:off x="5786544" y="2276872"/>
            <a:ext cx="178052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80315"/>
              </p:ext>
            </p:extLst>
          </p:nvPr>
        </p:nvGraphicFramePr>
        <p:xfrm>
          <a:off x="1676400" y="4868863"/>
          <a:ext cx="3398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수식" r:id="rId5" imgW="1587240" imgH="355320" progId="Equation.3">
                  <p:embed/>
                </p:oleObj>
              </mc:Choice>
              <mc:Fallback>
                <p:oleObj name="수식" r:id="rId5" imgW="1587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68863"/>
                        <a:ext cx="3398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979712" y="2276872"/>
            <a:ext cx="229668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258219" y="968616"/>
            <a:ext cx="669851" cy="444160"/>
            <a:chOff x="415174" y="1184641"/>
            <a:chExt cx="669851" cy="44416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349656" y="2276872"/>
            <a:ext cx="11584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41891"/>
              </p:ext>
            </p:extLst>
          </p:nvPr>
        </p:nvGraphicFramePr>
        <p:xfrm>
          <a:off x="5334000" y="4076700"/>
          <a:ext cx="3397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수식" r:id="rId3" imgW="1587240" imgH="355320" progId="Equation.3">
                  <p:embed/>
                </p:oleObj>
              </mc:Choice>
              <mc:Fallback>
                <p:oleObj name="수식" r:id="rId3" imgW="1587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76700"/>
                        <a:ext cx="3397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0072" y="515893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04792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수식" r:id="rId5" imgW="203040" imgH="228600" progId="Equation.3">
                  <p:embed/>
                </p:oleObj>
              </mc:Choice>
              <mc:Fallback>
                <p:oleObj name="수식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96972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32069"/>
              </p:ext>
            </p:extLst>
          </p:nvPr>
        </p:nvGraphicFramePr>
        <p:xfrm>
          <a:off x="225425" y="4314825"/>
          <a:ext cx="44878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수식" r:id="rId9" imgW="2095200" imgH="393480" progId="Equation.3">
                  <p:embed/>
                </p:oleObj>
              </mc:Choice>
              <mc:Fallback>
                <p:oleObj name="수식" r:id="rId9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314825"/>
                        <a:ext cx="44878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267744" y="3557982"/>
            <a:ext cx="1342194" cy="123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45376"/>
              </p:ext>
            </p:extLst>
          </p:nvPr>
        </p:nvGraphicFramePr>
        <p:xfrm>
          <a:off x="169168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93572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83882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수식" r:id="rId15" imgW="152280" imgH="203040" progId="Equation.3">
                  <p:embed/>
                </p:oleObj>
              </mc:Choice>
              <mc:Fallback>
                <p:oleObj name="수식" r:id="rId1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>
          <a:xfrm>
            <a:off x="3955918" y="764704"/>
            <a:ext cx="160763" cy="204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3265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9998" y="517322"/>
            <a:ext cx="420583" cy="34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03762" y="195493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9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61705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48336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949515"/>
              </p:ext>
            </p:extLst>
          </p:nvPr>
        </p:nvGraphicFramePr>
        <p:xfrm>
          <a:off x="225425" y="4314825"/>
          <a:ext cx="44878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수식" r:id="rId7" imgW="2095200" imgH="393480" progId="Equation.3">
                  <p:embed/>
                </p:oleObj>
              </mc:Choice>
              <mc:Fallback>
                <p:oleObj name="수식" r:id="rId7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314825"/>
                        <a:ext cx="44878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275856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52459"/>
              </p:ext>
            </p:extLst>
          </p:nvPr>
        </p:nvGraphicFramePr>
        <p:xfrm>
          <a:off x="1763688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53797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66891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30442"/>
              </p:ext>
            </p:extLst>
          </p:nvPr>
        </p:nvGraphicFramePr>
        <p:xfrm>
          <a:off x="5918200" y="4530725"/>
          <a:ext cx="1195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수식" r:id="rId15" imgW="558720" imgH="393480" progId="Equation.3">
                  <p:embed/>
                </p:oleObj>
              </mc:Choice>
              <mc:Fallback>
                <p:oleObj name="수식" r:id="rId1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530725"/>
                        <a:ext cx="1195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31483"/>
              </p:ext>
            </p:extLst>
          </p:nvPr>
        </p:nvGraphicFramePr>
        <p:xfrm>
          <a:off x="5899150" y="3659188"/>
          <a:ext cx="1985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수식" r:id="rId17" imgW="927000" imgH="215640" progId="Equation.3">
                  <p:embed/>
                </p:oleObj>
              </mc:Choice>
              <mc:Fallback>
                <p:oleObj name="수식" r:id="rId17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659188"/>
                        <a:ext cx="1985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228184" y="422108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560" y="4523858"/>
            <a:ext cx="319031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6"/>
          </p:cNvCxnSpPr>
          <p:nvPr/>
        </p:nvCxnSpPr>
        <p:spPr>
          <a:xfrm>
            <a:off x="4737591" y="4721880"/>
            <a:ext cx="942586" cy="19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749924" y="1957678"/>
            <a:ext cx="669851" cy="444160"/>
            <a:chOff x="415174" y="1184641"/>
            <a:chExt cx="669851" cy="44416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55011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25880"/>
              </p:ext>
            </p:extLst>
          </p:nvPr>
        </p:nvGraphicFramePr>
        <p:xfrm>
          <a:off x="3341688" y="3128963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수식" r:id="rId5" imgW="215640" imgH="215640" progId="Equation.3">
                  <p:embed/>
                </p:oleObj>
              </mc:Choice>
              <mc:Fallback>
                <p:oleObj name="수식" r:id="rId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128963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75958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수식" r:id="rId7" imgW="164880" imgH="203040" progId="Equation.3">
                  <p:embed/>
                </p:oleObj>
              </mc:Choice>
              <mc:Fallback>
                <p:oleObj name="수식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64686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수식" r:id="rId9" imgW="152280" imgH="203040" progId="Equation.3">
                  <p:embed/>
                </p:oleObj>
              </mc:Choice>
              <mc:Fallback>
                <p:oleObj name="수식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4419" y="3131676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4942909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연결된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894" y="3282768"/>
            <a:ext cx="325929" cy="37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6"/>
            <a:endCxn id="3" idx="1"/>
          </p:cNvCxnSpPr>
          <p:nvPr/>
        </p:nvCxnSpPr>
        <p:spPr>
          <a:xfrm flipV="1">
            <a:off x="4113823" y="3316342"/>
            <a:ext cx="720596" cy="15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816178" y="3962413"/>
            <a:ext cx="269362" cy="980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3669" y="3962413"/>
            <a:ext cx="2540539" cy="112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8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62408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18853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09797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98270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632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28449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77707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74228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76039"/>
              </p:ext>
            </p:extLst>
          </p:nvPr>
        </p:nvGraphicFramePr>
        <p:xfrm>
          <a:off x="6054254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4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6009818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5418"/>
              </p:ext>
            </p:extLst>
          </p:nvPr>
        </p:nvGraphicFramePr>
        <p:xfrm>
          <a:off x="2674938" y="4314825"/>
          <a:ext cx="4484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수식" r:id="rId7" imgW="2095200" imgH="393480" progId="Equation.3">
                  <p:embed/>
                </p:oleObj>
              </mc:Choice>
              <mc:Fallback>
                <p:oleObj name="수식" r:id="rId7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314825"/>
                        <a:ext cx="44846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724128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40802"/>
              </p:ext>
            </p:extLst>
          </p:nvPr>
        </p:nvGraphicFramePr>
        <p:xfrm>
          <a:off x="4139952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3203848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1431"/>
              </p:ext>
            </p:extLst>
          </p:nvPr>
        </p:nvGraphicFramePr>
        <p:xfrm>
          <a:off x="5518150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3240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22" idx="2"/>
          </p:cNvCxnSpPr>
          <p:nvPr/>
        </p:nvCxnSpPr>
        <p:spPr>
          <a:xfrm>
            <a:off x="2195736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2" idx="2"/>
          </p:cNvCxnSpPr>
          <p:nvPr/>
        </p:nvCxnSpPr>
        <p:spPr>
          <a:xfrm flipV="1">
            <a:off x="2267744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3688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93131"/>
              </p:ext>
            </p:extLst>
          </p:nvPr>
        </p:nvGraphicFramePr>
        <p:xfrm>
          <a:off x="2986088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07441"/>
              </p:ext>
            </p:extLst>
          </p:nvPr>
        </p:nvGraphicFramePr>
        <p:xfrm>
          <a:off x="2741886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86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299695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7214517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7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31640"/>
              </p:ext>
            </p:extLst>
          </p:nvPr>
        </p:nvGraphicFramePr>
        <p:xfrm>
          <a:off x="2232025" y="3998913"/>
          <a:ext cx="42703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수식" r:id="rId3" imgW="1993680" imgH="380880" progId="Equation.3">
                  <p:embed/>
                </p:oleObj>
              </mc:Choice>
              <mc:Fallback>
                <p:oleObj name="수식" r:id="rId3" imgW="1993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998913"/>
                        <a:ext cx="42703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endCxn id="15" idx="2"/>
          </p:cNvCxnSpPr>
          <p:nvPr/>
        </p:nvCxnSpPr>
        <p:spPr>
          <a:xfrm flipV="1">
            <a:off x="4099152" y="1936750"/>
            <a:ext cx="1485226" cy="204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37547"/>
              </p:ext>
            </p:extLst>
          </p:nvPr>
        </p:nvGraphicFramePr>
        <p:xfrm>
          <a:off x="4139952" y="5500688"/>
          <a:ext cx="32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00688"/>
                        <a:ext cx="32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02877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13081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44911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82727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09422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838925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5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09062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6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9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88367"/>
              </p:ext>
            </p:extLst>
          </p:nvPr>
        </p:nvGraphicFramePr>
        <p:xfrm>
          <a:off x="1350963" y="3998913"/>
          <a:ext cx="60356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수식" r:id="rId3" imgW="2819160" imgH="380880" progId="Equation.3">
                  <p:embed/>
                </p:oleObj>
              </mc:Choice>
              <mc:Fallback>
                <p:oleObj name="수식" r:id="rId3" imgW="2819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998913"/>
                        <a:ext cx="60356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17817"/>
              </p:ext>
            </p:extLst>
          </p:nvPr>
        </p:nvGraphicFramePr>
        <p:xfrm>
          <a:off x="4168416" y="5517232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416" y="5517232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34733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84936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53370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10346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47643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41465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92075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0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203848" y="3979546"/>
            <a:ext cx="432048" cy="81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28578" y="4202038"/>
            <a:ext cx="1232684" cy="38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41"/>
              </p:ext>
            </p:extLst>
          </p:nvPr>
        </p:nvGraphicFramePr>
        <p:xfrm>
          <a:off x="923925" y="4057650"/>
          <a:ext cx="68246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6" name="수식" r:id="rId3" imgW="3187440" imgH="393480" progId="Equation.3">
                  <p:embed/>
                </p:oleObj>
              </mc:Choice>
              <mc:Fallback>
                <p:oleObj name="수식" r:id="rId3" imgW="318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057650"/>
                        <a:ext cx="68246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475656" y="4797152"/>
            <a:ext cx="1728192" cy="79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81262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7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18768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46255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95042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수식" r:id="rId11" imgW="139680" imgH="203040" progId="Equation.3">
                  <p:embed/>
                </p:oleObj>
              </mc:Choice>
              <mc:Fallback>
                <p:oleObj name="수식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64066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21763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1524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3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25460"/>
              </p:ext>
            </p:extLst>
          </p:nvPr>
        </p:nvGraphicFramePr>
        <p:xfrm>
          <a:off x="4139952" y="5460330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수식" r:id="rId19" imgW="203040" imgH="228600" progId="Equation.3">
                  <p:embed/>
                </p:oleObj>
              </mc:Choice>
              <mc:Fallback>
                <p:oleObj name="수식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60330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3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23805"/>
              </p:ext>
            </p:extLst>
          </p:nvPr>
        </p:nvGraphicFramePr>
        <p:xfrm>
          <a:off x="273050" y="209550"/>
          <a:ext cx="15017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수식" r:id="rId3" imgW="850680" imgH="927000" progId="Equation.3">
                  <p:embed/>
                </p:oleObj>
              </mc:Choice>
              <mc:Fallback>
                <p:oleObj name="수식" r:id="rId3" imgW="850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09550"/>
                        <a:ext cx="15017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타원 2"/>
          <p:cNvSpPr/>
          <p:nvPr/>
        </p:nvSpPr>
        <p:spPr>
          <a:xfrm>
            <a:off x="777578" y="23273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77578" y="297547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7578" y="36235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7578" y="427161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45730" y="32635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6"/>
            <a:endCxn id="7" idx="1"/>
          </p:cNvCxnSpPr>
          <p:nvPr/>
        </p:nvCxnSpPr>
        <p:spPr>
          <a:xfrm>
            <a:off x="993602" y="2435411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993602" y="3083483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7" idx="2"/>
          </p:cNvCxnSpPr>
          <p:nvPr/>
        </p:nvCxnSpPr>
        <p:spPr>
          <a:xfrm flipV="1">
            <a:off x="993602" y="3371515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7" idx="3"/>
          </p:cNvCxnSpPr>
          <p:nvPr/>
        </p:nvCxnSpPr>
        <p:spPr>
          <a:xfrm flipV="1">
            <a:off x="993602" y="3447891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93778"/>
              </p:ext>
            </p:extLst>
          </p:nvPr>
        </p:nvGraphicFramePr>
        <p:xfrm>
          <a:off x="1423616" y="2486521"/>
          <a:ext cx="292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수식" r:id="rId5" imgW="164880" imgH="203040" progId="Equation.3">
                  <p:embed/>
                </p:oleObj>
              </mc:Choice>
              <mc:Fallback>
                <p:oleObj name="수식" r:id="rId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616" y="2486521"/>
                        <a:ext cx="292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65163"/>
              </p:ext>
            </p:extLst>
          </p:nvPr>
        </p:nvGraphicFramePr>
        <p:xfrm>
          <a:off x="1267074" y="2866628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수식" r:id="rId7" imgW="177480" imgH="203040" progId="Equation.3">
                  <p:embed/>
                </p:oleObj>
              </mc:Choice>
              <mc:Fallback>
                <p:oleObj name="수식" r:id="rId7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4" y="2866628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87234"/>
              </p:ext>
            </p:extLst>
          </p:nvPr>
        </p:nvGraphicFramePr>
        <p:xfrm>
          <a:off x="1198811" y="32635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수식" r:id="rId9" imgW="177480" imgH="203040" progId="Equation.3">
                  <p:embed/>
                </p:oleObj>
              </mc:Choice>
              <mc:Fallback>
                <p:oleObj name="수식" r:id="rId9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2635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95077"/>
              </p:ext>
            </p:extLst>
          </p:nvPr>
        </p:nvGraphicFramePr>
        <p:xfrm>
          <a:off x="1198811" y="36953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수식" r:id="rId11" imgW="177480" imgH="203040" progId="Equation.3">
                  <p:embed/>
                </p:oleObj>
              </mc:Choice>
              <mc:Fallback>
                <p:oleObj name="수식" r:id="rId11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6953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95717"/>
              </p:ext>
            </p:extLst>
          </p:nvPr>
        </p:nvGraphicFramePr>
        <p:xfrm>
          <a:off x="436563" y="2162175"/>
          <a:ext cx="290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수식" r:id="rId13" imgW="164880" imgH="228600" progId="Equation.3">
                  <p:embed/>
                </p:oleObj>
              </mc:Choice>
              <mc:Fallback>
                <p:oleObj name="수식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162175"/>
                        <a:ext cx="290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36740"/>
              </p:ext>
            </p:extLst>
          </p:nvPr>
        </p:nvGraphicFramePr>
        <p:xfrm>
          <a:off x="395536" y="28809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수식" r:id="rId15" imgW="164880" imgH="228600" progId="Equation.3">
                  <p:embed/>
                </p:oleObj>
              </mc:Choice>
              <mc:Fallback>
                <p:oleObj name="수식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09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48100"/>
              </p:ext>
            </p:extLst>
          </p:nvPr>
        </p:nvGraphicFramePr>
        <p:xfrm>
          <a:off x="395288" y="3529013"/>
          <a:ext cx="29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수식" r:id="rId17" imgW="164880" imgH="228600" progId="Equation.3">
                  <p:embed/>
                </p:oleObj>
              </mc:Choice>
              <mc:Fallback>
                <p:oleObj name="수식" r:id="rId1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9013"/>
                        <a:ext cx="2905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38784"/>
              </p:ext>
            </p:extLst>
          </p:nvPr>
        </p:nvGraphicFramePr>
        <p:xfrm>
          <a:off x="395536" y="41763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수식" r:id="rId19" imgW="164880" imgH="228600" progId="Equation.3">
                  <p:embed/>
                </p:oleObj>
              </mc:Choice>
              <mc:Fallback>
                <p:oleObj name="수식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763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화살표 연결선 28"/>
          <p:cNvCxnSpPr>
            <a:stCxn id="7" idx="6"/>
          </p:cNvCxnSpPr>
          <p:nvPr/>
        </p:nvCxnSpPr>
        <p:spPr>
          <a:xfrm>
            <a:off x="2361754" y="33715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61997"/>
              </p:ext>
            </p:extLst>
          </p:nvPr>
        </p:nvGraphicFramePr>
        <p:xfrm>
          <a:off x="2759324" y="3215878"/>
          <a:ext cx="6508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수식" r:id="rId21" imgW="368280" imgH="215640" progId="Equation.3">
                  <p:embed/>
                </p:oleObj>
              </mc:Choice>
              <mc:Fallback>
                <p:oleObj name="수식" r:id="rId21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324" y="3215878"/>
                        <a:ext cx="6508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47979"/>
              </p:ext>
            </p:extLst>
          </p:nvPr>
        </p:nvGraphicFramePr>
        <p:xfrm>
          <a:off x="2586038" y="242888"/>
          <a:ext cx="676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4" name="수식" r:id="rId23" imgW="380880" imgH="177480" progId="Equation.3">
                  <p:embed/>
                </p:oleObj>
              </mc:Choice>
              <mc:Fallback>
                <p:oleObj name="수식" r:id="rId23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42888"/>
                        <a:ext cx="6762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72063" y="26064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95159"/>
              </p:ext>
            </p:extLst>
          </p:nvPr>
        </p:nvGraphicFramePr>
        <p:xfrm>
          <a:off x="251520" y="4941168"/>
          <a:ext cx="18161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5" name="수식" r:id="rId25" imgW="1028520" imgH="952200" progId="Equation.3">
                  <p:embed/>
                </p:oleObj>
              </mc:Choice>
              <mc:Fallback>
                <p:oleObj name="수식" r:id="rId25" imgW="1028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18161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97809"/>
              </p:ext>
            </p:extLst>
          </p:nvPr>
        </p:nvGraphicFramePr>
        <p:xfrm>
          <a:off x="3005138" y="836613"/>
          <a:ext cx="524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수식" r:id="rId27" imgW="2971800" imgH="571320" progId="Equation.3">
                  <p:embed/>
                </p:oleObj>
              </mc:Choice>
              <mc:Fallback>
                <p:oleObj name="수식" r:id="rId27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836613"/>
                        <a:ext cx="5245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24399"/>
              </p:ext>
            </p:extLst>
          </p:nvPr>
        </p:nvGraphicFramePr>
        <p:xfrm>
          <a:off x="3005138" y="2008188"/>
          <a:ext cx="524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수식" r:id="rId29" imgW="2971800" imgH="571320" progId="Equation.3">
                  <p:embed/>
                </p:oleObj>
              </mc:Choice>
              <mc:Fallback>
                <p:oleObj name="수식" r:id="rId29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2008188"/>
                        <a:ext cx="5245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82640"/>
              </p:ext>
            </p:extLst>
          </p:nvPr>
        </p:nvGraphicFramePr>
        <p:xfrm>
          <a:off x="3005138" y="3762375"/>
          <a:ext cx="52451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8" name="수식" r:id="rId31" imgW="2971800" imgH="571320" progId="Equation.3">
                  <p:embed/>
                </p:oleObj>
              </mc:Choice>
              <mc:Fallback>
                <p:oleObj name="수식" r:id="rId31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762375"/>
                        <a:ext cx="52451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42415"/>
              </p:ext>
            </p:extLst>
          </p:nvPr>
        </p:nvGraphicFramePr>
        <p:xfrm>
          <a:off x="3005138" y="5157788"/>
          <a:ext cx="5245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수식" r:id="rId33" imgW="2971800" imgH="571320" progId="Equation.3">
                  <p:embed/>
                </p:oleObj>
              </mc:Choice>
              <mc:Fallback>
                <p:oleObj name="수식" r:id="rId33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157788"/>
                        <a:ext cx="52451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286408"/>
              </p:ext>
            </p:extLst>
          </p:nvPr>
        </p:nvGraphicFramePr>
        <p:xfrm>
          <a:off x="1944246" y="1586573"/>
          <a:ext cx="2364423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수식" r:id="rId3" imgW="1002960" imgH="393480" progId="Equation.3">
                  <p:embed/>
                </p:oleObj>
              </mc:Choice>
              <mc:Fallback>
                <p:oleObj name="수식" r:id="rId3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246" y="1586573"/>
                        <a:ext cx="2364423" cy="9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9807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 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96037" y="1867442"/>
            <a:ext cx="191686" cy="261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92494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로 놓을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91880" y="2129289"/>
            <a:ext cx="0" cy="79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19297"/>
              </p:ext>
            </p:extLst>
          </p:nvPr>
        </p:nvGraphicFramePr>
        <p:xfrm>
          <a:off x="2036763" y="4292600"/>
          <a:ext cx="2393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수식" r:id="rId5" imgW="1015920" imgH="393480" progId="Equation.3">
                  <p:embed/>
                </p:oleObj>
              </mc:Choice>
              <mc:Fallback>
                <p:oleObj name="수식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292600"/>
                        <a:ext cx="2393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에 대해서 업데이트 하려면 이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구할 수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72630"/>
              </p:ext>
            </p:extLst>
          </p:nvPr>
        </p:nvGraphicFramePr>
        <p:xfrm>
          <a:off x="827584" y="5519112"/>
          <a:ext cx="508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19112"/>
                        <a:ext cx="508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1331640" y="494116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55976" y="52292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96854" y="4365104"/>
            <a:ext cx="65912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9" y="661789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02227"/>
              </p:ext>
            </p:extLst>
          </p:nvPr>
        </p:nvGraphicFramePr>
        <p:xfrm>
          <a:off x="1117600" y="4895850"/>
          <a:ext cx="1550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8" name="수식" r:id="rId4" imgW="723600" imgH="342720" progId="Equation.3">
                  <p:embed/>
                </p:oleObj>
              </mc:Choice>
              <mc:Fallback>
                <p:oleObj name="수식" r:id="rId4" imgW="7236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4895850"/>
                        <a:ext cx="1550988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4185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2"/>
          </p:cNvCxnSpPr>
          <p:nvPr/>
        </p:nvCxnSpPr>
        <p:spPr>
          <a:xfrm flipV="1">
            <a:off x="1108358" y="4787860"/>
            <a:ext cx="0" cy="2160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979" y="57866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V="1">
            <a:off x="1968370" y="5363924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5795972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11760" y="5363924"/>
            <a:ext cx="475291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472135" y="1093837"/>
            <a:ext cx="669851" cy="444160"/>
            <a:chOff x="415174" y="1184641"/>
            <a:chExt cx="669851" cy="44416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3421906" y="3025941"/>
            <a:ext cx="669851" cy="444160"/>
            <a:chOff x="415174" y="1184641"/>
            <a:chExt cx="669851" cy="44416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488359" y="2101949"/>
            <a:ext cx="669851" cy="444160"/>
            <a:chOff x="415174" y="1184641"/>
            <a:chExt cx="669851" cy="44416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471" y="399577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r>
              <a:rPr lang="ko-KR" altLang="en-US" dirty="0" smtClean="0"/>
              <a:t>정답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6819" y="4502903"/>
            <a:ext cx="4591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Weight</a:t>
            </a:r>
            <a:r>
              <a:rPr lang="ko-KR" altLang="en-US" dirty="0" smtClean="0"/>
              <a:t>들을 한번씩 업데이트 시키기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한번 업데이트된 후의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처음의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보다 정답에 </a:t>
            </a:r>
            <a:r>
              <a:rPr lang="ko-KR" altLang="en-US" dirty="0" err="1" smtClean="0"/>
              <a:t>가까왔는지를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9578" y="15119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578" y="18813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A=0.1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6315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16247" y="31409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 smtClean="0">
                <a:solidFill>
                  <a:srgbClr val="FF0000"/>
                </a:solidFill>
              </a:rPr>
              <a:t>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349171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B=0.2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206597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정답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91565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Output</a:t>
            </a:r>
            <a:r>
              <a:rPr lang="ko-KR" altLang="en-US" dirty="0" smtClean="0">
                <a:solidFill>
                  <a:srgbClr val="0070C0"/>
                </a:solidFill>
              </a:rPr>
              <a:t>정답 </a:t>
            </a:r>
            <a:r>
              <a:rPr lang="en-US" altLang="ko-KR" dirty="0" smtClean="0">
                <a:solidFill>
                  <a:srgbClr val="0070C0"/>
                </a:solidFill>
              </a:rPr>
              <a:t>: 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452" y="4725144"/>
            <a:ext cx="795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A=0.5, B=0.5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정답이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되게 하고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A=0.1, B=0.2</a:t>
            </a:r>
            <a:r>
              <a:rPr lang="ko-KR" altLang="en-US" dirty="0" smtClean="0"/>
              <a:t>일 </a:t>
            </a:r>
            <a:r>
              <a:rPr lang="ko-KR" altLang="en-US" dirty="0"/>
              <a:t>때는 </a:t>
            </a:r>
            <a:r>
              <a:rPr lang="en-US" altLang="ko-KR" dirty="0"/>
              <a:t>output </a:t>
            </a:r>
            <a:r>
              <a:rPr lang="ko-KR" altLang="en-US" dirty="0"/>
              <a:t>정답이 </a:t>
            </a:r>
            <a:r>
              <a:rPr lang="en-US" altLang="ko-KR" dirty="0" smtClean="0"/>
              <a:t>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되게 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어떻게</a:t>
            </a:r>
            <a:endParaRPr lang="en-US" altLang="ko-KR" dirty="0" smtClean="0"/>
          </a:p>
          <a:p>
            <a:r>
              <a:rPr lang="ko-KR" altLang="en-US" dirty="0" smtClean="0"/>
              <a:t>업데이트시켜야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5736" y="1897087"/>
            <a:ext cx="216024" cy="28919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04248" y="1903692"/>
            <a:ext cx="216024" cy="28919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87824" y="2483909"/>
            <a:ext cx="216024" cy="16324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904" y="2935751"/>
            <a:ext cx="216024" cy="76153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8742" y="3193231"/>
            <a:ext cx="216024" cy="32296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072" y="2944933"/>
            <a:ext cx="216024" cy="76153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1402" y="2473151"/>
            <a:ext cx="216024" cy="16324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36569" y="47774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23020" y="41293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8380" y="40970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47774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14380" y="36865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500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2172" y="36972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500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6242" y="355327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411760" y="1935966"/>
            <a:ext cx="576064" cy="526427"/>
          </a:xfrm>
          <a:prstGeom prst="line">
            <a:avLst/>
          </a:prstGeom>
          <a:ln w="12700"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2" idx="2"/>
          </p:cNvCxnSpPr>
          <p:nvPr/>
        </p:nvCxnSpPr>
        <p:spPr>
          <a:xfrm flipV="1">
            <a:off x="2303748" y="4097061"/>
            <a:ext cx="684076" cy="691959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0"/>
          </p:cNvCxnSpPr>
          <p:nvPr/>
        </p:nvCxnSpPr>
        <p:spPr>
          <a:xfrm>
            <a:off x="3095836" y="2483909"/>
            <a:ext cx="612068" cy="451842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198833" y="3705663"/>
            <a:ext cx="509071" cy="391398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23928" y="2944933"/>
            <a:ext cx="514814" cy="248298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4654766" y="2944933"/>
            <a:ext cx="565306" cy="248298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855792" y="3516197"/>
            <a:ext cx="582950" cy="170332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436096" y="2483909"/>
            <a:ext cx="565306" cy="461024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17426" y="1957483"/>
            <a:ext cx="586822" cy="515668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654766" y="3516196"/>
            <a:ext cx="565306" cy="189467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6096" y="3686529"/>
            <a:ext cx="565306" cy="369332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217426" y="4066619"/>
            <a:ext cx="586822" cy="710788"/>
          </a:xfrm>
          <a:prstGeom prst="line">
            <a:avLst/>
          </a:prstGeom>
          <a:ln>
            <a:solidFill>
              <a:srgbClr val="2A1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1537047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Layer-1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35657" y="1589310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Layer-7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99792" y="2031811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597422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Layer-3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2885454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Layer-4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1481" y="2525414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Layer-5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120" y="2021358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Layer-6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4360949" y="3161009"/>
            <a:ext cx="406738" cy="399722"/>
          </a:xfrm>
          <a:prstGeom prst="rect">
            <a:avLst/>
          </a:prstGeom>
          <a:noFill/>
          <a:ln w="28575">
            <a:solidFill>
              <a:srgbClr val="E58A1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571999" y="3889395"/>
            <a:ext cx="1" cy="1483821"/>
          </a:xfrm>
          <a:prstGeom prst="straightConnector1">
            <a:avLst/>
          </a:prstGeom>
          <a:ln>
            <a:solidFill>
              <a:srgbClr val="E58A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5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92842"/>
              </p:ext>
            </p:extLst>
          </p:nvPr>
        </p:nvGraphicFramePr>
        <p:xfrm>
          <a:off x="7380312" y="2276872"/>
          <a:ext cx="919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수식" r:id="rId3" imgW="520560" imgH="177480" progId="Equation.3">
                  <p:embed/>
                </p:oleObj>
              </mc:Choice>
              <mc:Fallback>
                <p:oleObj name="수식" r:id="rId3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276872"/>
                        <a:ext cx="919163" cy="317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99531"/>
              </p:ext>
            </p:extLst>
          </p:nvPr>
        </p:nvGraphicFramePr>
        <p:xfrm>
          <a:off x="850900" y="1423988"/>
          <a:ext cx="48418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수식" r:id="rId5" imgW="2743200" imgH="431640" progId="Equation.3">
                  <p:embed/>
                </p:oleObj>
              </mc:Choice>
              <mc:Fallback>
                <p:oleObj name="수식" r:id="rId5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423988"/>
                        <a:ext cx="48418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0349"/>
              </p:ext>
            </p:extLst>
          </p:nvPr>
        </p:nvGraphicFramePr>
        <p:xfrm>
          <a:off x="852488" y="2300288"/>
          <a:ext cx="4930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수식" r:id="rId7" imgW="2793960" imgH="431640" progId="Equation.3">
                  <p:embed/>
                </p:oleObj>
              </mc:Choice>
              <mc:Fallback>
                <p:oleObj name="수식" r:id="rId7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300288"/>
                        <a:ext cx="4930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62104"/>
              </p:ext>
            </p:extLst>
          </p:nvPr>
        </p:nvGraphicFramePr>
        <p:xfrm>
          <a:off x="911225" y="3284538"/>
          <a:ext cx="4930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수식" r:id="rId9" imgW="2793960" imgH="431640" progId="Equation.3">
                  <p:embed/>
                </p:oleObj>
              </mc:Choice>
              <mc:Fallback>
                <p:oleObj name="수식" r:id="rId9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284538"/>
                        <a:ext cx="49307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4653136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적용시킨 출력결과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81500"/>
              </p:ext>
            </p:extLst>
          </p:nvPr>
        </p:nvGraphicFramePr>
        <p:xfrm>
          <a:off x="785813" y="5229225"/>
          <a:ext cx="6396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수식" r:id="rId11" imgW="3619440" imgH="228600" progId="Equation.3">
                  <p:embed/>
                </p:oleObj>
              </mc:Choice>
              <mc:Fallback>
                <p:oleObj name="수식" r:id="rId11" imgW="3619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229225"/>
                        <a:ext cx="63960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7784" y="6021288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이전의 </a:t>
            </a:r>
            <a:r>
              <a:rPr lang="ko-KR" altLang="en-US" dirty="0" err="1" smtClean="0"/>
              <a:t>출력값인</a:t>
            </a:r>
            <a:r>
              <a:rPr lang="ko-KR" altLang="en-US" dirty="0" smtClean="0"/>
              <a:t>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보다 정답인        </a:t>
            </a:r>
            <a:r>
              <a:rPr lang="ko-KR" altLang="en-US" dirty="0" smtClean="0"/>
              <a:t>      </a:t>
            </a:r>
            <a:r>
              <a:rPr lang="ko-KR" altLang="en-US" dirty="0" smtClean="0"/>
              <a:t>에 좀 더 </a:t>
            </a:r>
            <a:r>
              <a:rPr lang="ko-KR" altLang="en-US" dirty="0" err="1" smtClean="0"/>
              <a:t>가까와짐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34997"/>
              </p:ext>
            </p:extLst>
          </p:nvPr>
        </p:nvGraphicFramePr>
        <p:xfrm>
          <a:off x="5796136" y="6013450"/>
          <a:ext cx="6762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수식" r:id="rId13" imgW="380880" imgH="177480" progId="Equation.3">
                  <p:embed/>
                </p:oleObj>
              </mc:Choice>
              <mc:Fallback>
                <p:oleObj name="수식" r:id="rId13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6013450"/>
                        <a:ext cx="6762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14362"/>
              </p:ext>
            </p:extLst>
          </p:nvPr>
        </p:nvGraphicFramePr>
        <p:xfrm>
          <a:off x="993775" y="639763"/>
          <a:ext cx="48402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수식" r:id="rId15" imgW="2743200" imgH="431640" progId="Equation.3">
                  <p:embed/>
                </p:oleObj>
              </mc:Choice>
              <mc:Fallback>
                <p:oleObj name="수식" r:id="rId15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39763"/>
                        <a:ext cx="484028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04048" y="836712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0032" y="162880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76056" y="2492896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04631" y="350100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64088" y="1124744"/>
            <a:ext cx="201622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20072" y="1916832"/>
            <a:ext cx="208823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64671" y="2492896"/>
            <a:ext cx="19156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508104" y="2636912"/>
            <a:ext cx="180020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281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만약에                      </a:t>
            </a:r>
            <a:r>
              <a:rPr lang="ko-KR" altLang="en-US" dirty="0" smtClean="0"/>
              <a:t>          에 </a:t>
            </a:r>
            <a:r>
              <a:rPr lang="ko-KR" altLang="en-US" dirty="0" smtClean="0"/>
              <a:t>대해서만 올바른 정답이 나올 때까지 신경망을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학습시키고자 한다면 이 다음에 다시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계산하고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업데이트 시키면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24142"/>
              </p:ext>
            </p:extLst>
          </p:nvPr>
        </p:nvGraphicFramePr>
        <p:xfrm>
          <a:off x="1281113" y="138113"/>
          <a:ext cx="150177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수식" r:id="rId3" imgW="850680" imgH="927000" progId="Equation.3">
                  <p:embed/>
                </p:oleObj>
              </mc:Choice>
              <mc:Fallback>
                <p:oleObj name="수식" r:id="rId3" imgW="850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38113"/>
                        <a:ext cx="1501775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10529"/>
              </p:ext>
            </p:extLst>
          </p:nvPr>
        </p:nvGraphicFramePr>
        <p:xfrm>
          <a:off x="333375" y="3357563"/>
          <a:ext cx="38592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수식" r:id="rId5" imgW="3200400" imgH="622080" progId="Equation.3">
                  <p:embed/>
                </p:oleObj>
              </mc:Choice>
              <mc:Fallback>
                <p:oleObj name="수식" r:id="rId5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357563"/>
                        <a:ext cx="38592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09201"/>
              </p:ext>
            </p:extLst>
          </p:nvPr>
        </p:nvGraphicFramePr>
        <p:xfrm>
          <a:off x="4137472" y="2216150"/>
          <a:ext cx="2905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수식" r:id="rId7" imgW="164880" imgH="177480" progId="Equation.3">
                  <p:embed/>
                </p:oleObj>
              </mc:Choice>
              <mc:Fallback>
                <p:oleObj name="수식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472" y="2216150"/>
                        <a:ext cx="2905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69584"/>
              </p:ext>
            </p:extLst>
          </p:nvPr>
        </p:nvGraphicFramePr>
        <p:xfrm>
          <a:off x="4881563" y="3357563"/>
          <a:ext cx="3859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수식" r:id="rId9" imgW="3200400" imgH="622080" progId="Equation.3">
                  <p:embed/>
                </p:oleObj>
              </mc:Choice>
              <mc:Fallback>
                <p:oleObj name="수식" r:id="rId9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3357563"/>
                        <a:ext cx="3859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2269"/>
              </p:ext>
            </p:extLst>
          </p:nvPr>
        </p:nvGraphicFramePr>
        <p:xfrm>
          <a:off x="444500" y="4508500"/>
          <a:ext cx="38592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수식" r:id="rId11" imgW="3200400" imgH="622080" progId="Equation.3">
                  <p:embed/>
                </p:oleObj>
              </mc:Choice>
              <mc:Fallback>
                <p:oleObj name="수식" r:id="rId11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508500"/>
                        <a:ext cx="38592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91226"/>
              </p:ext>
            </p:extLst>
          </p:nvPr>
        </p:nvGraphicFramePr>
        <p:xfrm>
          <a:off x="4887913" y="4581525"/>
          <a:ext cx="3857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수식" r:id="rId13" imgW="3200400" imgH="622080" progId="Equation.3">
                  <p:embed/>
                </p:oleObj>
              </mc:Choice>
              <mc:Fallback>
                <p:oleObj name="수식" r:id="rId13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581525"/>
                        <a:ext cx="3857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5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00954"/>
              </p:ext>
            </p:extLst>
          </p:nvPr>
        </p:nvGraphicFramePr>
        <p:xfrm>
          <a:off x="866775" y="522288"/>
          <a:ext cx="47879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수식" r:id="rId3" imgW="2984400" imgH="431640" progId="Equation.3">
                  <p:embed/>
                </p:oleObj>
              </mc:Choice>
              <mc:Fallback>
                <p:oleObj name="수식" r:id="rId3" imgW="298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22288"/>
                        <a:ext cx="47879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49913"/>
              </p:ext>
            </p:extLst>
          </p:nvPr>
        </p:nvGraphicFramePr>
        <p:xfrm>
          <a:off x="850900" y="1522413"/>
          <a:ext cx="4808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수식" r:id="rId5" imgW="2997000" imgH="431640" progId="Equation.3">
                  <p:embed/>
                </p:oleObj>
              </mc:Choice>
              <mc:Fallback>
                <p:oleObj name="수식" r:id="rId5" imgW="299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22413"/>
                        <a:ext cx="48085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12432"/>
              </p:ext>
            </p:extLst>
          </p:nvPr>
        </p:nvGraphicFramePr>
        <p:xfrm>
          <a:off x="890588" y="2609850"/>
          <a:ext cx="44640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수식" r:id="rId7" imgW="2781000" imgH="431640" progId="Equation.3">
                  <p:embed/>
                </p:oleObj>
              </mc:Choice>
              <mc:Fallback>
                <p:oleObj name="수식" r:id="rId7" imgW="278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609850"/>
                        <a:ext cx="44640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24640"/>
              </p:ext>
            </p:extLst>
          </p:nvPr>
        </p:nvGraphicFramePr>
        <p:xfrm>
          <a:off x="922338" y="3689350"/>
          <a:ext cx="448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수식" r:id="rId9" imgW="2793960" imgH="431640" progId="Equation.3">
                  <p:embed/>
                </p:oleObj>
              </mc:Choice>
              <mc:Fallback>
                <p:oleObj name="수식" r:id="rId9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689350"/>
                        <a:ext cx="448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04923"/>
              </p:ext>
            </p:extLst>
          </p:nvPr>
        </p:nvGraphicFramePr>
        <p:xfrm>
          <a:off x="1162050" y="5106988"/>
          <a:ext cx="66214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수식" r:id="rId11" imgW="3746160" imgH="228600" progId="Equation.3">
                  <p:embed/>
                </p:oleObj>
              </mc:Choice>
              <mc:Fallback>
                <p:oleObj name="수식" r:id="rId11" imgW="374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106988"/>
                        <a:ext cx="66214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3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86828"/>
              </p:ext>
            </p:extLst>
          </p:nvPr>
        </p:nvGraphicFramePr>
        <p:xfrm>
          <a:off x="536575" y="673100"/>
          <a:ext cx="152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수식" r:id="rId3" imgW="863280" imgH="901440" progId="Equation.3">
                  <p:embed/>
                </p:oleObj>
              </mc:Choice>
              <mc:Fallback>
                <p:oleObj name="수식" r:id="rId3" imgW="863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673100"/>
                        <a:ext cx="152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34531"/>
              </p:ext>
            </p:extLst>
          </p:nvPr>
        </p:nvGraphicFramePr>
        <p:xfrm>
          <a:off x="1200150" y="2747963"/>
          <a:ext cx="698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수식" r:id="rId5" imgW="393480" imgH="177480" progId="Equation.3">
                  <p:embed/>
                </p:oleObj>
              </mc:Choice>
              <mc:Fallback>
                <p:oleObj name="수식" r:id="rId5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747963"/>
                        <a:ext cx="698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112" y="27294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98454"/>
              </p:ext>
            </p:extLst>
          </p:nvPr>
        </p:nvGraphicFramePr>
        <p:xfrm>
          <a:off x="3271838" y="555625"/>
          <a:ext cx="51768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수식" r:id="rId7" imgW="2933640" imgH="571320" progId="Equation.3">
                  <p:embed/>
                </p:oleObj>
              </mc:Choice>
              <mc:Fallback>
                <p:oleObj name="수식" r:id="rId7" imgW="2933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55625"/>
                        <a:ext cx="51768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67188"/>
              </p:ext>
            </p:extLst>
          </p:nvPr>
        </p:nvGraphicFramePr>
        <p:xfrm>
          <a:off x="3133725" y="3716338"/>
          <a:ext cx="51323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수식" r:id="rId9" imgW="2908080" imgH="571320" progId="Equation.3">
                  <p:embed/>
                </p:oleObj>
              </mc:Choice>
              <mc:Fallback>
                <p:oleObj name="수식" r:id="rId9" imgW="2908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3716338"/>
                        <a:ext cx="51323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88867"/>
              </p:ext>
            </p:extLst>
          </p:nvPr>
        </p:nvGraphicFramePr>
        <p:xfrm>
          <a:off x="3127375" y="2138363"/>
          <a:ext cx="51784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수식" r:id="rId11" imgW="2933640" imgH="571320" progId="Equation.3">
                  <p:embed/>
                </p:oleObj>
              </mc:Choice>
              <mc:Fallback>
                <p:oleObj name="수식" r:id="rId11" imgW="2933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138363"/>
                        <a:ext cx="51784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94512"/>
              </p:ext>
            </p:extLst>
          </p:nvPr>
        </p:nvGraphicFramePr>
        <p:xfrm>
          <a:off x="3067050" y="5308600"/>
          <a:ext cx="51323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수식" r:id="rId13" imgW="2908080" imgH="571320" progId="Equation.3">
                  <p:embed/>
                </p:oleObj>
              </mc:Choice>
              <mc:Fallback>
                <p:oleObj name="수식" r:id="rId13" imgW="2908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308600"/>
                        <a:ext cx="51323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5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706"/>
              </p:ext>
            </p:extLst>
          </p:nvPr>
        </p:nvGraphicFramePr>
        <p:xfrm>
          <a:off x="1366838" y="582613"/>
          <a:ext cx="37893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수식" r:id="rId3" imgW="2857320" imgH="431640" progId="Equation.3">
                  <p:embed/>
                </p:oleObj>
              </mc:Choice>
              <mc:Fallback>
                <p:oleObj name="수식" r:id="rId3" imgW="285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82613"/>
                        <a:ext cx="37893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11216"/>
              </p:ext>
            </p:extLst>
          </p:nvPr>
        </p:nvGraphicFramePr>
        <p:xfrm>
          <a:off x="1362075" y="1582738"/>
          <a:ext cx="37893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수식" r:id="rId5" imgW="2857320" imgH="431640" progId="Equation.3">
                  <p:embed/>
                </p:oleObj>
              </mc:Choice>
              <mc:Fallback>
                <p:oleObj name="수식" r:id="rId5" imgW="285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582738"/>
                        <a:ext cx="37893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06318"/>
              </p:ext>
            </p:extLst>
          </p:nvPr>
        </p:nvGraphicFramePr>
        <p:xfrm>
          <a:off x="1050925" y="2670175"/>
          <a:ext cx="3940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수식" r:id="rId7" imgW="2971800" imgH="431640" progId="Equation.3">
                  <p:embed/>
                </p:oleObj>
              </mc:Choice>
              <mc:Fallback>
                <p:oleObj name="수식" r:id="rId7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70175"/>
                        <a:ext cx="3940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96740"/>
              </p:ext>
            </p:extLst>
          </p:nvPr>
        </p:nvGraphicFramePr>
        <p:xfrm>
          <a:off x="1195388" y="3749675"/>
          <a:ext cx="3940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수식" r:id="rId9" imgW="2971800" imgH="431640" progId="Equation.3">
                  <p:embed/>
                </p:oleObj>
              </mc:Choice>
              <mc:Fallback>
                <p:oleObj name="수식" r:id="rId9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749675"/>
                        <a:ext cx="3940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87234"/>
              </p:ext>
            </p:extLst>
          </p:nvPr>
        </p:nvGraphicFramePr>
        <p:xfrm>
          <a:off x="1314450" y="4848225"/>
          <a:ext cx="61023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수식" r:id="rId11" imgW="3797280" imgH="215640" progId="Equation.3">
                  <p:embed/>
                </p:oleObj>
              </mc:Choice>
              <mc:Fallback>
                <p:oleObj name="수식" r:id="rId11" imgW="3797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848225"/>
                        <a:ext cx="61023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94094"/>
              </p:ext>
            </p:extLst>
          </p:nvPr>
        </p:nvGraphicFramePr>
        <p:xfrm>
          <a:off x="1250950" y="5619750"/>
          <a:ext cx="62642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수식" r:id="rId13" imgW="3898800" imgH="215640" progId="Equation.3">
                  <p:embed/>
                </p:oleObj>
              </mc:Choice>
              <mc:Fallback>
                <p:oleObj name="수식" r:id="rId13" imgW="3898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619750"/>
                        <a:ext cx="62642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4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3685</TotalTime>
  <Words>603</Words>
  <Application>Microsoft Office PowerPoint</Application>
  <PresentationFormat>화면 슬라이드 쇼(4:3)</PresentationFormat>
  <Paragraphs>269</Paragraphs>
  <Slides>43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균형</vt:lpstr>
      <vt:lpstr>수식</vt:lpstr>
      <vt:lpstr>BackPropagation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이석호</cp:lastModifiedBy>
  <cp:revision>166</cp:revision>
  <dcterms:created xsi:type="dcterms:W3CDTF">2015-10-06T17:44:43Z</dcterms:created>
  <dcterms:modified xsi:type="dcterms:W3CDTF">2017-02-09T23:28:15Z</dcterms:modified>
</cp:coreProperties>
</file>