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0" r:id="rId2"/>
    <p:sldId id="447" r:id="rId3"/>
    <p:sldId id="448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9" r:id="rId14"/>
    <p:sldId id="460" r:id="rId15"/>
    <p:sldId id="461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2" r:id="rId26"/>
    <p:sldId id="473" r:id="rId27"/>
    <p:sldId id="474" r:id="rId28"/>
    <p:sldId id="475" r:id="rId29"/>
    <p:sldId id="489" r:id="rId30"/>
    <p:sldId id="476" r:id="rId31"/>
    <p:sldId id="478" r:id="rId32"/>
    <p:sldId id="479" r:id="rId33"/>
    <p:sldId id="480" r:id="rId34"/>
    <p:sldId id="481" r:id="rId35"/>
    <p:sldId id="482" r:id="rId36"/>
    <p:sldId id="483" r:id="rId37"/>
    <p:sldId id="484" r:id="rId38"/>
    <p:sldId id="485" r:id="rId39"/>
    <p:sldId id="486" r:id="rId40"/>
    <p:sldId id="487" r:id="rId41"/>
    <p:sldId id="488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DBC"/>
    <a:srgbClr val="37CBFF"/>
    <a:srgbClr val="FFFFFF"/>
    <a:srgbClr val="4F81B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5" autoAdjust="0"/>
    <p:restoredTop sz="96366" autoAdjust="0"/>
  </p:normalViewPr>
  <p:slideViewPr>
    <p:cSldViewPr>
      <p:cViewPr varScale="1">
        <p:scale>
          <a:sx n="88" d="100"/>
          <a:sy n="88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2.wmf"/><Relationship Id="rId7" Type="http://schemas.openxmlformats.org/officeDocument/2006/relationships/image" Target="../media/image88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85.wmf"/><Relationship Id="rId7" Type="http://schemas.openxmlformats.org/officeDocument/2006/relationships/image" Target="../media/image84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2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9" Type="http://schemas.openxmlformats.org/officeDocument/2006/relationships/image" Target="../media/image8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85.wmf"/><Relationship Id="rId7" Type="http://schemas.openxmlformats.org/officeDocument/2006/relationships/image" Target="../media/image84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2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9" Type="http://schemas.openxmlformats.org/officeDocument/2006/relationships/image" Target="../media/image8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85.wmf"/><Relationship Id="rId7" Type="http://schemas.openxmlformats.org/officeDocument/2006/relationships/image" Target="../media/image84.wmf"/><Relationship Id="rId2" Type="http://schemas.openxmlformats.org/officeDocument/2006/relationships/image" Target="../media/image94.wmf"/><Relationship Id="rId1" Type="http://schemas.openxmlformats.org/officeDocument/2006/relationships/image" Target="../media/image95.wmf"/><Relationship Id="rId6" Type="http://schemas.openxmlformats.org/officeDocument/2006/relationships/image" Target="../media/image92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9" Type="http://schemas.openxmlformats.org/officeDocument/2006/relationships/image" Target="../media/image8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112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113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4.wmf"/><Relationship Id="rId7" Type="http://schemas.openxmlformats.org/officeDocument/2006/relationships/image" Target="../media/image115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117.wmf"/><Relationship Id="rId1" Type="http://schemas.openxmlformats.org/officeDocument/2006/relationships/image" Target="../media/image80.wmf"/><Relationship Id="rId4" Type="http://schemas.openxmlformats.org/officeDocument/2006/relationships/image" Target="../media/image85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118.wmf"/><Relationship Id="rId7" Type="http://schemas.openxmlformats.org/officeDocument/2006/relationships/image" Target="../media/image88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2.wmf"/><Relationship Id="rId3" Type="http://schemas.openxmlformats.org/officeDocument/2006/relationships/image" Target="../media/image4.wmf"/><Relationship Id="rId7" Type="http://schemas.openxmlformats.org/officeDocument/2006/relationships/image" Target="../media/image27.wmf"/><Relationship Id="rId12" Type="http://schemas.openxmlformats.org/officeDocument/2006/relationships/image" Target="../media/image14.wmf"/><Relationship Id="rId2" Type="http://schemas.openxmlformats.org/officeDocument/2006/relationships/image" Target="../media/image3.wmf"/><Relationship Id="rId16" Type="http://schemas.openxmlformats.org/officeDocument/2006/relationships/image" Target="../media/image35.wmf"/><Relationship Id="rId1" Type="http://schemas.openxmlformats.org/officeDocument/2006/relationships/image" Target="../media/image25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6.wmf"/><Relationship Id="rId15" Type="http://schemas.openxmlformats.org/officeDocument/2006/relationships/image" Target="../media/image34.wmf"/><Relationship Id="rId10" Type="http://schemas.openxmlformats.org/officeDocument/2006/relationships/image" Target="../media/image30.wmf"/><Relationship Id="rId4" Type="http://schemas.openxmlformats.org/officeDocument/2006/relationships/image" Target="../media/image5.wmf"/><Relationship Id="rId9" Type="http://schemas.openxmlformats.org/officeDocument/2006/relationships/image" Target="../media/image29.wmf"/><Relationship Id="rId14" Type="http://schemas.openxmlformats.org/officeDocument/2006/relationships/image" Target="../media/image33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85.wmf"/><Relationship Id="rId7" Type="http://schemas.openxmlformats.org/officeDocument/2006/relationships/image" Target="../media/image84.wmf"/><Relationship Id="rId2" Type="http://schemas.openxmlformats.org/officeDocument/2006/relationships/image" Target="../media/image91.wmf"/><Relationship Id="rId1" Type="http://schemas.openxmlformats.org/officeDocument/2006/relationships/image" Target="../media/image119.wmf"/><Relationship Id="rId6" Type="http://schemas.openxmlformats.org/officeDocument/2006/relationships/image" Target="../media/image92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9" Type="http://schemas.openxmlformats.org/officeDocument/2006/relationships/image" Target="../media/image81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85.wmf"/><Relationship Id="rId7" Type="http://schemas.openxmlformats.org/officeDocument/2006/relationships/image" Target="../media/image84.wmf"/><Relationship Id="rId2" Type="http://schemas.openxmlformats.org/officeDocument/2006/relationships/image" Target="../media/image94.wmf"/><Relationship Id="rId1" Type="http://schemas.openxmlformats.org/officeDocument/2006/relationships/image" Target="../media/image120.wmf"/><Relationship Id="rId6" Type="http://schemas.openxmlformats.org/officeDocument/2006/relationships/image" Target="../media/image92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9" Type="http://schemas.openxmlformats.org/officeDocument/2006/relationships/image" Target="../media/image81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88.wmf"/><Relationship Id="rId7" Type="http://schemas.openxmlformats.org/officeDocument/2006/relationships/image" Target="../media/image80.wmf"/><Relationship Id="rId2" Type="http://schemas.openxmlformats.org/officeDocument/2006/relationships/image" Target="../media/image85.wmf"/><Relationship Id="rId1" Type="http://schemas.openxmlformats.org/officeDocument/2006/relationships/image" Target="../media/image121.wmf"/><Relationship Id="rId6" Type="http://schemas.openxmlformats.org/officeDocument/2006/relationships/image" Target="../media/image84.wmf"/><Relationship Id="rId5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image" Target="../media/image10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94E42B5-DEED-4850-91C5-47A3FB1EA1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72.wmf"/><Relationship Id="rId3" Type="http://schemas.openxmlformats.org/officeDocument/2006/relationships/image" Target="../media/image66.png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6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7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7.png"/><Relationship Id="rId5" Type="http://schemas.openxmlformats.org/officeDocument/2006/relationships/image" Target="../media/image76.wmf"/><Relationship Id="rId4" Type="http://schemas.openxmlformats.org/officeDocument/2006/relationships/oleObject" Target="../embeddings/oleObject7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8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85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100.bin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9" Type="http://schemas.openxmlformats.org/officeDocument/2006/relationships/oleObject" Target="../embeddings/oleObject19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20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7.bin"/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89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8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20" Type="http://schemas.openxmlformats.org/officeDocument/2006/relationships/image" Target="../media/image81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9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20" Type="http://schemas.openxmlformats.org/officeDocument/2006/relationships/image" Target="../media/image81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9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20" Type="http://schemas.openxmlformats.org/officeDocument/2006/relationships/image" Target="../media/image81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135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9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9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38.bin"/><Relationship Id="rId5" Type="http://schemas.openxmlformats.org/officeDocument/2006/relationships/image" Target="../media/image97.wmf"/><Relationship Id="rId4" Type="http://schemas.openxmlformats.org/officeDocument/2006/relationships/oleObject" Target="../embeddings/oleObject137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0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45.bin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0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0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1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155.bin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13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8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62.bin"/><Relationship Id="rId18" Type="http://schemas.openxmlformats.org/officeDocument/2006/relationships/image" Target="../media/image116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5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8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66.bin"/><Relationship Id="rId10" Type="http://schemas.openxmlformats.org/officeDocument/2006/relationships/image" Target="../media/image85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168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89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8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182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20" Type="http://schemas.openxmlformats.org/officeDocument/2006/relationships/image" Target="../media/image81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181.bin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3.bin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185.bin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9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191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20" Type="http://schemas.openxmlformats.org/officeDocument/2006/relationships/image" Target="../media/image81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92.bin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194.bin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9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200.bin"/><Relationship Id="rId18" Type="http://schemas.openxmlformats.org/officeDocument/2006/relationships/image" Target="../media/image81.wmf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20" Type="http://schemas.openxmlformats.org/officeDocument/2006/relationships/image" Target="../media/image102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6.bin"/><Relationship Id="rId15" Type="http://schemas.openxmlformats.org/officeDocument/2006/relationships/oleObject" Target="../embeddings/oleObject201.bin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203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84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205.bin"/><Relationship Id="rId4" Type="http://schemas.openxmlformats.org/officeDocument/2006/relationships/image" Target="../media/image122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.bin"/><Relationship Id="rId18" Type="http://schemas.openxmlformats.org/officeDocument/2006/relationships/image" Target="../media/image28.wmf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34" Type="http://schemas.openxmlformats.org/officeDocument/2006/relationships/image" Target="../media/image35.wmf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3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29" Type="http://schemas.openxmlformats.org/officeDocument/2006/relationships/oleObject" Target="../embeddings/oleObject37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1.wmf"/><Relationship Id="rId32" Type="http://schemas.openxmlformats.org/officeDocument/2006/relationships/image" Target="../media/image34.w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32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32.bin"/><Relationship Id="rId31" Type="http://schemas.openxmlformats.org/officeDocument/2006/relationships/oleObject" Target="../embeddings/oleObject38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Relationship Id="rId27" Type="http://schemas.openxmlformats.org/officeDocument/2006/relationships/oleObject" Target="../embeddings/oleObject36.bin"/><Relationship Id="rId30" Type="http://schemas.openxmlformats.org/officeDocument/2006/relationships/image" Target="../media/image33.wmf"/><Relationship Id="rId8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125.wmf"/><Relationship Id="rId4" Type="http://schemas.openxmlformats.org/officeDocument/2006/relationships/oleObject" Target="../embeddings/oleObject207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4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5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BackPropagation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Sukho</a:t>
            </a:r>
            <a:r>
              <a:rPr lang="en-US" altLang="ko-KR" dirty="0"/>
              <a:t> Lee(</a:t>
            </a:r>
            <a:r>
              <a:rPr lang="ko-KR" altLang="en-US" dirty="0"/>
              <a:t>이석호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Dongseo</a:t>
            </a:r>
            <a:r>
              <a:rPr lang="en-US" altLang="ko-KR" dirty="0"/>
              <a:t> Univ.</a:t>
            </a:r>
          </a:p>
          <a:p>
            <a:endParaRPr lang="en-US" altLang="ko-KR" dirty="0"/>
          </a:p>
          <a:p>
            <a:r>
              <a:rPr lang="en-US" altLang="ko-KR" dirty="0"/>
              <a:t>@</a:t>
            </a:r>
            <a:r>
              <a:rPr lang="ko-KR" altLang="en-US" dirty="0"/>
              <a:t>울산대학교 </a:t>
            </a:r>
            <a:r>
              <a:rPr lang="en-US" altLang="ko-KR" dirty="0"/>
              <a:t>2017.7.17~18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847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295" y="1835820"/>
            <a:ext cx="2081825" cy="65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5616" y="1033572"/>
            <a:ext cx="2364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Sigmoid </a:t>
            </a:r>
            <a:r>
              <a:rPr lang="ko-KR" altLang="en-US" sz="2800" dirty="0" smtClean="0"/>
              <a:t>함수</a:t>
            </a:r>
            <a:endParaRPr lang="ko-KR" altLang="en-US" sz="2800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74801"/>
            <a:ext cx="73914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9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979712" y="1916832"/>
            <a:ext cx="4176464" cy="3312368"/>
            <a:chOff x="1979712" y="1916832"/>
            <a:chExt cx="4176464" cy="3312368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979712" y="3933056"/>
              <a:ext cx="41764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V="1">
              <a:off x="4067944" y="1916832"/>
              <a:ext cx="0" cy="32403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3419872" y="2132856"/>
              <a:ext cx="1512168" cy="30963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499992" y="3861048"/>
              <a:ext cx="0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4499992" y="3068960"/>
              <a:ext cx="0" cy="79208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4067944" y="3068960"/>
              <a:ext cx="432048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374382" y="394895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98318" y="293597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983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6672"/>
            <a:ext cx="30480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764704"/>
            <a:ext cx="3568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Sigmoid </a:t>
            </a:r>
            <a:r>
              <a:rPr lang="ko-KR" altLang="en-US" sz="2800" dirty="0" smtClean="0"/>
              <a:t>함수의 미분</a:t>
            </a:r>
            <a:endParaRPr lang="ko-KR" altLang="en-US" sz="2800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570129"/>
              </p:ext>
            </p:extLst>
          </p:nvPr>
        </p:nvGraphicFramePr>
        <p:xfrm>
          <a:off x="1187624" y="1844824"/>
          <a:ext cx="1823979" cy="789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9" name="수식" r:id="rId4" imgW="850680" imgH="368280" progId="Equation.3">
                  <p:embed/>
                </p:oleObj>
              </mc:Choice>
              <mc:Fallback>
                <p:oleObj name="수식" r:id="rId4" imgW="850680" imgH="368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7624" y="1844824"/>
                        <a:ext cx="1823979" cy="789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092386"/>
              </p:ext>
            </p:extLst>
          </p:nvPr>
        </p:nvGraphicFramePr>
        <p:xfrm>
          <a:off x="352203" y="3573016"/>
          <a:ext cx="10906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0" name="수식" r:id="rId6" imgW="507960" imgH="190440" progId="Equation.3">
                  <p:embed/>
                </p:oleObj>
              </mc:Choice>
              <mc:Fallback>
                <p:oleObj name="수식" r:id="rId6" imgW="5079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03" y="3573016"/>
                        <a:ext cx="1090612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941057"/>
              </p:ext>
            </p:extLst>
          </p:nvPr>
        </p:nvGraphicFramePr>
        <p:xfrm>
          <a:off x="4324182" y="1916832"/>
          <a:ext cx="400526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1" name="수식" r:id="rId8" imgW="1866600" imgH="380880" progId="Equation.3">
                  <p:embed/>
                </p:oleObj>
              </mc:Choice>
              <mc:Fallback>
                <p:oleObj name="수식" r:id="rId8" imgW="18666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182" y="1916832"/>
                        <a:ext cx="4005263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529308"/>
              </p:ext>
            </p:extLst>
          </p:nvPr>
        </p:nvGraphicFramePr>
        <p:xfrm>
          <a:off x="323528" y="4410348"/>
          <a:ext cx="17446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2" name="수식" r:id="rId10" imgW="812520" imgH="215640" progId="Equation.3">
                  <p:embed/>
                </p:oleObj>
              </mc:Choice>
              <mc:Fallback>
                <p:oleObj name="수식" r:id="rId10" imgW="812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410348"/>
                        <a:ext cx="17446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418675"/>
              </p:ext>
            </p:extLst>
          </p:nvPr>
        </p:nvGraphicFramePr>
        <p:xfrm>
          <a:off x="3160222" y="3584252"/>
          <a:ext cx="12541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3" name="수식" r:id="rId12" imgW="583920" imgH="190440" progId="Equation.3">
                  <p:embed/>
                </p:oleObj>
              </mc:Choice>
              <mc:Fallback>
                <p:oleObj name="수식" r:id="rId12" imgW="5839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222" y="3584252"/>
                        <a:ext cx="12541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137927"/>
              </p:ext>
            </p:extLst>
          </p:nvPr>
        </p:nvGraphicFramePr>
        <p:xfrm>
          <a:off x="3171007" y="4331069"/>
          <a:ext cx="16351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4" name="수식" r:id="rId14" imgW="761760" imgH="215640" progId="Equation.3">
                  <p:embed/>
                </p:oleObj>
              </mc:Choice>
              <mc:Fallback>
                <p:oleObj name="수식" r:id="rId14" imgW="761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007" y="4331069"/>
                        <a:ext cx="16351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오른쪽 화살표 9"/>
          <p:cNvSpPr/>
          <p:nvPr/>
        </p:nvSpPr>
        <p:spPr>
          <a:xfrm>
            <a:off x="2298962" y="3717032"/>
            <a:ext cx="591961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2298961" y="4563123"/>
            <a:ext cx="591961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167394"/>
              </p:ext>
            </p:extLst>
          </p:nvPr>
        </p:nvGraphicFramePr>
        <p:xfrm>
          <a:off x="5436096" y="3163295"/>
          <a:ext cx="3133725" cy="308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5" name="수식" r:id="rId16" imgW="1460160" imgH="1434960" progId="Equation.3">
                  <p:embed/>
                </p:oleObj>
              </mc:Choice>
              <mc:Fallback>
                <p:oleObj name="수식" r:id="rId16" imgW="1460160" imgH="1434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163295"/>
                        <a:ext cx="3133725" cy="308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63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" y="1700808"/>
            <a:ext cx="892492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40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854180"/>
            <a:ext cx="892492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자유형 1"/>
          <p:cNvSpPr/>
          <p:nvPr/>
        </p:nvSpPr>
        <p:spPr>
          <a:xfrm>
            <a:off x="3393276" y="1271370"/>
            <a:ext cx="908243" cy="535245"/>
          </a:xfrm>
          <a:custGeom>
            <a:avLst/>
            <a:gdLst>
              <a:gd name="connsiteX0" fmla="*/ 0 w 999067"/>
              <a:gd name="connsiteY0" fmla="*/ 628737 h 647647"/>
              <a:gd name="connsiteX1" fmla="*/ 355600 w 999067"/>
              <a:gd name="connsiteY1" fmla="*/ 620270 h 647647"/>
              <a:gd name="connsiteX2" fmla="*/ 508000 w 999067"/>
              <a:gd name="connsiteY2" fmla="*/ 366270 h 647647"/>
              <a:gd name="connsiteX3" fmla="*/ 609600 w 999067"/>
              <a:gd name="connsiteY3" fmla="*/ 44537 h 647647"/>
              <a:gd name="connsiteX4" fmla="*/ 999067 w 999067"/>
              <a:gd name="connsiteY4" fmla="*/ 10670 h 64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067" h="647647">
                <a:moveTo>
                  <a:pt x="0" y="628737"/>
                </a:moveTo>
                <a:cubicBezTo>
                  <a:pt x="135466" y="646376"/>
                  <a:pt x="270933" y="664015"/>
                  <a:pt x="355600" y="620270"/>
                </a:cubicBezTo>
                <a:cubicBezTo>
                  <a:pt x="440267" y="576525"/>
                  <a:pt x="465667" y="462225"/>
                  <a:pt x="508000" y="366270"/>
                </a:cubicBezTo>
                <a:cubicBezTo>
                  <a:pt x="550333" y="270314"/>
                  <a:pt x="527756" y="103804"/>
                  <a:pt x="609600" y="44537"/>
                </a:cubicBezTo>
                <a:cubicBezTo>
                  <a:pt x="691444" y="-14730"/>
                  <a:pt x="845255" y="-2030"/>
                  <a:pt x="999067" y="1067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3419872" y="3119304"/>
            <a:ext cx="908243" cy="535245"/>
          </a:xfrm>
          <a:custGeom>
            <a:avLst/>
            <a:gdLst>
              <a:gd name="connsiteX0" fmla="*/ 0 w 999067"/>
              <a:gd name="connsiteY0" fmla="*/ 628737 h 647647"/>
              <a:gd name="connsiteX1" fmla="*/ 355600 w 999067"/>
              <a:gd name="connsiteY1" fmla="*/ 620270 h 647647"/>
              <a:gd name="connsiteX2" fmla="*/ 508000 w 999067"/>
              <a:gd name="connsiteY2" fmla="*/ 366270 h 647647"/>
              <a:gd name="connsiteX3" fmla="*/ 609600 w 999067"/>
              <a:gd name="connsiteY3" fmla="*/ 44537 h 647647"/>
              <a:gd name="connsiteX4" fmla="*/ 999067 w 999067"/>
              <a:gd name="connsiteY4" fmla="*/ 10670 h 64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067" h="647647">
                <a:moveTo>
                  <a:pt x="0" y="628737"/>
                </a:moveTo>
                <a:cubicBezTo>
                  <a:pt x="135466" y="646376"/>
                  <a:pt x="270933" y="664015"/>
                  <a:pt x="355600" y="620270"/>
                </a:cubicBezTo>
                <a:cubicBezTo>
                  <a:pt x="440267" y="576525"/>
                  <a:pt x="465667" y="462225"/>
                  <a:pt x="508000" y="366270"/>
                </a:cubicBezTo>
                <a:cubicBezTo>
                  <a:pt x="550333" y="270314"/>
                  <a:pt x="527756" y="103804"/>
                  <a:pt x="609600" y="44537"/>
                </a:cubicBezTo>
                <a:cubicBezTo>
                  <a:pt x="691444" y="-14730"/>
                  <a:pt x="845255" y="-2030"/>
                  <a:pt x="999067" y="1067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5463957" y="2197455"/>
            <a:ext cx="908243" cy="535245"/>
          </a:xfrm>
          <a:custGeom>
            <a:avLst/>
            <a:gdLst>
              <a:gd name="connsiteX0" fmla="*/ 0 w 999067"/>
              <a:gd name="connsiteY0" fmla="*/ 628737 h 647647"/>
              <a:gd name="connsiteX1" fmla="*/ 355600 w 999067"/>
              <a:gd name="connsiteY1" fmla="*/ 620270 h 647647"/>
              <a:gd name="connsiteX2" fmla="*/ 508000 w 999067"/>
              <a:gd name="connsiteY2" fmla="*/ 366270 h 647647"/>
              <a:gd name="connsiteX3" fmla="*/ 609600 w 999067"/>
              <a:gd name="connsiteY3" fmla="*/ 44537 h 647647"/>
              <a:gd name="connsiteX4" fmla="*/ 999067 w 999067"/>
              <a:gd name="connsiteY4" fmla="*/ 10670 h 64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067" h="647647">
                <a:moveTo>
                  <a:pt x="0" y="628737"/>
                </a:moveTo>
                <a:cubicBezTo>
                  <a:pt x="135466" y="646376"/>
                  <a:pt x="270933" y="664015"/>
                  <a:pt x="355600" y="620270"/>
                </a:cubicBezTo>
                <a:cubicBezTo>
                  <a:pt x="440267" y="576525"/>
                  <a:pt x="465667" y="462225"/>
                  <a:pt x="508000" y="366270"/>
                </a:cubicBezTo>
                <a:cubicBezTo>
                  <a:pt x="550333" y="270314"/>
                  <a:pt x="527756" y="103804"/>
                  <a:pt x="609600" y="44537"/>
                </a:cubicBezTo>
                <a:cubicBezTo>
                  <a:pt x="691444" y="-14730"/>
                  <a:pt x="845255" y="-2030"/>
                  <a:pt x="999067" y="1067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7456090" y="450912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181060"/>
              </p:ext>
            </p:extLst>
          </p:nvPr>
        </p:nvGraphicFramePr>
        <p:xfrm>
          <a:off x="5709369" y="3891136"/>
          <a:ext cx="19589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0" name="수식" r:id="rId4" imgW="914400" imgH="355320" progId="Equation.3">
                  <p:embed/>
                </p:oleObj>
              </mc:Choice>
              <mc:Fallback>
                <p:oleObj name="수식" r:id="rId4" imgW="914400" imgH="355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9369" y="3891136"/>
                        <a:ext cx="195897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54" name="Picture 5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9" y="4993158"/>
            <a:ext cx="8497253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6228184" y="4509120"/>
            <a:ext cx="28803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5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51520" y="98072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1520" y="2996952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287382" y="198884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455209" y="1184641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415174" y="3212976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2429257" y="2147891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207262" y="1700808"/>
            <a:ext cx="1080120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3" idx="6"/>
          </p:cNvCxnSpPr>
          <p:nvPr/>
        </p:nvCxnSpPr>
        <p:spPr>
          <a:xfrm flipV="1">
            <a:off x="1298909" y="2780928"/>
            <a:ext cx="988473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39310" y="155679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26138" y="321297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4572000" y="98072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572000" y="2996952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028445" y="198884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775689" y="1184641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4735654" y="3212976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7170320" y="2147891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527742" y="1700808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5619389" y="2492896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59790" y="155679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46618" y="321297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6607862" y="2492896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88224" y="206084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8138041" y="2492896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87299" y="206084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39" name="오른쪽 화살표 38"/>
          <p:cNvSpPr/>
          <p:nvPr/>
        </p:nvSpPr>
        <p:spPr>
          <a:xfrm>
            <a:off x="3635896" y="2276872"/>
            <a:ext cx="50405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138110"/>
              </p:ext>
            </p:extLst>
          </p:nvPr>
        </p:nvGraphicFramePr>
        <p:xfrm>
          <a:off x="7575824" y="3815984"/>
          <a:ext cx="12779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2" name="수식" r:id="rId3" imgW="596880" imgH="355320" progId="Equation.3">
                  <p:embed/>
                </p:oleObj>
              </mc:Choice>
              <mc:Fallback>
                <p:oleObj name="수식" r:id="rId3" imgW="5968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5824" y="3815984"/>
                        <a:ext cx="127793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직선 화살표 연결선 41"/>
          <p:cNvCxnSpPr>
            <a:stCxn id="40" idx="0"/>
          </p:cNvCxnSpPr>
          <p:nvPr/>
        </p:nvCxnSpPr>
        <p:spPr>
          <a:xfrm flipV="1">
            <a:off x="8214792" y="2564904"/>
            <a:ext cx="29616" cy="1251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21302" y="4725144"/>
            <a:ext cx="2815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r>
              <a:rPr lang="ko-KR" altLang="en-US" dirty="0" smtClean="0"/>
              <a:t>변화에 의해 얼마나 </a:t>
            </a:r>
            <a:endParaRPr lang="en-US" altLang="ko-KR" dirty="0" smtClean="0"/>
          </a:p>
          <a:p>
            <a:r>
              <a:rPr lang="ko-KR" altLang="en-US" dirty="0" smtClean="0"/>
              <a:t>변화하는가의 </a:t>
            </a:r>
            <a:r>
              <a:rPr lang="ko-KR" altLang="en-US" dirty="0" err="1" smtClean="0"/>
              <a:t>변화량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7505245" y="4509120"/>
            <a:ext cx="12365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개체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190470"/>
              </p:ext>
            </p:extLst>
          </p:nvPr>
        </p:nvGraphicFramePr>
        <p:xfrm>
          <a:off x="1635125" y="4868863"/>
          <a:ext cx="3479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3" name="수식" r:id="rId5" imgW="1625400" imgH="355320" progId="Equation.3">
                  <p:embed/>
                </p:oleObj>
              </mc:Choice>
              <mc:Fallback>
                <p:oleObj name="수식" r:id="rId5" imgW="162540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4868863"/>
                        <a:ext cx="3479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39552" y="5805264"/>
            <a:ext cx="3538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z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1639310" y="5589240"/>
            <a:ext cx="1080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4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2114136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114136" y="270892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570581" y="170080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2317825" y="896609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2277790" y="2924944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4712456" y="1859859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069878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3161525" y="2204864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01926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88754" y="292494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149998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30360" y="17728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680177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29435" y="177281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479821"/>
              </p:ext>
            </p:extLst>
          </p:nvPr>
        </p:nvGraphicFramePr>
        <p:xfrm>
          <a:off x="7575824" y="3815984"/>
          <a:ext cx="12779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0" name="수식" r:id="rId3" imgW="596880" imgH="355320" progId="Equation.3">
                  <p:embed/>
                </p:oleObj>
              </mc:Choice>
              <mc:Fallback>
                <p:oleObj name="수식" r:id="rId3" imgW="5968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5824" y="3815984"/>
                        <a:ext cx="127793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직선 화살표 연결선 41"/>
          <p:cNvCxnSpPr/>
          <p:nvPr/>
        </p:nvCxnSpPr>
        <p:spPr>
          <a:xfrm flipH="1" flipV="1">
            <a:off x="5786544" y="2276872"/>
            <a:ext cx="1780528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21302" y="4725144"/>
            <a:ext cx="2815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r>
              <a:rPr lang="ko-KR" altLang="en-US" dirty="0" smtClean="0"/>
              <a:t>변화에 의해 얼마나 </a:t>
            </a:r>
            <a:endParaRPr lang="en-US" altLang="ko-KR" dirty="0" smtClean="0"/>
          </a:p>
          <a:p>
            <a:r>
              <a:rPr lang="ko-KR" altLang="en-US" dirty="0" smtClean="0"/>
              <a:t>변화하는가의 </a:t>
            </a:r>
            <a:r>
              <a:rPr lang="ko-KR" altLang="en-US" dirty="0" err="1" smtClean="0"/>
              <a:t>변화량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7505245" y="4509120"/>
            <a:ext cx="12365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개체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272140"/>
              </p:ext>
            </p:extLst>
          </p:nvPr>
        </p:nvGraphicFramePr>
        <p:xfrm>
          <a:off x="1635125" y="4868863"/>
          <a:ext cx="3479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1" name="수식" r:id="rId5" imgW="1625400" imgH="355320" progId="Equation.3">
                  <p:embed/>
                </p:oleObj>
              </mc:Choice>
              <mc:Fallback>
                <p:oleObj name="수식" r:id="rId5" imgW="162540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4868863"/>
                        <a:ext cx="3479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39552" y="5805264"/>
            <a:ext cx="3538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z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1639310" y="5589240"/>
            <a:ext cx="1080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1979712" y="2276872"/>
            <a:ext cx="2296682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1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2114136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114136" y="270892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570581" y="170080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2317825" y="896609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2277790" y="2924944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4712456" y="1859859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069878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3161525" y="2204864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01926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91880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149998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30360" y="17728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680177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29435" y="177281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 flipV="1">
            <a:off x="4349656" y="2276872"/>
            <a:ext cx="1158448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개체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990380"/>
              </p:ext>
            </p:extLst>
          </p:nvPr>
        </p:nvGraphicFramePr>
        <p:xfrm>
          <a:off x="5292080" y="4077072"/>
          <a:ext cx="3479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9" name="수식" r:id="rId3" imgW="1625400" imgH="355320" progId="Equation.3">
                  <p:embed/>
                </p:oleObj>
              </mc:Choice>
              <mc:Fallback>
                <p:oleObj name="수식" r:id="rId3" imgW="162540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077072"/>
                        <a:ext cx="3479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220072" y="5158933"/>
            <a:ext cx="3538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z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84651"/>
              </p:ext>
            </p:extLst>
          </p:nvPr>
        </p:nvGraphicFramePr>
        <p:xfrm>
          <a:off x="3750358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0" name="수식" r:id="rId5" imgW="203040" imgH="228600" progId="Equation.3">
                  <p:embed/>
                </p:oleObj>
              </mc:Choice>
              <mc:Fallback>
                <p:oleObj name="수식" r:id="rId5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358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379803"/>
              </p:ext>
            </p:extLst>
          </p:nvPr>
        </p:nvGraphicFramePr>
        <p:xfrm>
          <a:off x="3605982" y="314096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1" name="수식" r:id="rId7" imgW="215640" imgH="228600" progId="Equation.3">
                  <p:embed/>
                </p:oleObj>
              </mc:Choice>
              <mc:Fallback>
                <p:oleObj name="수식" r:id="rId7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982" y="314096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 rot="-3180000">
            <a:off x="3634076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 rot="-5640000">
            <a:off x="3561546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4798"/>
              </p:ext>
            </p:extLst>
          </p:nvPr>
        </p:nvGraphicFramePr>
        <p:xfrm>
          <a:off x="198438" y="4314825"/>
          <a:ext cx="45402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2" name="수식" r:id="rId9" imgW="2120760" imgH="393480" progId="Equation.3">
                  <p:embed/>
                </p:oleObj>
              </mc:Choice>
              <mc:Fallback>
                <p:oleObj name="수식" r:id="rId9" imgW="2120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8" y="4314825"/>
                        <a:ext cx="45402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V="1">
            <a:off x="3347864" y="3557981"/>
            <a:ext cx="262074" cy="663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5590981"/>
            <a:ext cx="3472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763413"/>
              </p:ext>
            </p:extLst>
          </p:nvPr>
        </p:nvGraphicFramePr>
        <p:xfrm>
          <a:off x="1669908" y="5473946"/>
          <a:ext cx="4619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3" name="수식" r:id="rId11" imgW="215640" imgH="228600" progId="Equation.3">
                  <p:embed/>
                </p:oleObj>
              </mc:Choice>
              <mc:Fallback>
                <p:oleObj name="수식" r:id="rId11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9908" y="5473946"/>
                        <a:ext cx="46196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 flipV="1">
            <a:off x="755576" y="5158933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568480"/>
              </p:ext>
            </p:extLst>
          </p:nvPr>
        </p:nvGraphicFramePr>
        <p:xfrm>
          <a:off x="3069878" y="2492896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4" name="수식" r:id="rId13" imgW="164880" imgH="203040" progId="Equation.3">
                  <p:embed/>
                </p:oleObj>
              </mc:Choice>
              <mc:Fallback>
                <p:oleObj name="수식" r:id="rId13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878" y="2492896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192270"/>
              </p:ext>
            </p:extLst>
          </p:nvPr>
        </p:nvGraphicFramePr>
        <p:xfrm>
          <a:off x="2973388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5" name="수식" r:id="rId15" imgW="152280" imgH="203040" progId="Equation.3">
                  <p:embed/>
                </p:oleObj>
              </mc:Choice>
              <mc:Fallback>
                <p:oleObj name="수식" r:id="rId15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타원 1"/>
          <p:cNvSpPr/>
          <p:nvPr/>
        </p:nvSpPr>
        <p:spPr>
          <a:xfrm>
            <a:off x="3955918" y="764704"/>
            <a:ext cx="160763" cy="204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44008" y="332656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레이어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149998" y="517322"/>
            <a:ext cx="420583" cy="349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8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2114136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114136" y="270892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570581" y="170080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2317825" y="896609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2277790" y="2924944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4712456" y="1859859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069878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3161525" y="2204864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01926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91880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149998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30360" y="17728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680177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29435" y="177281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885266"/>
              </p:ext>
            </p:extLst>
          </p:nvPr>
        </p:nvGraphicFramePr>
        <p:xfrm>
          <a:off x="3750358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2" name="수식" r:id="rId3" imgW="203040" imgH="228600" progId="Equation.3">
                  <p:embed/>
                </p:oleObj>
              </mc:Choice>
              <mc:Fallback>
                <p:oleObj name="수식" r:id="rId3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358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541281"/>
              </p:ext>
            </p:extLst>
          </p:nvPr>
        </p:nvGraphicFramePr>
        <p:xfrm>
          <a:off x="3605982" y="314096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3" name="수식" r:id="rId5" imgW="215640" imgH="228600" progId="Equation.3">
                  <p:embed/>
                </p:oleObj>
              </mc:Choice>
              <mc:Fallback>
                <p:oleObj name="수식" r:id="rId5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982" y="314096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 rot="-3180000">
            <a:off x="3634076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 rot="-5640000">
            <a:off x="3561546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103023"/>
              </p:ext>
            </p:extLst>
          </p:nvPr>
        </p:nvGraphicFramePr>
        <p:xfrm>
          <a:off x="198438" y="4314825"/>
          <a:ext cx="45402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4" name="수식" r:id="rId7" imgW="2120760" imgH="393480" progId="Equation.3">
                  <p:embed/>
                </p:oleObj>
              </mc:Choice>
              <mc:Fallback>
                <p:oleObj name="수식" r:id="rId7" imgW="2120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8" y="4314825"/>
                        <a:ext cx="45402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V="1">
            <a:off x="3275856" y="3557982"/>
            <a:ext cx="334082" cy="843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5590981"/>
            <a:ext cx="3472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947247"/>
              </p:ext>
            </p:extLst>
          </p:nvPr>
        </p:nvGraphicFramePr>
        <p:xfrm>
          <a:off x="1691680" y="5473946"/>
          <a:ext cx="4619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5" name="수식" r:id="rId9" imgW="215640" imgH="228600" progId="Equation.3">
                  <p:embed/>
                </p:oleObj>
              </mc:Choice>
              <mc:Fallback>
                <p:oleObj name="수식" r:id="rId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473946"/>
                        <a:ext cx="46196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 flipV="1">
            <a:off x="755576" y="5158933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861749"/>
              </p:ext>
            </p:extLst>
          </p:nvPr>
        </p:nvGraphicFramePr>
        <p:xfrm>
          <a:off x="3069878" y="2492896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6" name="수식" r:id="rId11" imgW="164880" imgH="203040" progId="Equation.3">
                  <p:embed/>
                </p:oleObj>
              </mc:Choice>
              <mc:Fallback>
                <p:oleObj name="수식" r:id="rId11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878" y="2492896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197137"/>
              </p:ext>
            </p:extLst>
          </p:nvPr>
        </p:nvGraphicFramePr>
        <p:xfrm>
          <a:off x="2973388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7" name="수식" r:id="rId13" imgW="152280" imgH="203040" progId="Equation.3">
                  <p:embed/>
                </p:oleObj>
              </mc:Choice>
              <mc:Fallback>
                <p:oleObj name="수식" r:id="rId13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754156"/>
              </p:ext>
            </p:extLst>
          </p:nvPr>
        </p:nvGraphicFramePr>
        <p:xfrm>
          <a:off x="5890741" y="4530407"/>
          <a:ext cx="12509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8" name="수식" r:id="rId15" imgW="583920" imgH="393480" progId="Equation.3">
                  <p:embed/>
                </p:oleObj>
              </mc:Choice>
              <mc:Fallback>
                <p:oleObj name="수식" r:id="rId15" imgW="583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0741" y="4530407"/>
                        <a:ext cx="12509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605118"/>
              </p:ext>
            </p:extLst>
          </p:nvPr>
        </p:nvGraphicFramePr>
        <p:xfrm>
          <a:off x="5858934" y="3647169"/>
          <a:ext cx="20669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9" name="수식" r:id="rId17" imgW="965160" imgH="228600" progId="Equation.3">
                  <p:embed/>
                </p:oleObj>
              </mc:Choice>
              <mc:Fallback>
                <p:oleObj name="수식" r:id="rId17" imgW="965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8934" y="3647169"/>
                        <a:ext cx="20669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아래쪽 화살표 8"/>
          <p:cNvSpPr/>
          <p:nvPr/>
        </p:nvSpPr>
        <p:spPr>
          <a:xfrm>
            <a:off x="6228184" y="4221088"/>
            <a:ext cx="50405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418560" y="4523858"/>
            <a:ext cx="319031" cy="3960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2" idx="6"/>
          </p:cNvCxnSpPr>
          <p:nvPr/>
        </p:nvCxnSpPr>
        <p:spPr>
          <a:xfrm>
            <a:off x="4737591" y="4721880"/>
            <a:ext cx="942586" cy="198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78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2114136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114136" y="270892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570581" y="170080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2317825" y="896609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2277790" y="2924944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4712456" y="1859859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069878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3161525" y="2204864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01926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91880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149998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30360" y="17728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680177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29435" y="177281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573618"/>
              </p:ext>
            </p:extLst>
          </p:nvPr>
        </p:nvGraphicFramePr>
        <p:xfrm>
          <a:off x="3750358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0" name="수식" r:id="rId3" imgW="203040" imgH="228600" progId="Equation.3">
                  <p:embed/>
                </p:oleObj>
              </mc:Choice>
              <mc:Fallback>
                <p:oleObj name="수식" r:id="rId3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358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536909"/>
              </p:ext>
            </p:extLst>
          </p:nvPr>
        </p:nvGraphicFramePr>
        <p:xfrm>
          <a:off x="3341836" y="3100971"/>
          <a:ext cx="990255" cy="1048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1" name="수식" r:id="rId5" imgW="215640" imgH="228600" progId="Equation.3">
                  <p:embed/>
                </p:oleObj>
              </mc:Choice>
              <mc:Fallback>
                <p:oleObj name="수식" r:id="rId5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836" y="3100971"/>
                        <a:ext cx="990255" cy="1048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 rot="-3180000">
            <a:off x="3634076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 rot="-5640000">
            <a:off x="3561546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53224"/>
              </p:ext>
            </p:extLst>
          </p:nvPr>
        </p:nvGraphicFramePr>
        <p:xfrm>
          <a:off x="3069878" y="2492896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2" name="수식" r:id="rId7" imgW="164880" imgH="203040" progId="Equation.3">
                  <p:embed/>
                </p:oleObj>
              </mc:Choice>
              <mc:Fallback>
                <p:oleObj name="수식" r:id="rId7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878" y="2492896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387208"/>
              </p:ext>
            </p:extLst>
          </p:nvPr>
        </p:nvGraphicFramePr>
        <p:xfrm>
          <a:off x="2973388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3" name="수식" r:id="rId9" imgW="152280" imgH="203040" progId="Equation.3">
                  <p:embed/>
                </p:oleObj>
              </mc:Choice>
              <mc:Fallback>
                <p:oleObj name="수식" r:id="rId9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34419" y="3131676"/>
            <a:ext cx="232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레이어의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39752" y="4942909"/>
            <a:ext cx="5477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 </a:t>
            </a:r>
            <a:r>
              <a:rPr lang="ko-KR" altLang="en-US" dirty="0" err="1" smtClean="0"/>
              <a:t>레이어의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다음 </a:t>
            </a:r>
            <a:r>
              <a:rPr lang="ko-KR" altLang="en-US" dirty="0" err="1" smtClean="0"/>
              <a:t>레이어의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연결된 </a:t>
            </a:r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787894" y="3282768"/>
            <a:ext cx="325929" cy="379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6" idx="6"/>
            <a:endCxn id="3" idx="1"/>
          </p:cNvCxnSpPr>
          <p:nvPr/>
        </p:nvCxnSpPr>
        <p:spPr>
          <a:xfrm flipV="1">
            <a:off x="4113823" y="3316342"/>
            <a:ext cx="720596" cy="156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3816178" y="3962413"/>
            <a:ext cx="269362" cy="9804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3903669" y="3962413"/>
            <a:ext cx="2540539" cy="1122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7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427347"/>
              </p:ext>
            </p:extLst>
          </p:nvPr>
        </p:nvGraphicFramePr>
        <p:xfrm>
          <a:off x="328613" y="209550"/>
          <a:ext cx="1389062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5" name="수식" r:id="rId3" imgW="787320" imgH="927000" progId="Equation.3">
                  <p:embed/>
                </p:oleObj>
              </mc:Choice>
              <mc:Fallback>
                <p:oleObj name="수식" r:id="rId3" imgW="78732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209550"/>
                        <a:ext cx="1389062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타원 2"/>
          <p:cNvSpPr/>
          <p:nvPr/>
        </p:nvSpPr>
        <p:spPr>
          <a:xfrm>
            <a:off x="777578" y="2327399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777578" y="297547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77578" y="362354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77578" y="427161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145730" y="326350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3" idx="6"/>
            <a:endCxn id="7" idx="1"/>
          </p:cNvCxnSpPr>
          <p:nvPr/>
        </p:nvCxnSpPr>
        <p:spPr>
          <a:xfrm>
            <a:off x="993602" y="2435411"/>
            <a:ext cx="1183764" cy="859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6"/>
            <a:endCxn id="7" idx="2"/>
          </p:cNvCxnSpPr>
          <p:nvPr/>
        </p:nvCxnSpPr>
        <p:spPr>
          <a:xfrm>
            <a:off x="993602" y="3083483"/>
            <a:ext cx="115212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6"/>
            <a:endCxn id="7" idx="2"/>
          </p:cNvCxnSpPr>
          <p:nvPr/>
        </p:nvCxnSpPr>
        <p:spPr>
          <a:xfrm flipV="1">
            <a:off x="993602" y="3371515"/>
            <a:ext cx="115212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6"/>
            <a:endCxn id="7" idx="3"/>
          </p:cNvCxnSpPr>
          <p:nvPr/>
        </p:nvCxnSpPr>
        <p:spPr>
          <a:xfrm flipV="1">
            <a:off x="993602" y="3447891"/>
            <a:ext cx="1183764" cy="931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969264"/>
              </p:ext>
            </p:extLst>
          </p:nvPr>
        </p:nvGraphicFramePr>
        <p:xfrm>
          <a:off x="1421582" y="2399084"/>
          <a:ext cx="2921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6" name="수식" r:id="rId5" imgW="164880" imgH="203040" progId="Equation.3">
                  <p:embed/>
                </p:oleObj>
              </mc:Choice>
              <mc:Fallback>
                <p:oleObj name="수식" r:id="rId5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582" y="2399084"/>
                        <a:ext cx="2921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623928"/>
              </p:ext>
            </p:extLst>
          </p:nvPr>
        </p:nvGraphicFramePr>
        <p:xfrm>
          <a:off x="1267074" y="2866628"/>
          <a:ext cx="314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7" name="수식" r:id="rId7" imgW="177480" imgH="203040" progId="Equation.3">
                  <p:embed/>
                </p:oleObj>
              </mc:Choice>
              <mc:Fallback>
                <p:oleObj name="수식" r:id="rId7" imgW="177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074" y="2866628"/>
                        <a:ext cx="3143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153046"/>
              </p:ext>
            </p:extLst>
          </p:nvPr>
        </p:nvGraphicFramePr>
        <p:xfrm>
          <a:off x="1198811" y="3263503"/>
          <a:ext cx="314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8" name="수식" r:id="rId9" imgW="177480" imgH="203040" progId="Equation.3">
                  <p:embed/>
                </p:oleObj>
              </mc:Choice>
              <mc:Fallback>
                <p:oleObj name="수식" r:id="rId9" imgW="177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811" y="3263503"/>
                        <a:ext cx="3143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451808"/>
              </p:ext>
            </p:extLst>
          </p:nvPr>
        </p:nvGraphicFramePr>
        <p:xfrm>
          <a:off x="1198811" y="3695303"/>
          <a:ext cx="314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9" name="수식" r:id="rId11" imgW="177480" imgH="203040" progId="Equation.3">
                  <p:embed/>
                </p:oleObj>
              </mc:Choice>
              <mc:Fallback>
                <p:oleObj name="수식" r:id="rId11" imgW="177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811" y="3695303"/>
                        <a:ext cx="3143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825151"/>
              </p:ext>
            </p:extLst>
          </p:nvPr>
        </p:nvGraphicFramePr>
        <p:xfrm>
          <a:off x="5265738" y="415925"/>
          <a:ext cx="29813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30" name="수식" r:id="rId13" imgW="1688760" imgH="215640" progId="Equation.3">
                  <p:embed/>
                </p:oleObj>
              </mc:Choice>
              <mc:Fallback>
                <p:oleObj name="수식" r:id="rId13" imgW="1688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415925"/>
                        <a:ext cx="298132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17935"/>
              </p:ext>
            </p:extLst>
          </p:nvPr>
        </p:nvGraphicFramePr>
        <p:xfrm>
          <a:off x="436563" y="2162175"/>
          <a:ext cx="29051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31" name="수식" r:id="rId15" imgW="164880" imgH="228600" progId="Equation.3">
                  <p:embed/>
                </p:oleObj>
              </mc:Choice>
              <mc:Fallback>
                <p:oleObj name="수식" r:id="rId15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2162175"/>
                        <a:ext cx="29051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363529"/>
              </p:ext>
            </p:extLst>
          </p:nvPr>
        </p:nvGraphicFramePr>
        <p:xfrm>
          <a:off x="395536" y="2880916"/>
          <a:ext cx="2905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32" name="수식" r:id="rId17" imgW="164880" imgH="228600" progId="Equation.3">
                  <p:embed/>
                </p:oleObj>
              </mc:Choice>
              <mc:Fallback>
                <p:oleObj name="수식" r:id="rId17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880916"/>
                        <a:ext cx="29051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117931"/>
              </p:ext>
            </p:extLst>
          </p:nvPr>
        </p:nvGraphicFramePr>
        <p:xfrm>
          <a:off x="395288" y="3529013"/>
          <a:ext cx="2905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33" name="수식" r:id="rId19" imgW="164880" imgH="228600" progId="Equation.3">
                  <p:embed/>
                </p:oleObj>
              </mc:Choice>
              <mc:Fallback>
                <p:oleObj name="수식" r:id="rId19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529013"/>
                        <a:ext cx="29051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636033"/>
              </p:ext>
            </p:extLst>
          </p:nvPr>
        </p:nvGraphicFramePr>
        <p:xfrm>
          <a:off x="395536" y="4176316"/>
          <a:ext cx="2905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34" name="수식" r:id="rId21" imgW="164880" imgH="228600" progId="Equation.3">
                  <p:embed/>
                </p:oleObj>
              </mc:Choice>
              <mc:Fallback>
                <p:oleObj name="수식" r:id="rId21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176316"/>
                        <a:ext cx="29051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직선 화살표 연결선 28"/>
          <p:cNvCxnSpPr>
            <a:stCxn id="7" idx="6"/>
          </p:cNvCxnSpPr>
          <p:nvPr/>
        </p:nvCxnSpPr>
        <p:spPr>
          <a:xfrm>
            <a:off x="2361754" y="3371515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871724"/>
              </p:ext>
            </p:extLst>
          </p:nvPr>
        </p:nvGraphicFramePr>
        <p:xfrm>
          <a:off x="2836863" y="3238500"/>
          <a:ext cx="49371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35" name="수식" r:id="rId23" imgW="279360" imgH="190440" progId="Equation.3">
                  <p:embed/>
                </p:oleObj>
              </mc:Choice>
              <mc:Fallback>
                <p:oleObj name="수식" r:id="rId23" imgW="2793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3238500"/>
                        <a:ext cx="493712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594023"/>
              </p:ext>
            </p:extLst>
          </p:nvPr>
        </p:nvGraphicFramePr>
        <p:xfrm>
          <a:off x="2960688" y="704850"/>
          <a:ext cx="67468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36" name="수식" r:id="rId25" imgW="380880" imgH="177480" progId="Equation.3">
                  <p:embed/>
                </p:oleObj>
              </mc:Choice>
              <mc:Fallback>
                <p:oleObj name="수식" r:id="rId25" imgW="380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704850"/>
                        <a:ext cx="674687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347278" y="72341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정답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990489"/>
              </p:ext>
            </p:extLst>
          </p:nvPr>
        </p:nvGraphicFramePr>
        <p:xfrm>
          <a:off x="251520" y="4941168"/>
          <a:ext cx="1816100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37" name="수식" r:id="rId27" imgW="1028520" imgH="952200" progId="Equation.3">
                  <p:embed/>
                </p:oleObj>
              </mc:Choice>
              <mc:Fallback>
                <p:oleObj name="수식" r:id="rId27" imgW="102852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941168"/>
                        <a:ext cx="1816100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321601"/>
              </p:ext>
            </p:extLst>
          </p:nvPr>
        </p:nvGraphicFramePr>
        <p:xfrm>
          <a:off x="5189538" y="1092200"/>
          <a:ext cx="31638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38" name="수식" r:id="rId29" imgW="1790640" imgH="228600" progId="Equation.3">
                  <p:embed/>
                </p:oleObj>
              </mc:Choice>
              <mc:Fallback>
                <p:oleObj name="수식" r:id="rId29" imgW="1790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1092200"/>
                        <a:ext cx="31638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584900"/>
              </p:ext>
            </p:extLst>
          </p:nvPr>
        </p:nvGraphicFramePr>
        <p:xfrm>
          <a:off x="5226050" y="1860550"/>
          <a:ext cx="322738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39" name="수식" r:id="rId31" imgW="1828800" imgH="444240" progId="Equation.3">
                  <p:embed/>
                </p:oleObj>
              </mc:Choice>
              <mc:Fallback>
                <p:oleObj name="수식" r:id="rId31" imgW="18288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1860550"/>
                        <a:ext cx="3227388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062564"/>
              </p:ext>
            </p:extLst>
          </p:nvPr>
        </p:nvGraphicFramePr>
        <p:xfrm>
          <a:off x="3741738" y="3448050"/>
          <a:ext cx="51784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0" name="수식" r:id="rId33" imgW="2933640" imgH="380880" progId="Equation.3">
                  <p:embed/>
                </p:oleObj>
              </mc:Choice>
              <mc:Fallback>
                <p:oleObj name="수식" r:id="rId33" imgW="29336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3448050"/>
                        <a:ext cx="51784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424997"/>
              </p:ext>
            </p:extLst>
          </p:nvPr>
        </p:nvGraphicFramePr>
        <p:xfrm>
          <a:off x="3452813" y="4271963"/>
          <a:ext cx="51784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1" name="수식" r:id="rId35" imgW="2933640" imgH="380880" progId="Equation.3">
                  <p:embed/>
                </p:oleObj>
              </mc:Choice>
              <mc:Fallback>
                <p:oleObj name="수식" r:id="rId35" imgW="29336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4271963"/>
                        <a:ext cx="51784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795068"/>
              </p:ext>
            </p:extLst>
          </p:nvPr>
        </p:nvGraphicFramePr>
        <p:xfrm>
          <a:off x="3309938" y="5084763"/>
          <a:ext cx="51768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2" name="수식" r:id="rId37" imgW="2933640" imgH="380880" progId="Equation.3">
                  <p:embed/>
                </p:oleObj>
              </mc:Choice>
              <mc:Fallback>
                <p:oleObj name="수식" r:id="rId37" imgW="29336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5084763"/>
                        <a:ext cx="517683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52723"/>
              </p:ext>
            </p:extLst>
          </p:nvPr>
        </p:nvGraphicFramePr>
        <p:xfrm>
          <a:off x="3309938" y="5949950"/>
          <a:ext cx="51768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3" name="수식" r:id="rId39" imgW="2933640" imgH="380880" progId="Equation.3">
                  <p:embed/>
                </p:oleObj>
              </mc:Choice>
              <mc:Fallback>
                <p:oleObj name="수식" r:id="rId39" imgW="29336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5949950"/>
                        <a:ext cx="517683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71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4562408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562408" y="270892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018853" y="170080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766097" y="896609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4726062" y="2924944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7160728" y="1859859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518150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5609797" y="2204864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50198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40152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6598270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78632" y="17728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8128449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77707" y="177281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349376"/>
              </p:ext>
            </p:extLst>
          </p:nvPr>
        </p:nvGraphicFramePr>
        <p:xfrm>
          <a:off x="6198630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0" name="수식" r:id="rId3" imgW="203040" imgH="228600" progId="Equation.3">
                  <p:embed/>
                </p:oleObj>
              </mc:Choice>
              <mc:Fallback>
                <p:oleObj name="수식" r:id="rId3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8630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558944"/>
              </p:ext>
            </p:extLst>
          </p:nvPr>
        </p:nvGraphicFramePr>
        <p:xfrm>
          <a:off x="6054254" y="314096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1" name="수식" r:id="rId5" imgW="215640" imgH="228600" progId="Equation.3">
                  <p:embed/>
                </p:oleObj>
              </mc:Choice>
              <mc:Fallback>
                <p:oleObj name="수식" r:id="rId5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254" y="314096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 rot="-3180000">
            <a:off x="6082348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 rot="-5640000">
            <a:off x="6009818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700794"/>
              </p:ext>
            </p:extLst>
          </p:nvPr>
        </p:nvGraphicFramePr>
        <p:xfrm>
          <a:off x="2646710" y="4314825"/>
          <a:ext cx="45402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2" name="수식" r:id="rId7" imgW="2120760" imgH="393480" progId="Equation.3">
                  <p:embed/>
                </p:oleObj>
              </mc:Choice>
              <mc:Fallback>
                <p:oleObj name="수식" r:id="rId7" imgW="2120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710" y="4314825"/>
                        <a:ext cx="45402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V="1">
            <a:off x="5724128" y="3557982"/>
            <a:ext cx="334082" cy="843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99792" y="5590981"/>
            <a:ext cx="3575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643868"/>
              </p:ext>
            </p:extLst>
          </p:nvPr>
        </p:nvGraphicFramePr>
        <p:xfrm>
          <a:off x="4211960" y="5473946"/>
          <a:ext cx="4619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3" name="수식" r:id="rId9" imgW="215640" imgH="228600" progId="Equation.3">
                  <p:embed/>
                </p:oleObj>
              </mc:Choice>
              <mc:Fallback>
                <p:oleObj name="수식" r:id="rId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5473946"/>
                        <a:ext cx="46196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 flipV="1">
            <a:off x="3203848" y="5158933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907274"/>
              </p:ext>
            </p:extLst>
          </p:nvPr>
        </p:nvGraphicFramePr>
        <p:xfrm>
          <a:off x="5518150" y="2492896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4" name="수식" r:id="rId11" imgW="164880" imgH="203040" progId="Equation.3">
                  <p:embed/>
                </p:oleObj>
              </mc:Choice>
              <mc:Fallback>
                <p:oleObj name="수식" r:id="rId11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2492896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378806"/>
              </p:ext>
            </p:extLst>
          </p:nvPr>
        </p:nvGraphicFramePr>
        <p:xfrm>
          <a:off x="5421660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5" name="수식" r:id="rId13" imgW="152280" imgH="203040" progId="Equation.3">
                  <p:embed/>
                </p:oleObj>
              </mc:Choice>
              <mc:Fallback>
                <p:oleObj name="수식" r:id="rId13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660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직선 연결선 15"/>
          <p:cNvCxnSpPr>
            <a:endCxn id="22" idx="2"/>
          </p:cNvCxnSpPr>
          <p:nvPr/>
        </p:nvCxnSpPr>
        <p:spPr>
          <a:xfrm>
            <a:off x="2195736" y="1196752"/>
            <a:ext cx="23666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22" idx="2"/>
          </p:cNvCxnSpPr>
          <p:nvPr/>
        </p:nvCxnSpPr>
        <p:spPr>
          <a:xfrm flipV="1">
            <a:off x="2267744" y="1196752"/>
            <a:ext cx="2294664" cy="2044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63688" y="98072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63688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397057"/>
              </p:ext>
            </p:extLst>
          </p:nvPr>
        </p:nvGraphicFramePr>
        <p:xfrm>
          <a:off x="2986088" y="652463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6" name="수식" r:id="rId15" imgW="203040" imgH="228600" progId="Equation.3">
                  <p:embed/>
                </p:oleObj>
              </mc:Choice>
              <mc:Fallback>
                <p:oleObj name="수식" r:id="rId15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652463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813343"/>
              </p:ext>
            </p:extLst>
          </p:nvPr>
        </p:nvGraphicFramePr>
        <p:xfrm>
          <a:off x="2741886" y="1897673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7" name="수식" r:id="rId17" imgW="215640" imgH="228600" progId="Equation.3">
                  <p:embed/>
                </p:oleObj>
              </mc:Choice>
              <mc:Fallback>
                <p:oleObj name="수식" r:id="rId17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886" y="1897673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77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4562408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766097" y="896609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518150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260634"/>
              </p:ext>
            </p:extLst>
          </p:nvPr>
        </p:nvGraphicFramePr>
        <p:xfrm>
          <a:off x="2204959" y="3999306"/>
          <a:ext cx="432435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43" name="수식" r:id="rId3" imgW="2019240" imgH="380880" progId="Equation.3">
                  <p:embed/>
                </p:oleObj>
              </mc:Choice>
              <mc:Fallback>
                <p:oleObj name="수식" r:id="rId3" imgW="20192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4959" y="3999306"/>
                        <a:ext cx="432435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>
            <a:endCxn id="15" idx="2"/>
          </p:cNvCxnSpPr>
          <p:nvPr/>
        </p:nvCxnSpPr>
        <p:spPr>
          <a:xfrm flipV="1">
            <a:off x="4099152" y="1936750"/>
            <a:ext cx="1485226" cy="204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99792" y="5590981"/>
            <a:ext cx="3472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  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75837"/>
              </p:ext>
            </p:extLst>
          </p:nvPr>
        </p:nvGraphicFramePr>
        <p:xfrm>
          <a:off x="4211960" y="5500688"/>
          <a:ext cx="3270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44" name="수식" r:id="rId5" imgW="152280" imgH="203040" progId="Equation.3">
                  <p:embed/>
                </p:oleObj>
              </mc:Choice>
              <mc:Fallback>
                <p:oleObj name="수식" r:id="rId5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5500688"/>
                        <a:ext cx="32702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 flipV="1">
            <a:off x="2671342" y="4923786"/>
            <a:ext cx="676522" cy="667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462722"/>
              </p:ext>
            </p:extLst>
          </p:nvPr>
        </p:nvGraphicFramePr>
        <p:xfrm>
          <a:off x="5421660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45" name="수식" r:id="rId7" imgW="152280" imgH="203040" progId="Equation.3">
                  <p:embed/>
                </p:oleObj>
              </mc:Choice>
              <mc:Fallback>
                <p:oleObj name="수식" r:id="rId7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660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1187624" y="1196752"/>
            <a:ext cx="23666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1259632" y="1196752"/>
            <a:ext cx="2294664" cy="2044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5576" y="98072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570581"/>
              </p:ext>
            </p:extLst>
          </p:nvPr>
        </p:nvGraphicFramePr>
        <p:xfrm>
          <a:off x="1977976" y="652463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46" name="수식" r:id="rId9" imgW="203040" imgH="228600" progId="Equation.3">
                  <p:embed/>
                </p:oleObj>
              </mc:Choice>
              <mc:Fallback>
                <p:oleObj name="수식" r:id="rId9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7976" y="652463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173396"/>
              </p:ext>
            </p:extLst>
          </p:nvPr>
        </p:nvGraphicFramePr>
        <p:xfrm>
          <a:off x="1733774" y="1897673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47" name="수식" r:id="rId11" imgW="215640" imgH="228600" progId="Equation.3">
                  <p:embed/>
                </p:oleObj>
              </mc:Choice>
              <mc:Fallback>
                <p:oleObj name="수식" r:id="rId11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774" y="1897673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직선 화살표 연결선 2"/>
          <p:cNvCxnSpPr>
            <a:endCxn id="22" idx="2"/>
          </p:cNvCxnSpPr>
          <p:nvPr/>
        </p:nvCxnSpPr>
        <p:spPr>
          <a:xfrm>
            <a:off x="3635896" y="1196752"/>
            <a:ext cx="9265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87091"/>
              </p:ext>
            </p:extLst>
          </p:nvPr>
        </p:nvGraphicFramePr>
        <p:xfrm>
          <a:off x="3648075" y="1212850"/>
          <a:ext cx="2984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48" name="수식" r:id="rId13" imgW="139680" imgH="203040" progId="Equation.3">
                  <p:embed/>
                </p:oleObj>
              </mc:Choice>
              <mc:Fallback>
                <p:oleObj name="수식" r:id="rId13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1212850"/>
                        <a:ext cx="2984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직선 화살표 연결선 42"/>
          <p:cNvCxnSpPr/>
          <p:nvPr/>
        </p:nvCxnSpPr>
        <p:spPr>
          <a:xfrm flipV="1">
            <a:off x="5560474" y="2258778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548947" y="2258778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29309" y="182673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graphicFrame>
        <p:nvGraphicFramePr>
          <p:cNvPr id="50" name="개체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840796"/>
              </p:ext>
            </p:extLst>
          </p:nvPr>
        </p:nvGraphicFramePr>
        <p:xfrm>
          <a:off x="5468827" y="2546810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49" name="수식" r:id="rId15" imgW="164880" imgH="203040" progId="Equation.3">
                  <p:embed/>
                </p:oleObj>
              </mc:Choice>
              <mc:Fallback>
                <p:oleObj name="수식" r:id="rId15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827" y="2546810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5950198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graphicFrame>
        <p:nvGraphicFramePr>
          <p:cNvPr id="53" name="개체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586104"/>
              </p:ext>
            </p:extLst>
          </p:nvPr>
        </p:nvGraphicFramePr>
        <p:xfrm>
          <a:off x="6198630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50" name="수식" r:id="rId17" imgW="203040" imgH="228600" progId="Equation.3">
                  <p:embed/>
                </p:oleObj>
              </mc:Choice>
              <mc:Fallback>
                <p:oleObj name="수식" r:id="rId1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8630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 rot="-3180000">
            <a:off x="6082348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6012160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graphicFrame>
        <p:nvGraphicFramePr>
          <p:cNvPr id="56" name="개체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605769"/>
              </p:ext>
            </p:extLst>
          </p:nvPr>
        </p:nvGraphicFramePr>
        <p:xfrm>
          <a:off x="6126262" y="314096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51" name="수식" r:id="rId19" imgW="215640" imgH="228600" progId="Equation.3">
                  <p:embed/>
                </p:oleObj>
              </mc:Choice>
              <mc:Fallback>
                <p:oleObj name="수식" r:id="rId1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262" y="314096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 rot="-5640000">
            <a:off x="6081826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440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4562408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766097" y="896609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518150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422905"/>
              </p:ext>
            </p:extLst>
          </p:nvPr>
        </p:nvGraphicFramePr>
        <p:xfrm>
          <a:off x="1417638" y="3986213"/>
          <a:ext cx="590073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7" name="수식" r:id="rId3" imgW="2755800" imgH="393480" progId="Equation.3">
                  <p:embed/>
                </p:oleObj>
              </mc:Choice>
              <mc:Fallback>
                <p:oleObj name="수식" r:id="rId3" imgW="2755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3986213"/>
                        <a:ext cx="5900737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H="1" flipV="1">
            <a:off x="3851920" y="1794576"/>
            <a:ext cx="247232" cy="218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99792" y="5590981"/>
            <a:ext cx="3421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07231"/>
              </p:ext>
            </p:extLst>
          </p:nvPr>
        </p:nvGraphicFramePr>
        <p:xfrm>
          <a:off x="4211960" y="5500688"/>
          <a:ext cx="2984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8" name="수식" r:id="rId5" imgW="139680" imgH="203040" progId="Equation.3">
                  <p:embed/>
                </p:oleObj>
              </mc:Choice>
              <mc:Fallback>
                <p:oleObj name="수식" r:id="rId5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5500688"/>
                        <a:ext cx="2984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 flipV="1">
            <a:off x="2671342" y="4923786"/>
            <a:ext cx="676522" cy="667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372593"/>
              </p:ext>
            </p:extLst>
          </p:nvPr>
        </p:nvGraphicFramePr>
        <p:xfrm>
          <a:off x="5421660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9" name="수식" r:id="rId7" imgW="152280" imgH="203040" progId="Equation.3">
                  <p:embed/>
                </p:oleObj>
              </mc:Choice>
              <mc:Fallback>
                <p:oleObj name="수식" r:id="rId7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660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1187624" y="1196752"/>
            <a:ext cx="23666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1259632" y="1196752"/>
            <a:ext cx="2294664" cy="2044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5576" y="98072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825280"/>
              </p:ext>
            </p:extLst>
          </p:nvPr>
        </p:nvGraphicFramePr>
        <p:xfrm>
          <a:off x="1977976" y="652463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70" name="수식" r:id="rId9" imgW="203040" imgH="228600" progId="Equation.3">
                  <p:embed/>
                </p:oleObj>
              </mc:Choice>
              <mc:Fallback>
                <p:oleObj name="수식" r:id="rId9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7976" y="652463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481316"/>
              </p:ext>
            </p:extLst>
          </p:nvPr>
        </p:nvGraphicFramePr>
        <p:xfrm>
          <a:off x="1733774" y="1897673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71" name="수식" r:id="rId11" imgW="215640" imgH="228600" progId="Equation.3">
                  <p:embed/>
                </p:oleObj>
              </mc:Choice>
              <mc:Fallback>
                <p:oleObj name="수식" r:id="rId11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774" y="1897673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직선 화살표 연결선 2"/>
          <p:cNvCxnSpPr>
            <a:endCxn id="22" idx="2"/>
          </p:cNvCxnSpPr>
          <p:nvPr/>
        </p:nvCxnSpPr>
        <p:spPr>
          <a:xfrm>
            <a:off x="3635896" y="1196752"/>
            <a:ext cx="9265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739841"/>
              </p:ext>
            </p:extLst>
          </p:nvPr>
        </p:nvGraphicFramePr>
        <p:xfrm>
          <a:off x="3648075" y="1212850"/>
          <a:ext cx="2984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72" name="수식" r:id="rId13" imgW="139680" imgH="203040" progId="Equation.3">
                  <p:embed/>
                </p:oleObj>
              </mc:Choice>
              <mc:Fallback>
                <p:oleObj name="수식" r:id="rId13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1212850"/>
                        <a:ext cx="2984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직선 화살표 연결선 42"/>
          <p:cNvCxnSpPr/>
          <p:nvPr/>
        </p:nvCxnSpPr>
        <p:spPr>
          <a:xfrm flipV="1">
            <a:off x="5560474" y="2258778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548947" y="2258778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29309" y="182673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graphicFrame>
        <p:nvGraphicFramePr>
          <p:cNvPr id="50" name="개체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199294"/>
              </p:ext>
            </p:extLst>
          </p:nvPr>
        </p:nvGraphicFramePr>
        <p:xfrm>
          <a:off x="5468827" y="2546810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73" name="수식" r:id="rId15" imgW="164880" imgH="203040" progId="Equation.3">
                  <p:embed/>
                </p:oleObj>
              </mc:Choice>
              <mc:Fallback>
                <p:oleObj name="수식" r:id="rId15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827" y="2546810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5950198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graphicFrame>
        <p:nvGraphicFramePr>
          <p:cNvPr id="53" name="개체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153511"/>
              </p:ext>
            </p:extLst>
          </p:nvPr>
        </p:nvGraphicFramePr>
        <p:xfrm>
          <a:off x="6198630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74" name="수식" r:id="rId17" imgW="203040" imgH="228600" progId="Equation.3">
                  <p:embed/>
                </p:oleObj>
              </mc:Choice>
              <mc:Fallback>
                <p:oleObj name="수식" r:id="rId1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8630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 rot="-3180000">
            <a:off x="6082348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6012160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graphicFrame>
        <p:nvGraphicFramePr>
          <p:cNvPr id="56" name="개체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336398"/>
              </p:ext>
            </p:extLst>
          </p:nvPr>
        </p:nvGraphicFramePr>
        <p:xfrm>
          <a:off x="6126262" y="314096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75" name="수식" r:id="rId19" imgW="215640" imgH="228600" progId="Equation.3">
                  <p:embed/>
                </p:oleObj>
              </mc:Choice>
              <mc:Fallback>
                <p:oleObj name="수식" r:id="rId1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262" y="314096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 rot="-5640000">
            <a:off x="6081826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540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4562408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766097" y="896609"/>
            <a:ext cx="669851" cy="633037"/>
          </a:xfrm>
          <a:custGeom>
            <a:avLst/>
            <a:gdLst>
              <a:gd name="connsiteX0" fmla="*/ 0 w 669851"/>
              <a:gd name="connsiteY0" fmla="*/ 618568 h 633037"/>
              <a:gd name="connsiteX1" fmla="*/ 297712 w 669851"/>
              <a:gd name="connsiteY1" fmla="*/ 565405 h 633037"/>
              <a:gd name="connsiteX2" fmla="*/ 393405 w 669851"/>
              <a:gd name="connsiteY2" fmla="*/ 86940 h 633037"/>
              <a:gd name="connsiteX3" fmla="*/ 669851 w 669851"/>
              <a:gd name="connsiteY3" fmla="*/ 1880 h 63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51" h="633037">
                <a:moveTo>
                  <a:pt x="0" y="618568"/>
                </a:moveTo>
                <a:cubicBezTo>
                  <a:pt x="116072" y="636289"/>
                  <a:pt x="232145" y="654010"/>
                  <a:pt x="297712" y="565405"/>
                </a:cubicBezTo>
                <a:cubicBezTo>
                  <a:pt x="363280" y="476800"/>
                  <a:pt x="331382" y="180861"/>
                  <a:pt x="393405" y="86940"/>
                </a:cubicBezTo>
                <a:cubicBezTo>
                  <a:pt x="455428" y="-6981"/>
                  <a:pt x="562639" y="-2551"/>
                  <a:pt x="669851" y="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518150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120460"/>
              </p:ext>
            </p:extLst>
          </p:nvPr>
        </p:nvGraphicFramePr>
        <p:xfrm>
          <a:off x="924052" y="4044952"/>
          <a:ext cx="6824663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1" name="수식" r:id="rId3" imgW="3187440" imgH="406080" progId="Equation.3">
                  <p:embed/>
                </p:oleObj>
              </mc:Choice>
              <mc:Fallback>
                <p:oleObj name="수식" r:id="rId3" imgW="31874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052" y="4044952"/>
                        <a:ext cx="6824663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H="1" flipV="1">
            <a:off x="3851920" y="1794576"/>
            <a:ext cx="247232" cy="218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99792" y="5590981"/>
            <a:ext cx="386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6041"/>
              </p:ext>
            </p:extLst>
          </p:nvPr>
        </p:nvGraphicFramePr>
        <p:xfrm>
          <a:off x="4126867" y="5533036"/>
          <a:ext cx="2984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2" name="수식" r:id="rId5" imgW="139680" imgH="203040" progId="Equation.3">
                  <p:embed/>
                </p:oleObj>
              </mc:Choice>
              <mc:Fallback>
                <p:oleObj name="수식" r:id="rId5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867" y="5533036"/>
                        <a:ext cx="2984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 flipV="1">
            <a:off x="2671342" y="4923786"/>
            <a:ext cx="676522" cy="667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944664"/>
              </p:ext>
            </p:extLst>
          </p:nvPr>
        </p:nvGraphicFramePr>
        <p:xfrm>
          <a:off x="5421660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3" name="수식" r:id="rId7" imgW="152280" imgH="203040" progId="Equation.3">
                  <p:embed/>
                </p:oleObj>
              </mc:Choice>
              <mc:Fallback>
                <p:oleObj name="수식" r:id="rId7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660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1187624" y="1196752"/>
            <a:ext cx="23666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1259632" y="1196752"/>
            <a:ext cx="2294664" cy="2044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5576" y="98072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177978"/>
              </p:ext>
            </p:extLst>
          </p:nvPr>
        </p:nvGraphicFramePr>
        <p:xfrm>
          <a:off x="1977976" y="652463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4" name="수식" r:id="rId9" imgW="203040" imgH="228600" progId="Equation.3">
                  <p:embed/>
                </p:oleObj>
              </mc:Choice>
              <mc:Fallback>
                <p:oleObj name="수식" r:id="rId9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7976" y="652463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501190"/>
              </p:ext>
            </p:extLst>
          </p:nvPr>
        </p:nvGraphicFramePr>
        <p:xfrm>
          <a:off x="1733774" y="1897673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5" name="수식" r:id="rId11" imgW="215640" imgH="228600" progId="Equation.3">
                  <p:embed/>
                </p:oleObj>
              </mc:Choice>
              <mc:Fallback>
                <p:oleObj name="수식" r:id="rId11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774" y="1897673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직선 화살표 연결선 2"/>
          <p:cNvCxnSpPr>
            <a:endCxn id="22" idx="2"/>
          </p:cNvCxnSpPr>
          <p:nvPr/>
        </p:nvCxnSpPr>
        <p:spPr>
          <a:xfrm>
            <a:off x="3635896" y="1196752"/>
            <a:ext cx="9265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138245"/>
              </p:ext>
            </p:extLst>
          </p:nvPr>
        </p:nvGraphicFramePr>
        <p:xfrm>
          <a:off x="3648075" y="1212850"/>
          <a:ext cx="2984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6" name="수식" r:id="rId13" imgW="139680" imgH="203040" progId="Equation.3">
                  <p:embed/>
                </p:oleObj>
              </mc:Choice>
              <mc:Fallback>
                <p:oleObj name="수식" r:id="rId13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1212850"/>
                        <a:ext cx="2984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직선 화살표 연결선 42"/>
          <p:cNvCxnSpPr/>
          <p:nvPr/>
        </p:nvCxnSpPr>
        <p:spPr>
          <a:xfrm flipV="1">
            <a:off x="5560474" y="2258778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548947" y="2258778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29309" y="182673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graphicFrame>
        <p:nvGraphicFramePr>
          <p:cNvPr id="50" name="개체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134940"/>
              </p:ext>
            </p:extLst>
          </p:nvPr>
        </p:nvGraphicFramePr>
        <p:xfrm>
          <a:off x="5468827" y="2546810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7" name="수식" r:id="rId15" imgW="164880" imgH="203040" progId="Equation.3">
                  <p:embed/>
                </p:oleObj>
              </mc:Choice>
              <mc:Fallback>
                <p:oleObj name="수식" r:id="rId15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827" y="2546810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5950198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graphicFrame>
        <p:nvGraphicFramePr>
          <p:cNvPr id="53" name="개체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980484"/>
              </p:ext>
            </p:extLst>
          </p:nvPr>
        </p:nvGraphicFramePr>
        <p:xfrm>
          <a:off x="6198630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8" name="수식" r:id="rId17" imgW="203040" imgH="228600" progId="Equation.3">
                  <p:embed/>
                </p:oleObj>
              </mc:Choice>
              <mc:Fallback>
                <p:oleObj name="수식" r:id="rId1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8630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 rot="-3180000">
            <a:off x="6082348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6012160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graphicFrame>
        <p:nvGraphicFramePr>
          <p:cNvPr id="56" name="개체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796512"/>
              </p:ext>
            </p:extLst>
          </p:nvPr>
        </p:nvGraphicFramePr>
        <p:xfrm>
          <a:off x="6126262" y="314096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9" name="수식" r:id="rId19" imgW="215640" imgH="228600" progId="Equation.3">
                  <p:embed/>
                </p:oleObj>
              </mc:Choice>
              <mc:Fallback>
                <p:oleObj name="수식" r:id="rId1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262" y="314096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 rot="-5640000">
            <a:off x="6081826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70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39366"/>
              </p:ext>
            </p:extLst>
          </p:nvPr>
        </p:nvGraphicFramePr>
        <p:xfrm>
          <a:off x="1907704" y="1358824"/>
          <a:ext cx="20129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3" name="수식" r:id="rId3" imgW="939600" imgH="393480" progId="Equation.3">
                  <p:embed/>
                </p:oleObj>
              </mc:Choice>
              <mc:Fallback>
                <p:oleObj name="수식" r:id="rId3" imgW="939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358824"/>
                        <a:ext cx="20129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1600" y="980728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업데이트 식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75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" y="332656"/>
            <a:ext cx="892492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자유형 1"/>
          <p:cNvSpPr/>
          <p:nvPr/>
        </p:nvSpPr>
        <p:spPr>
          <a:xfrm>
            <a:off x="3249260" y="829797"/>
            <a:ext cx="908243" cy="535245"/>
          </a:xfrm>
          <a:custGeom>
            <a:avLst/>
            <a:gdLst>
              <a:gd name="connsiteX0" fmla="*/ 0 w 999067"/>
              <a:gd name="connsiteY0" fmla="*/ 628737 h 647647"/>
              <a:gd name="connsiteX1" fmla="*/ 355600 w 999067"/>
              <a:gd name="connsiteY1" fmla="*/ 620270 h 647647"/>
              <a:gd name="connsiteX2" fmla="*/ 508000 w 999067"/>
              <a:gd name="connsiteY2" fmla="*/ 366270 h 647647"/>
              <a:gd name="connsiteX3" fmla="*/ 609600 w 999067"/>
              <a:gd name="connsiteY3" fmla="*/ 44537 h 647647"/>
              <a:gd name="connsiteX4" fmla="*/ 999067 w 999067"/>
              <a:gd name="connsiteY4" fmla="*/ 10670 h 64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067" h="647647">
                <a:moveTo>
                  <a:pt x="0" y="628737"/>
                </a:moveTo>
                <a:cubicBezTo>
                  <a:pt x="135466" y="646376"/>
                  <a:pt x="270933" y="664015"/>
                  <a:pt x="355600" y="620270"/>
                </a:cubicBezTo>
                <a:cubicBezTo>
                  <a:pt x="440267" y="576525"/>
                  <a:pt x="465667" y="462225"/>
                  <a:pt x="508000" y="366270"/>
                </a:cubicBezTo>
                <a:cubicBezTo>
                  <a:pt x="550333" y="270314"/>
                  <a:pt x="527756" y="103804"/>
                  <a:pt x="609600" y="44537"/>
                </a:cubicBezTo>
                <a:cubicBezTo>
                  <a:pt x="691444" y="-14730"/>
                  <a:pt x="845255" y="-2030"/>
                  <a:pt x="999067" y="1067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3275856" y="2677731"/>
            <a:ext cx="908243" cy="535245"/>
          </a:xfrm>
          <a:custGeom>
            <a:avLst/>
            <a:gdLst>
              <a:gd name="connsiteX0" fmla="*/ 0 w 999067"/>
              <a:gd name="connsiteY0" fmla="*/ 628737 h 647647"/>
              <a:gd name="connsiteX1" fmla="*/ 355600 w 999067"/>
              <a:gd name="connsiteY1" fmla="*/ 620270 h 647647"/>
              <a:gd name="connsiteX2" fmla="*/ 508000 w 999067"/>
              <a:gd name="connsiteY2" fmla="*/ 366270 h 647647"/>
              <a:gd name="connsiteX3" fmla="*/ 609600 w 999067"/>
              <a:gd name="connsiteY3" fmla="*/ 44537 h 647647"/>
              <a:gd name="connsiteX4" fmla="*/ 999067 w 999067"/>
              <a:gd name="connsiteY4" fmla="*/ 10670 h 64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067" h="647647">
                <a:moveTo>
                  <a:pt x="0" y="628737"/>
                </a:moveTo>
                <a:cubicBezTo>
                  <a:pt x="135466" y="646376"/>
                  <a:pt x="270933" y="664015"/>
                  <a:pt x="355600" y="620270"/>
                </a:cubicBezTo>
                <a:cubicBezTo>
                  <a:pt x="440267" y="576525"/>
                  <a:pt x="465667" y="462225"/>
                  <a:pt x="508000" y="366270"/>
                </a:cubicBezTo>
                <a:cubicBezTo>
                  <a:pt x="550333" y="270314"/>
                  <a:pt x="527756" y="103804"/>
                  <a:pt x="609600" y="44537"/>
                </a:cubicBezTo>
                <a:cubicBezTo>
                  <a:pt x="691444" y="-14730"/>
                  <a:pt x="845255" y="-2030"/>
                  <a:pt x="999067" y="1067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5319941" y="1755882"/>
            <a:ext cx="908243" cy="535245"/>
          </a:xfrm>
          <a:custGeom>
            <a:avLst/>
            <a:gdLst>
              <a:gd name="connsiteX0" fmla="*/ 0 w 999067"/>
              <a:gd name="connsiteY0" fmla="*/ 628737 h 647647"/>
              <a:gd name="connsiteX1" fmla="*/ 355600 w 999067"/>
              <a:gd name="connsiteY1" fmla="*/ 620270 h 647647"/>
              <a:gd name="connsiteX2" fmla="*/ 508000 w 999067"/>
              <a:gd name="connsiteY2" fmla="*/ 366270 h 647647"/>
              <a:gd name="connsiteX3" fmla="*/ 609600 w 999067"/>
              <a:gd name="connsiteY3" fmla="*/ 44537 h 647647"/>
              <a:gd name="connsiteX4" fmla="*/ 999067 w 999067"/>
              <a:gd name="connsiteY4" fmla="*/ 10670 h 64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067" h="647647">
                <a:moveTo>
                  <a:pt x="0" y="628737"/>
                </a:moveTo>
                <a:cubicBezTo>
                  <a:pt x="135466" y="646376"/>
                  <a:pt x="270933" y="664015"/>
                  <a:pt x="355600" y="620270"/>
                </a:cubicBezTo>
                <a:cubicBezTo>
                  <a:pt x="440267" y="576525"/>
                  <a:pt x="465667" y="462225"/>
                  <a:pt x="508000" y="366270"/>
                </a:cubicBezTo>
                <a:cubicBezTo>
                  <a:pt x="550333" y="270314"/>
                  <a:pt x="527756" y="103804"/>
                  <a:pt x="609600" y="44537"/>
                </a:cubicBezTo>
                <a:cubicBezTo>
                  <a:pt x="691444" y="-14730"/>
                  <a:pt x="845255" y="-2030"/>
                  <a:pt x="999067" y="1067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206832"/>
              </p:ext>
            </p:extLst>
          </p:nvPr>
        </p:nvGraphicFramePr>
        <p:xfrm>
          <a:off x="1035938" y="4473116"/>
          <a:ext cx="17145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6" name="수식" r:id="rId4" imgW="799920" imgH="342720" progId="Equation.3">
                  <p:embed/>
                </p:oleObj>
              </mc:Choice>
              <mc:Fallback>
                <p:oleObj name="수식" r:id="rId4" imgW="79992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5938" y="4473116"/>
                        <a:ext cx="1714500" cy="73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39957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endCxn id="7" idx="2"/>
          </p:cNvCxnSpPr>
          <p:nvPr/>
        </p:nvCxnSpPr>
        <p:spPr>
          <a:xfrm flipV="1">
            <a:off x="1108358" y="4365104"/>
            <a:ext cx="0" cy="216024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58750"/>
              </p:ext>
            </p:extLst>
          </p:nvPr>
        </p:nvGraphicFramePr>
        <p:xfrm>
          <a:off x="3681088" y="4416152"/>
          <a:ext cx="12779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7" name="수식" r:id="rId6" imgW="596880" imgH="355320" progId="Equation.3">
                  <p:embed/>
                </p:oleObj>
              </mc:Choice>
              <mc:Fallback>
                <p:oleObj name="수식" r:id="rId6" imgW="5968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088" y="4416152"/>
                        <a:ext cx="127793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24979" y="536392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2" idx="0"/>
          </p:cNvCxnSpPr>
          <p:nvPr/>
        </p:nvCxnSpPr>
        <p:spPr>
          <a:xfrm flipV="1">
            <a:off x="1968370" y="4941168"/>
            <a:ext cx="0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83768" y="5373216"/>
            <a:ext cx="80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target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2411760" y="4941168"/>
            <a:ext cx="475291" cy="607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11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914400"/>
            <a:ext cx="751522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79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90500"/>
            <a:ext cx="6734175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/>
          <p:cNvCxnSpPr/>
          <p:nvPr/>
        </p:nvCxnSpPr>
        <p:spPr>
          <a:xfrm>
            <a:off x="971600" y="2636912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2303748" y="1052736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600" y="2636912"/>
            <a:ext cx="133214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2303748" y="1412776"/>
            <a:ext cx="1044116" cy="122413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5576" y="395372"/>
            <a:ext cx="109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Relu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3995936" y="2348880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95936" y="20248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미분</a:t>
            </a:r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580112" y="2708920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6912260" y="1124744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580112" y="2708920"/>
            <a:ext cx="133214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912260" y="2204864"/>
            <a:ext cx="118813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96336" y="18355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이등변 삼각형 20"/>
          <p:cNvSpPr/>
          <p:nvPr/>
        </p:nvSpPr>
        <p:spPr>
          <a:xfrm>
            <a:off x="2771800" y="1782341"/>
            <a:ext cx="288032" cy="333328"/>
          </a:xfrm>
          <a:prstGeom prst="triangle">
            <a:avLst>
              <a:gd name="adj" fmla="val 10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190272" y="162880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기울기</a:t>
            </a:r>
            <a:r>
              <a:rPr lang="en-US" altLang="ko-KR" dirty="0" smtClean="0"/>
              <a:t>=1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2123728" y="3645024"/>
            <a:ext cx="50405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3528" y="4365104"/>
            <a:ext cx="390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 함수는 </a:t>
            </a:r>
            <a:r>
              <a:rPr lang="en-US" altLang="ko-KR" dirty="0" smtClean="0"/>
              <a:t>max(x, 0)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표현가능함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19872" y="270892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07704" y="119675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y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03648" y="5195808"/>
            <a:ext cx="2313454" cy="923330"/>
            <a:chOff x="1748074" y="5195808"/>
            <a:chExt cx="2313454" cy="923330"/>
          </a:xfrm>
        </p:grpSpPr>
        <p:sp>
          <p:nvSpPr>
            <p:cNvPr id="28" name="TextBox 27"/>
            <p:cNvSpPr txBox="1"/>
            <p:nvPr/>
          </p:nvSpPr>
          <p:spPr>
            <a:xfrm>
              <a:off x="1748074" y="5195808"/>
              <a:ext cx="23134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                         a   </a:t>
              </a:r>
              <a:r>
                <a:rPr lang="en-US" altLang="ko-KR" dirty="0" smtClean="0"/>
                <a:t>if</a:t>
              </a:r>
              <a:r>
                <a:rPr lang="ko-KR" altLang="en-US" dirty="0"/>
                <a:t> </a:t>
              </a:r>
              <a:r>
                <a:rPr lang="en-US" altLang="ko-KR" dirty="0" smtClean="0"/>
                <a:t>a&gt;b  </a:t>
              </a:r>
              <a:endParaRPr lang="en-US" altLang="ko-KR" dirty="0" smtClean="0"/>
            </a:p>
            <a:p>
              <a:r>
                <a:rPr lang="en-US" altLang="ko-KR" dirty="0"/>
                <a:t>max(a, b) =</a:t>
              </a:r>
              <a:endParaRPr lang="en-US" altLang="ko-KR" dirty="0" smtClean="0"/>
            </a:p>
            <a:p>
              <a:r>
                <a:rPr lang="en-US" altLang="ko-KR" dirty="0" smtClean="0"/>
                <a:t>                         b  if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b&gt;a</a:t>
              </a:r>
              <a:endParaRPr lang="ko-KR" altLang="en-US" dirty="0"/>
            </a:p>
          </p:txBody>
        </p:sp>
        <p:sp>
          <p:nvSpPr>
            <p:cNvPr id="29" name="왼쪽 중괄호 28"/>
            <p:cNvSpPr/>
            <p:nvPr/>
          </p:nvSpPr>
          <p:spPr>
            <a:xfrm>
              <a:off x="2804458" y="5313982"/>
              <a:ext cx="299082" cy="64807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아래쪽 화살표 62"/>
          <p:cNvSpPr/>
          <p:nvPr/>
        </p:nvSpPr>
        <p:spPr>
          <a:xfrm>
            <a:off x="6640222" y="3645024"/>
            <a:ext cx="50405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840022" y="4365104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 함수는 </a:t>
            </a:r>
            <a:r>
              <a:rPr lang="ko-KR" altLang="en-US" dirty="0" smtClean="0"/>
              <a:t>                   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표현가능함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256563"/>
              </p:ext>
            </p:extLst>
          </p:nvPr>
        </p:nvGraphicFramePr>
        <p:xfrm>
          <a:off x="5976065" y="4250773"/>
          <a:ext cx="961313" cy="634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2" name="수식" r:id="rId3" imgW="596880" imgH="393480" progId="Equation.3">
                  <p:embed/>
                </p:oleObj>
              </mc:Choice>
              <mc:Fallback>
                <p:oleObj name="수식" r:id="rId3" imgW="5968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76065" y="4250773"/>
                        <a:ext cx="961313" cy="634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096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986344" y="177281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986344" y="378904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6012160" y="278092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004048" y="2492896"/>
            <a:ext cx="1080120" cy="5447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3" idx="6"/>
          </p:cNvCxnSpPr>
          <p:nvPr/>
        </p:nvCxnSpPr>
        <p:spPr>
          <a:xfrm flipV="1">
            <a:off x="5033733" y="3501008"/>
            <a:ext cx="1050435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80112" y="226758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2120" y="399577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7121756" y="328498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73651" y="305966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2051720" y="2276872"/>
            <a:ext cx="193462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61312" y="4349202"/>
            <a:ext cx="193462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061312" y="2293247"/>
            <a:ext cx="1934624" cy="185583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051720" y="2492896"/>
            <a:ext cx="1944216" cy="185630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71800" y="190754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r>
              <a:rPr lang="en-US" altLang="ko-KR" dirty="0" smtClean="0"/>
              <a:t>0.1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51720" y="278092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=0.4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51720" y="34917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r>
              <a:rPr lang="en-US" altLang="ko-KR" dirty="0" smtClean="0"/>
              <a:t>0.8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40740" y="399577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r>
              <a:rPr lang="en-US" altLang="ko-KR" dirty="0" smtClean="0"/>
              <a:t>0.6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31640" y="212356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A=3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59632" y="414908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B=1</a:t>
            </a:r>
            <a:endParaRPr lang="ko-KR" altLang="en-US" dirty="0"/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974026"/>
              </p:ext>
            </p:extLst>
          </p:nvPr>
        </p:nvGraphicFramePr>
        <p:xfrm>
          <a:off x="2408833" y="1787922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6" name="수식" r:id="rId3" imgW="203040" imgH="228600" progId="Equation.3">
                  <p:embed/>
                </p:oleObj>
              </mc:Choice>
              <mc:Fallback>
                <p:oleObj name="수식" r:id="rId3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833" y="1787922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793550"/>
              </p:ext>
            </p:extLst>
          </p:nvPr>
        </p:nvGraphicFramePr>
        <p:xfrm>
          <a:off x="1691680" y="3390900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7" name="수식" r:id="rId5" imgW="215640" imgH="228600" progId="Equation.3">
                  <p:embed/>
                </p:oleObj>
              </mc:Choice>
              <mc:Fallback>
                <p:oleObj name="수식" r:id="rId5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390900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251895"/>
              </p:ext>
            </p:extLst>
          </p:nvPr>
        </p:nvGraphicFramePr>
        <p:xfrm>
          <a:off x="1725588" y="269011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8" name="수식" r:id="rId7" imgW="215640" imgH="228600" progId="Equation.3">
                  <p:embed/>
                </p:oleObj>
              </mc:Choice>
              <mc:Fallback>
                <p:oleObj name="수식" r:id="rId7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588" y="269011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470184"/>
              </p:ext>
            </p:extLst>
          </p:nvPr>
        </p:nvGraphicFramePr>
        <p:xfrm>
          <a:off x="2441575" y="3875906"/>
          <a:ext cx="4889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9" name="수식" r:id="rId9" imgW="228600" imgH="228600" progId="Equation.3">
                  <p:embed/>
                </p:oleObj>
              </mc:Choice>
              <mc:Fallback>
                <p:oleObj name="수식" r:id="rId9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3875906"/>
                        <a:ext cx="4889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753334"/>
              </p:ext>
            </p:extLst>
          </p:nvPr>
        </p:nvGraphicFramePr>
        <p:xfrm>
          <a:off x="5231965" y="2192442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0" name="수식" r:id="rId11" imgW="203040" imgH="228600" progId="Equation.3">
                  <p:embed/>
                </p:oleObj>
              </mc:Choice>
              <mc:Fallback>
                <p:oleObj name="수식" r:id="rId11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965" y="2192442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494853"/>
              </p:ext>
            </p:extLst>
          </p:nvPr>
        </p:nvGraphicFramePr>
        <p:xfrm>
          <a:off x="5348288" y="3933056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1" name="수식" r:id="rId13" imgW="215640" imgH="228600" progId="Equation.3">
                  <p:embed/>
                </p:oleObj>
              </mc:Choice>
              <mc:Fallback>
                <p:oleObj name="수식" r:id="rId13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288" y="3933056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4133260" y="2049961"/>
            <a:ext cx="740394" cy="432049"/>
            <a:chOff x="4133260" y="1545905"/>
            <a:chExt cx="740394" cy="432049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4133260" y="1967067"/>
              <a:ext cx="43204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4565308" y="1545905"/>
              <a:ext cx="308346" cy="43204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4139952" y="4077071"/>
            <a:ext cx="740394" cy="432049"/>
            <a:chOff x="4133260" y="1545905"/>
            <a:chExt cx="740394" cy="432049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4133260" y="1967067"/>
              <a:ext cx="43204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V="1">
              <a:off x="4565308" y="1545905"/>
              <a:ext cx="308346" cy="43204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6186098" y="3119196"/>
            <a:ext cx="740394" cy="432049"/>
            <a:chOff x="4133260" y="1545905"/>
            <a:chExt cx="740394" cy="432049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4133260" y="1967067"/>
              <a:ext cx="43204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4565308" y="1545905"/>
              <a:ext cx="308346" cy="43204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47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921650"/>
              </p:ext>
            </p:extLst>
          </p:nvPr>
        </p:nvGraphicFramePr>
        <p:xfrm>
          <a:off x="915988" y="3368675"/>
          <a:ext cx="7577137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4" name="수식" r:id="rId3" imgW="4292280" imgH="380880" progId="Equation.3">
                  <p:embed/>
                </p:oleObj>
              </mc:Choice>
              <mc:Fallback>
                <p:oleObj name="수식" r:id="rId3" imgW="42922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3368675"/>
                        <a:ext cx="7577137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/>
        </p:nvSpPr>
        <p:spPr>
          <a:xfrm>
            <a:off x="2799088" y="3356992"/>
            <a:ext cx="180020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24958" y="3359208"/>
            <a:ext cx="356159" cy="6480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23004" y="3479828"/>
            <a:ext cx="2749396" cy="402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20025" y="3513889"/>
            <a:ext cx="221146" cy="3658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871138"/>
              </p:ext>
            </p:extLst>
          </p:nvPr>
        </p:nvGraphicFramePr>
        <p:xfrm>
          <a:off x="838200" y="2144713"/>
          <a:ext cx="75755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5" name="수식" r:id="rId5" imgW="4292280" imgH="380880" progId="Equation.3">
                  <p:embed/>
                </p:oleObj>
              </mc:Choice>
              <mc:Fallback>
                <p:oleObj name="수식" r:id="rId5" imgW="42922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4713"/>
                        <a:ext cx="75755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989637"/>
              </p:ext>
            </p:extLst>
          </p:nvPr>
        </p:nvGraphicFramePr>
        <p:xfrm>
          <a:off x="2257425" y="4735513"/>
          <a:ext cx="309403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6" name="수식" r:id="rId7" imgW="1752480" imgH="215640" progId="Equation.3">
                  <p:embed/>
                </p:oleObj>
              </mc:Choice>
              <mc:Fallback>
                <p:oleObj name="수식" r:id="rId7" imgW="1752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4735513"/>
                        <a:ext cx="3094038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646842"/>
              </p:ext>
            </p:extLst>
          </p:nvPr>
        </p:nvGraphicFramePr>
        <p:xfrm>
          <a:off x="611560" y="880517"/>
          <a:ext cx="52451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7" name="수식" r:id="rId9" imgW="2971800" imgH="380880" progId="Equation.3">
                  <p:embed/>
                </p:oleObj>
              </mc:Choice>
              <mc:Fallback>
                <p:oleObj name="수식" r:id="rId9" imgW="2971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880517"/>
                        <a:ext cx="52451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1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51520" y="98072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1520" y="2996952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287382" y="198884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207262" y="1700808"/>
            <a:ext cx="1080120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3" idx="6"/>
          </p:cNvCxnSpPr>
          <p:nvPr/>
        </p:nvCxnSpPr>
        <p:spPr>
          <a:xfrm flipV="1">
            <a:off x="1298909" y="2780928"/>
            <a:ext cx="988473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39310" y="155679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26138" y="321297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4572000" y="98072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572000" y="2996952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028445" y="198884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527742" y="1700808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5619389" y="2492896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59790" y="155679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46618" y="321297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6607862" y="2492896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88224" y="206084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8138041" y="2492896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87299" y="206084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39" name="오른쪽 화살표 38"/>
          <p:cNvSpPr/>
          <p:nvPr/>
        </p:nvSpPr>
        <p:spPr>
          <a:xfrm>
            <a:off x="3635896" y="2276872"/>
            <a:ext cx="50405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109353"/>
              </p:ext>
            </p:extLst>
          </p:nvPr>
        </p:nvGraphicFramePr>
        <p:xfrm>
          <a:off x="7615238" y="3816350"/>
          <a:ext cx="11969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1" name="수식" r:id="rId3" imgW="558720" imgH="355320" progId="Equation.3">
                  <p:embed/>
                </p:oleObj>
              </mc:Choice>
              <mc:Fallback>
                <p:oleObj name="수식" r:id="rId3" imgW="5587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5238" y="3816350"/>
                        <a:ext cx="11969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직선 화살표 연결선 41"/>
          <p:cNvCxnSpPr>
            <a:stCxn id="40" idx="0"/>
          </p:cNvCxnSpPr>
          <p:nvPr/>
        </p:nvCxnSpPr>
        <p:spPr>
          <a:xfrm flipV="1">
            <a:off x="8214792" y="2564904"/>
            <a:ext cx="29616" cy="1251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21302" y="4725144"/>
            <a:ext cx="2815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r>
              <a:rPr lang="ko-KR" altLang="en-US" dirty="0" smtClean="0"/>
              <a:t>변화에 의해 얼마나 </a:t>
            </a:r>
            <a:endParaRPr lang="en-US" altLang="ko-KR" dirty="0" smtClean="0"/>
          </a:p>
          <a:p>
            <a:r>
              <a:rPr lang="ko-KR" altLang="en-US" dirty="0" smtClean="0"/>
              <a:t>변화하는가의 </a:t>
            </a:r>
            <a:r>
              <a:rPr lang="ko-KR" altLang="en-US" dirty="0" err="1" smtClean="0"/>
              <a:t>변화량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7505245" y="4509120"/>
            <a:ext cx="12365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개체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952837"/>
              </p:ext>
            </p:extLst>
          </p:nvPr>
        </p:nvGraphicFramePr>
        <p:xfrm>
          <a:off x="1608138" y="4829175"/>
          <a:ext cx="3535362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2" name="수식" r:id="rId5" imgW="1650960" imgH="393480" progId="Equation.3">
                  <p:embed/>
                </p:oleObj>
              </mc:Choice>
              <mc:Fallback>
                <p:oleObj name="수식" r:id="rId5" imgW="1650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4829175"/>
                        <a:ext cx="3535362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39552" y="5805264"/>
            <a:ext cx="3538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z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1639310" y="5589240"/>
            <a:ext cx="1080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15174" y="1184641"/>
            <a:ext cx="669851" cy="444160"/>
            <a:chOff x="415174" y="1184641"/>
            <a:chExt cx="669851" cy="444160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395536" y="3241551"/>
            <a:ext cx="669851" cy="444160"/>
            <a:chOff x="415174" y="1184641"/>
            <a:chExt cx="669851" cy="444160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2461989" y="2242964"/>
            <a:ext cx="669851" cy="444160"/>
            <a:chOff x="415174" y="1184641"/>
            <a:chExt cx="669851" cy="444160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4716016" y="3263347"/>
            <a:ext cx="669851" cy="444160"/>
            <a:chOff x="415174" y="1184641"/>
            <a:chExt cx="669851" cy="444160"/>
          </a:xfrm>
        </p:grpSpPr>
        <p:cxnSp>
          <p:nvCxnSpPr>
            <p:cNvPr id="54" name="직선 연결선 53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4716016" y="1268760"/>
            <a:ext cx="669851" cy="444160"/>
            <a:chOff x="415174" y="1184641"/>
            <a:chExt cx="669851" cy="444160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7217246" y="2264760"/>
            <a:ext cx="669851" cy="444160"/>
            <a:chOff x="415174" y="1184641"/>
            <a:chExt cx="669851" cy="444160"/>
          </a:xfrm>
        </p:grpSpPr>
        <p:cxnSp>
          <p:nvCxnSpPr>
            <p:cNvPr id="60" name="직선 연결선 59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924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2114136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114136" y="270892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570581" y="170080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069878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3161525" y="2204864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01926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88754" y="292494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149998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30360" y="17728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680177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29435" y="177281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265947"/>
              </p:ext>
            </p:extLst>
          </p:nvPr>
        </p:nvGraphicFramePr>
        <p:xfrm>
          <a:off x="7615238" y="3816350"/>
          <a:ext cx="11969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9" name="수식" r:id="rId3" imgW="558720" imgH="355320" progId="Equation.3">
                  <p:embed/>
                </p:oleObj>
              </mc:Choice>
              <mc:Fallback>
                <p:oleObj name="수식" r:id="rId3" imgW="5587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5238" y="3816350"/>
                        <a:ext cx="11969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직선 화살표 연결선 41"/>
          <p:cNvCxnSpPr/>
          <p:nvPr/>
        </p:nvCxnSpPr>
        <p:spPr>
          <a:xfrm flipH="1" flipV="1">
            <a:off x="5786544" y="2276872"/>
            <a:ext cx="1780528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21302" y="4725144"/>
            <a:ext cx="2815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r>
              <a:rPr lang="ko-KR" altLang="en-US" dirty="0" smtClean="0"/>
              <a:t>변화에 의해 얼마나 </a:t>
            </a:r>
            <a:endParaRPr lang="en-US" altLang="ko-KR" dirty="0" smtClean="0"/>
          </a:p>
          <a:p>
            <a:r>
              <a:rPr lang="ko-KR" altLang="en-US" dirty="0" smtClean="0"/>
              <a:t>변화하는가의 </a:t>
            </a:r>
            <a:r>
              <a:rPr lang="ko-KR" altLang="en-US" dirty="0" err="1" smtClean="0"/>
              <a:t>변화량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7505245" y="4509120"/>
            <a:ext cx="12365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9552" y="5805264"/>
            <a:ext cx="3538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z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1639310" y="5589240"/>
            <a:ext cx="1080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1979712" y="2276872"/>
            <a:ext cx="2296682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2258219" y="968616"/>
            <a:ext cx="669851" cy="444160"/>
            <a:chOff x="415174" y="1184641"/>
            <a:chExt cx="669851" cy="44416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2267744" y="2984840"/>
            <a:ext cx="669851" cy="444160"/>
            <a:chOff x="415174" y="1184641"/>
            <a:chExt cx="669851" cy="444160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4766245" y="1988840"/>
            <a:ext cx="669851" cy="444160"/>
            <a:chOff x="415174" y="1184641"/>
            <a:chExt cx="669851" cy="444160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952837"/>
              </p:ext>
            </p:extLst>
          </p:nvPr>
        </p:nvGraphicFramePr>
        <p:xfrm>
          <a:off x="1608138" y="4829175"/>
          <a:ext cx="3535362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0" name="수식" r:id="rId5" imgW="1650960" imgH="393480" progId="Equation.3">
                  <p:embed/>
                </p:oleObj>
              </mc:Choice>
              <mc:Fallback>
                <p:oleObj name="수식" r:id="rId5" imgW="1650960" imgH="393480" progId="Equation.3">
                  <p:embed/>
                  <p:pic>
                    <p:nvPicPr>
                      <p:cNvPr id="0" name="개체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4829175"/>
                        <a:ext cx="3535362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53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2114136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114136" y="270892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570581" y="170080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069878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3161525" y="2204864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01926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91880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149998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30360" y="17728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680177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29435" y="177281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 flipV="1">
            <a:off x="4349656" y="2276872"/>
            <a:ext cx="1158448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개체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814040"/>
              </p:ext>
            </p:extLst>
          </p:nvPr>
        </p:nvGraphicFramePr>
        <p:xfrm>
          <a:off x="5265738" y="4035425"/>
          <a:ext cx="35337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7" name="수식" r:id="rId3" imgW="1650960" imgH="393480" progId="Equation.3">
                  <p:embed/>
                </p:oleObj>
              </mc:Choice>
              <mc:Fallback>
                <p:oleObj name="수식" r:id="rId3" imgW="1650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4035425"/>
                        <a:ext cx="353377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220072" y="5158933"/>
            <a:ext cx="3538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z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304792"/>
              </p:ext>
            </p:extLst>
          </p:nvPr>
        </p:nvGraphicFramePr>
        <p:xfrm>
          <a:off x="3750358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8" name="수식" r:id="rId5" imgW="203040" imgH="228600" progId="Equation.3">
                  <p:embed/>
                </p:oleObj>
              </mc:Choice>
              <mc:Fallback>
                <p:oleObj name="수식" r:id="rId5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358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796972"/>
              </p:ext>
            </p:extLst>
          </p:nvPr>
        </p:nvGraphicFramePr>
        <p:xfrm>
          <a:off x="3605982" y="314096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9" name="수식" r:id="rId7" imgW="215640" imgH="228600" progId="Equation.3">
                  <p:embed/>
                </p:oleObj>
              </mc:Choice>
              <mc:Fallback>
                <p:oleObj name="수식" r:id="rId7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982" y="314096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 rot="-3180000">
            <a:off x="3634076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 rot="-5640000">
            <a:off x="3561546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465654"/>
              </p:ext>
            </p:extLst>
          </p:nvPr>
        </p:nvGraphicFramePr>
        <p:xfrm>
          <a:off x="157163" y="4314825"/>
          <a:ext cx="462438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0" name="수식" r:id="rId9" imgW="2158920" imgH="393480" progId="Equation.3">
                  <p:embed/>
                </p:oleObj>
              </mc:Choice>
              <mc:Fallback>
                <p:oleObj name="수식" r:id="rId9" imgW="2158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3" y="4314825"/>
                        <a:ext cx="4624387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V="1">
            <a:off x="2267744" y="3557982"/>
            <a:ext cx="1342194" cy="1239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5590981"/>
            <a:ext cx="3472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045376"/>
              </p:ext>
            </p:extLst>
          </p:nvPr>
        </p:nvGraphicFramePr>
        <p:xfrm>
          <a:off x="1691680" y="5473946"/>
          <a:ext cx="4619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1" name="수식" r:id="rId11" imgW="215640" imgH="228600" progId="Equation.3">
                  <p:embed/>
                </p:oleObj>
              </mc:Choice>
              <mc:Fallback>
                <p:oleObj name="수식" r:id="rId11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473946"/>
                        <a:ext cx="46196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 flipV="1">
            <a:off x="755576" y="5158933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693572"/>
              </p:ext>
            </p:extLst>
          </p:nvPr>
        </p:nvGraphicFramePr>
        <p:xfrm>
          <a:off x="3069878" y="2492896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2" name="수식" r:id="rId13" imgW="164880" imgH="203040" progId="Equation.3">
                  <p:embed/>
                </p:oleObj>
              </mc:Choice>
              <mc:Fallback>
                <p:oleObj name="수식" r:id="rId13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878" y="2492896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883882"/>
              </p:ext>
            </p:extLst>
          </p:nvPr>
        </p:nvGraphicFramePr>
        <p:xfrm>
          <a:off x="2973388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3" name="수식" r:id="rId15" imgW="152280" imgH="203040" progId="Equation.3">
                  <p:embed/>
                </p:oleObj>
              </mc:Choice>
              <mc:Fallback>
                <p:oleObj name="수식" r:id="rId15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타원 1"/>
          <p:cNvSpPr/>
          <p:nvPr/>
        </p:nvSpPr>
        <p:spPr>
          <a:xfrm>
            <a:off x="3955918" y="764704"/>
            <a:ext cx="160763" cy="204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44008" y="332656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레이어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149998" y="517322"/>
            <a:ext cx="420583" cy="349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2267744" y="908720"/>
            <a:ext cx="669851" cy="444160"/>
            <a:chOff x="415174" y="1184641"/>
            <a:chExt cx="669851" cy="444160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2267744" y="2996952"/>
            <a:ext cx="669851" cy="444160"/>
            <a:chOff x="415174" y="1184641"/>
            <a:chExt cx="669851" cy="444160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4703762" y="1954932"/>
            <a:ext cx="669851" cy="444160"/>
            <a:chOff x="415174" y="1184641"/>
            <a:chExt cx="669851" cy="44416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998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2114136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114136" y="270892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570581" y="170080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069878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3161525" y="2204864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01926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91880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149998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30360" y="17728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680177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29435" y="177281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361705"/>
              </p:ext>
            </p:extLst>
          </p:nvPr>
        </p:nvGraphicFramePr>
        <p:xfrm>
          <a:off x="3750358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0" name="수식" r:id="rId3" imgW="203040" imgH="228600" progId="Equation.3">
                  <p:embed/>
                </p:oleObj>
              </mc:Choice>
              <mc:Fallback>
                <p:oleObj name="수식" r:id="rId3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358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748336"/>
              </p:ext>
            </p:extLst>
          </p:nvPr>
        </p:nvGraphicFramePr>
        <p:xfrm>
          <a:off x="3605982" y="314096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1" name="수식" r:id="rId5" imgW="215640" imgH="228600" progId="Equation.3">
                  <p:embed/>
                </p:oleObj>
              </mc:Choice>
              <mc:Fallback>
                <p:oleObj name="수식" r:id="rId5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982" y="314096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 rot="-3180000">
            <a:off x="3634076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 rot="-5640000">
            <a:off x="3561546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560815"/>
              </p:ext>
            </p:extLst>
          </p:nvPr>
        </p:nvGraphicFramePr>
        <p:xfrm>
          <a:off x="157163" y="4314825"/>
          <a:ext cx="462438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2" name="수식" r:id="rId7" imgW="2158920" imgH="393480" progId="Equation.3">
                  <p:embed/>
                </p:oleObj>
              </mc:Choice>
              <mc:Fallback>
                <p:oleObj name="수식" r:id="rId7" imgW="2158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3" y="4314825"/>
                        <a:ext cx="4624387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V="1">
            <a:off x="3275856" y="3557982"/>
            <a:ext cx="334082" cy="843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5590981"/>
            <a:ext cx="3523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952459"/>
              </p:ext>
            </p:extLst>
          </p:nvPr>
        </p:nvGraphicFramePr>
        <p:xfrm>
          <a:off x="1763688" y="5473946"/>
          <a:ext cx="4619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3" name="수식" r:id="rId9" imgW="215640" imgH="228600" progId="Equation.3">
                  <p:embed/>
                </p:oleObj>
              </mc:Choice>
              <mc:Fallback>
                <p:oleObj name="수식" r:id="rId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473946"/>
                        <a:ext cx="46196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 flipV="1">
            <a:off x="755576" y="5158933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153797"/>
              </p:ext>
            </p:extLst>
          </p:nvPr>
        </p:nvGraphicFramePr>
        <p:xfrm>
          <a:off x="3069878" y="2492896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4" name="수식" r:id="rId11" imgW="164880" imgH="203040" progId="Equation.3">
                  <p:embed/>
                </p:oleObj>
              </mc:Choice>
              <mc:Fallback>
                <p:oleObj name="수식" r:id="rId11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878" y="2492896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966891"/>
              </p:ext>
            </p:extLst>
          </p:nvPr>
        </p:nvGraphicFramePr>
        <p:xfrm>
          <a:off x="2973388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5" name="수식" r:id="rId13" imgW="152280" imgH="203040" progId="Equation.3">
                  <p:embed/>
                </p:oleObj>
              </mc:Choice>
              <mc:Fallback>
                <p:oleObj name="수식" r:id="rId13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530442"/>
              </p:ext>
            </p:extLst>
          </p:nvPr>
        </p:nvGraphicFramePr>
        <p:xfrm>
          <a:off x="5918200" y="4530725"/>
          <a:ext cx="119538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6" name="수식" r:id="rId15" imgW="558720" imgH="393480" progId="Equation.3">
                  <p:embed/>
                </p:oleObj>
              </mc:Choice>
              <mc:Fallback>
                <p:oleObj name="수식" r:id="rId15" imgW="558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4530725"/>
                        <a:ext cx="119538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631483"/>
              </p:ext>
            </p:extLst>
          </p:nvPr>
        </p:nvGraphicFramePr>
        <p:xfrm>
          <a:off x="5899150" y="3659188"/>
          <a:ext cx="19859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7" name="수식" r:id="rId17" imgW="927000" imgH="215640" progId="Equation.3">
                  <p:embed/>
                </p:oleObj>
              </mc:Choice>
              <mc:Fallback>
                <p:oleObj name="수식" r:id="rId17" imgW="927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150" y="3659188"/>
                        <a:ext cx="19859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아래쪽 화살표 8"/>
          <p:cNvSpPr/>
          <p:nvPr/>
        </p:nvSpPr>
        <p:spPr>
          <a:xfrm>
            <a:off x="6228184" y="4221088"/>
            <a:ext cx="50405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418560" y="4523858"/>
            <a:ext cx="319031" cy="3960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2" idx="6"/>
          </p:cNvCxnSpPr>
          <p:nvPr/>
        </p:nvCxnSpPr>
        <p:spPr>
          <a:xfrm>
            <a:off x="4737591" y="4721880"/>
            <a:ext cx="942586" cy="198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2267744" y="908720"/>
            <a:ext cx="669851" cy="444160"/>
            <a:chOff x="415174" y="1184641"/>
            <a:chExt cx="669851" cy="444160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2267744" y="2996952"/>
            <a:ext cx="669851" cy="444160"/>
            <a:chOff x="415174" y="1184641"/>
            <a:chExt cx="669851" cy="444160"/>
          </a:xfrm>
        </p:grpSpPr>
        <p:cxnSp>
          <p:nvCxnSpPr>
            <p:cNvPr id="42" name="직선 연결선 41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4749924" y="1957678"/>
            <a:ext cx="669851" cy="444160"/>
            <a:chOff x="415174" y="1184641"/>
            <a:chExt cx="669851" cy="444160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17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2114136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114136" y="270892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570581" y="170080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069878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3161525" y="2204864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01926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91880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149998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30360" y="17728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680177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29435" y="177281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655011"/>
              </p:ext>
            </p:extLst>
          </p:nvPr>
        </p:nvGraphicFramePr>
        <p:xfrm>
          <a:off x="3750358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8" name="수식" r:id="rId3" imgW="203040" imgH="228600" progId="Equation.3">
                  <p:embed/>
                </p:oleObj>
              </mc:Choice>
              <mc:Fallback>
                <p:oleObj name="수식" r:id="rId3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358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25880"/>
              </p:ext>
            </p:extLst>
          </p:nvPr>
        </p:nvGraphicFramePr>
        <p:xfrm>
          <a:off x="3341688" y="3128963"/>
          <a:ext cx="990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9" name="수식" r:id="rId5" imgW="215640" imgH="215640" progId="Equation.3">
                  <p:embed/>
                </p:oleObj>
              </mc:Choice>
              <mc:Fallback>
                <p:oleObj name="수식" r:id="rId5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8" y="3128963"/>
                        <a:ext cx="990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 rot="-3180000">
            <a:off x="3634076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 rot="-5640000">
            <a:off x="3561546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675958"/>
              </p:ext>
            </p:extLst>
          </p:nvPr>
        </p:nvGraphicFramePr>
        <p:xfrm>
          <a:off x="3069878" y="2492896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0" name="수식" r:id="rId7" imgW="164880" imgH="203040" progId="Equation.3">
                  <p:embed/>
                </p:oleObj>
              </mc:Choice>
              <mc:Fallback>
                <p:oleObj name="수식" r:id="rId7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878" y="2492896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364686"/>
              </p:ext>
            </p:extLst>
          </p:nvPr>
        </p:nvGraphicFramePr>
        <p:xfrm>
          <a:off x="2973388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1" name="수식" r:id="rId9" imgW="152280" imgH="203040" progId="Equation.3">
                  <p:embed/>
                </p:oleObj>
              </mc:Choice>
              <mc:Fallback>
                <p:oleObj name="수식" r:id="rId9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34419" y="3131676"/>
            <a:ext cx="232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레이어의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39752" y="4942909"/>
            <a:ext cx="5477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 </a:t>
            </a:r>
            <a:r>
              <a:rPr lang="ko-KR" altLang="en-US" dirty="0" err="1" smtClean="0"/>
              <a:t>레이어의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다음 </a:t>
            </a:r>
            <a:r>
              <a:rPr lang="ko-KR" altLang="en-US" dirty="0" err="1" smtClean="0"/>
              <a:t>레이어의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연결된 </a:t>
            </a:r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787894" y="3282768"/>
            <a:ext cx="325929" cy="379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6" idx="6"/>
            <a:endCxn id="3" idx="1"/>
          </p:cNvCxnSpPr>
          <p:nvPr/>
        </p:nvCxnSpPr>
        <p:spPr>
          <a:xfrm flipV="1">
            <a:off x="4113823" y="3316342"/>
            <a:ext cx="720596" cy="156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3816178" y="3962413"/>
            <a:ext cx="269362" cy="9804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3903669" y="3962413"/>
            <a:ext cx="2540539" cy="1122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2267744" y="908720"/>
            <a:ext cx="669851" cy="444160"/>
            <a:chOff x="415174" y="1184641"/>
            <a:chExt cx="669851" cy="444160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2267744" y="2984840"/>
            <a:ext cx="669851" cy="444160"/>
            <a:chOff x="415174" y="1184641"/>
            <a:chExt cx="669851" cy="444160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4766245" y="1988840"/>
            <a:ext cx="669851" cy="444160"/>
            <a:chOff x="415174" y="1184641"/>
            <a:chExt cx="669851" cy="44416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483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4562408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562408" y="2708920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018853" y="1700808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518150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</p:cNvCxnSpPr>
          <p:nvPr/>
        </p:nvCxnSpPr>
        <p:spPr>
          <a:xfrm flipV="1">
            <a:off x="5609797" y="2204864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50198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40152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6598270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78632" y="17728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8128449" y="2204864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77707" y="177281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774228"/>
              </p:ext>
            </p:extLst>
          </p:nvPr>
        </p:nvGraphicFramePr>
        <p:xfrm>
          <a:off x="6198630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8" name="수식" r:id="rId3" imgW="203040" imgH="228600" progId="Equation.3">
                  <p:embed/>
                </p:oleObj>
              </mc:Choice>
              <mc:Fallback>
                <p:oleObj name="수식" r:id="rId3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8630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976039"/>
              </p:ext>
            </p:extLst>
          </p:nvPr>
        </p:nvGraphicFramePr>
        <p:xfrm>
          <a:off x="6054254" y="314096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9" name="수식" r:id="rId5" imgW="215640" imgH="228600" progId="Equation.3">
                  <p:embed/>
                </p:oleObj>
              </mc:Choice>
              <mc:Fallback>
                <p:oleObj name="수식" r:id="rId5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254" y="314096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 rot="-3180000">
            <a:off x="6082348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 rot="-5640000">
            <a:off x="6009818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461155"/>
              </p:ext>
            </p:extLst>
          </p:nvPr>
        </p:nvGraphicFramePr>
        <p:xfrm>
          <a:off x="2606675" y="4314825"/>
          <a:ext cx="46212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00" name="수식" r:id="rId7" imgW="2158920" imgH="393480" progId="Equation.3">
                  <p:embed/>
                </p:oleObj>
              </mc:Choice>
              <mc:Fallback>
                <p:oleObj name="수식" r:id="rId7" imgW="2158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4314825"/>
                        <a:ext cx="462121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V="1">
            <a:off x="5724128" y="3557982"/>
            <a:ext cx="334082" cy="843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99792" y="5590981"/>
            <a:ext cx="3523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640802"/>
              </p:ext>
            </p:extLst>
          </p:nvPr>
        </p:nvGraphicFramePr>
        <p:xfrm>
          <a:off x="4139952" y="5473946"/>
          <a:ext cx="4619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01" name="수식" r:id="rId9" imgW="215640" imgH="228600" progId="Equation.3">
                  <p:embed/>
                </p:oleObj>
              </mc:Choice>
              <mc:Fallback>
                <p:oleObj name="수식" r:id="rId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5473946"/>
                        <a:ext cx="46196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 flipV="1">
            <a:off x="3203848" y="5158933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461431"/>
              </p:ext>
            </p:extLst>
          </p:nvPr>
        </p:nvGraphicFramePr>
        <p:xfrm>
          <a:off x="5518150" y="2492896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02" name="수식" r:id="rId11" imgW="164880" imgH="203040" progId="Equation.3">
                  <p:embed/>
                </p:oleObj>
              </mc:Choice>
              <mc:Fallback>
                <p:oleObj name="수식" r:id="rId11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2492896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483240"/>
              </p:ext>
            </p:extLst>
          </p:nvPr>
        </p:nvGraphicFramePr>
        <p:xfrm>
          <a:off x="5421660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03" name="수식" r:id="rId13" imgW="152280" imgH="203040" progId="Equation.3">
                  <p:embed/>
                </p:oleObj>
              </mc:Choice>
              <mc:Fallback>
                <p:oleObj name="수식" r:id="rId13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660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직선 연결선 15"/>
          <p:cNvCxnSpPr>
            <a:endCxn id="22" idx="2"/>
          </p:cNvCxnSpPr>
          <p:nvPr/>
        </p:nvCxnSpPr>
        <p:spPr>
          <a:xfrm>
            <a:off x="2195736" y="1196752"/>
            <a:ext cx="23666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22" idx="2"/>
          </p:cNvCxnSpPr>
          <p:nvPr/>
        </p:nvCxnSpPr>
        <p:spPr>
          <a:xfrm flipV="1">
            <a:off x="2267744" y="1196752"/>
            <a:ext cx="2294664" cy="2044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63688" y="98072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63688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093131"/>
              </p:ext>
            </p:extLst>
          </p:nvPr>
        </p:nvGraphicFramePr>
        <p:xfrm>
          <a:off x="2986088" y="652463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04" name="수식" r:id="rId15" imgW="203040" imgH="228600" progId="Equation.3">
                  <p:embed/>
                </p:oleObj>
              </mc:Choice>
              <mc:Fallback>
                <p:oleObj name="수식" r:id="rId15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652463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507441"/>
              </p:ext>
            </p:extLst>
          </p:nvPr>
        </p:nvGraphicFramePr>
        <p:xfrm>
          <a:off x="2741886" y="1897673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05" name="수식" r:id="rId17" imgW="215640" imgH="228600" progId="Equation.3">
                  <p:embed/>
                </p:oleObj>
              </mc:Choice>
              <mc:Fallback>
                <p:oleObj name="수식" r:id="rId17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886" y="1897673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4766245" y="968616"/>
            <a:ext cx="669851" cy="444160"/>
            <a:chOff x="415174" y="1184641"/>
            <a:chExt cx="669851" cy="444160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4766245" y="2996952"/>
            <a:ext cx="669851" cy="444160"/>
            <a:chOff x="415174" y="1184641"/>
            <a:chExt cx="669851" cy="44416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7214517" y="1988840"/>
            <a:ext cx="669851" cy="444160"/>
            <a:chOff x="415174" y="1184641"/>
            <a:chExt cx="669851" cy="444160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979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4562408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518150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861012"/>
              </p:ext>
            </p:extLst>
          </p:nvPr>
        </p:nvGraphicFramePr>
        <p:xfrm>
          <a:off x="2165350" y="3986213"/>
          <a:ext cx="44053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1" name="수식" r:id="rId3" imgW="2057400" imgH="393480" progId="Equation.3">
                  <p:embed/>
                </p:oleObj>
              </mc:Choice>
              <mc:Fallback>
                <p:oleObj name="수식" r:id="rId3" imgW="2057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3986213"/>
                        <a:ext cx="440531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>
            <a:endCxn id="15" idx="2"/>
          </p:cNvCxnSpPr>
          <p:nvPr/>
        </p:nvCxnSpPr>
        <p:spPr>
          <a:xfrm flipV="1">
            <a:off x="4099152" y="1936750"/>
            <a:ext cx="1485226" cy="204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99792" y="5590981"/>
            <a:ext cx="386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937547"/>
              </p:ext>
            </p:extLst>
          </p:nvPr>
        </p:nvGraphicFramePr>
        <p:xfrm>
          <a:off x="4139952" y="5500688"/>
          <a:ext cx="3270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2" name="수식" r:id="rId5" imgW="152280" imgH="203040" progId="Equation.3">
                  <p:embed/>
                </p:oleObj>
              </mc:Choice>
              <mc:Fallback>
                <p:oleObj name="수식" r:id="rId5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5500688"/>
                        <a:ext cx="32702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 flipV="1">
            <a:off x="2671342" y="4923786"/>
            <a:ext cx="676522" cy="667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502877"/>
              </p:ext>
            </p:extLst>
          </p:nvPr>
        </p:nvGraphicFramePr>
        <p:xfrm>
          <a:off x="5421660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3" name="수식" r:id="rId7" imgW="152280" imgH="203040" progId="Equation.3">
                  <p:embed/>
                </p:oleObj>
              </mc:Choice>
              <mc:Fallback>
                <p:oleObj name="수식" r:id="rId7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660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1187624" y="1196752"/>
            <a:ext cx="23666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1259632" y="1196752"/>
            <a:ext cx="2294664" cy="2044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5576" y="98072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413081"/>
              </p:ext>
            </p:extLst>
          </p:nvPr>
        </p:nvGraphicFramePr>
        <p:xfrm>
          <a:off x="1977976" y="652463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4" name="수식" r:id="rId9" imgW="203040" imgH="228600" progId="Equation.3">
                  <p:embed/>
                </p:oleObj>
              </mc:Choice>
              <mc:Fallback>
                <p:oleObj name="수식" r:id="rId9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7976" y="652463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444911"/>
              </p:ext>
            </p:extLst>
          </p:nvPr>
        </p:nvGraphicFramePr>
        <p:xfrm>
          <a:off x="1733774" y="1897673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5" name="수식" r:id="rId11" imgW="215640" imgH="228600" progId="Equation.3">
                  <p:embed/>
                </p:oleObj>
              </mc:Choice>
              <mc:Fallback>
                <p:oleObj name="수식" r:id="rId11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774" y="1897673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직선 화살표 연결선 2"/>
          <p:cNvCxnSpPr>
            <a:endCxn id="22" idx="2"/>
          </p:cNvCxnSpPr>
          <p:nvPr/>
        </p:nvCxnSpPr>
        <p:spPr>
          <a:xfrm>
            <a:off x="3635896" y="1196752"/>
            <a:ext cx="9265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582727"/>
              </p:ext>
            </p:extLst>
          </p:nvPr>
        </p:nvGraphicFramePr>
        <p:xfrm>
          <a:off x="3648075" y="1212850"/>
          <a:ext cx="2984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6" name="수식" r:id="rId13" imgW="139680" imgH="203040" progId="Equation.3">
                  <p:embed/>
                </p:oleObj>
              </mc:Choice>
              <mc:Fallback>
                <p:oleObj name="수식" r:id="rId13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1212850"/>
                        <a:ext cx="2984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직선 화살표 연결선 42"/>
          <p:cNvCxnSpPr/>
          <p:nvPr/>
        </p:nvCxnSpPr>
        <p:spPr>
          <a:xfrm flipV="1">
            <a:off x="5560474" y="2258778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548947" y="2258778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29309" y="182673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graphicFrame>
        <p:nvGraphicFramePr>
          <p:cNvPr id="50" name="개체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209422"/>
              </p:ext>
            </p:extLst>
          </p:nvPr>
        </p:nvGraphicFramePr>
        <p:xfrm>
          <a:off x="5468827" y="2546810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7" name="수식" r:id="rId15" imgW="164880" imgH="203040" progId="Equation.3">
                  <p:embed/>
                </p:oleObj>
              </mc:Choice>
              <mc:Fallback>
                <p:oleObj name="수식" r:id="rId15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827" y="2546810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5950198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graphicFrame>
        <p:nvGraphicFramePr>
          <p:cNvPr id="53" name="개체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838925"/>
              </p:ext>
            </p:extLst>
          </p:nvPr>
        </p:nvGraphicFramePr>
        <p:xfrm>
          <a:off x="6198630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8" name="수식" r:id="rId17" imgW="203040" imgH="228600" progId="Equation.3">
                  <p:embed/>
                </p:oleObj>
              </mc:Choice>
              <mc:Fallback>
                <p:oleObj name="수식" r:id="rId1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8630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 rot="-3180000">
            <a:off x="6082348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6012160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graphicFrame>
        <p:nvGraphicFramePr>
          <p:cNvPr id="56" name="개체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509062"/>
              </p:ext>
            </p:extLst>
          </p:nvPr>
        </p:nvGraphicFramePr>
        <p:xfrm>
          <a:off x="6126262" y="314096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9" name="수식" r:id="rId19" imgW="215640" imgH="228600" progId="Equation.3">
                  <p:embed/>
                </p:oleObj>
              </mc:Choice>
              <mc:Fallback>
                <p:oleObj name="수식" r:id="rId1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262" y="314096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 rot="-5640000">
            <a:off x="6081826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4766245" y="968616"/>
            <a:ext cx="669851" cy="444160"/>
            <a:chOff x="415174" y="1184641"/>
            <a:chExt cx="669851" cy="444160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59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4562408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518150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955109"/>
              </p:ext>
            </p:extLst>
          </p:nvPr>
        </p:nvGraphicFramePr>
        <p:xfrm>
          <a:off x="1338263" y="3986213"/>
          <a:ext cx="60626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55" name="수식" r:id="rId3" imgW="2831760" imgH="393480" progId="Equation.3">
                  <p:embed/>
                </p:oleObj>
              </mc:Choice>
              <mc:Fallback>
                <p:oleObj name="수식" r:id="rId3" imgW="2831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3986213"/>
                        <a:ext cx="6062662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H="1" flipV="1">
            <a:off x="3851920" y="1794576"/>
            <a:ext cx="247232" cy="218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99792" y="5590981"/>
            <a:ext cx="386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817817"/>
              </p:ext>
            </p:extLst>
          </p:nvPr>
        </p:nvGraphicFramePr>
        <p:xfrm>
          <a:off x="4168416" y="5517232"/>
          <a:ext cx="2984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56" name="수식" r:id="rId5" imgW="139680" imgH="203040" progId="Equation.3">
                  <p:embed/>
                </p:oleObj>
              </mc:Choice>
              <mc:Fallback>
                <p:oleObj name="수식" r:id="rId5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416" y="5517232"/>
                        <a:ext cx="2984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 flipV="1">
            <a:off x="2671342" y="4923786"/>
            <a:ext cx="676522" cy="667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034733"/>
              </p:ext>
            </p:extLst>
          </p:nvPr>
        </p:nvGraphicFramePr>
        <p:xfrm>
          <a:off x="5421660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57" name="수식" r:id="rId7" imgW="152280" imgH="203040" progId="Equation.3">
                  <p:embed/>
                </p:oleObj>
              </mc:Choice>
              <mc:Fallback>
                <p:oleObj name="수식" r:id="rId7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660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1187624" y="1196752"/>
            <a:ext cx="23666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1259632" y="1196752"/>
            <a:ext cx="2294664" cy="2044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5576" y="98072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784936"/>
              </p:ext>
            </p:extLst>
          </p:nvPr>
        </p:nvGraphicFramePr>
        <p:xfrm>
          <a:off x="1977976" y="652463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58" name="수식" r:id="rId9" imgW="203040" imgH="228600" progId="Equation.3">
                  <p:embed/>
                </p:oleObj>
              </mc:Choice>
              <mc:Fallback>
                <p:oleObj name="수식" r:id="rId9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7976" y="652463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453370"/>
              </p:ext>
            </p:extLst>
          </p:nvPr>
        </p:nvGraphicFramePr>
        <p:xfrm>
          <a:off x="1733774" y="1897673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59" name="수식" r:id="rId11" imgW="215640" imgH="228600" progId="Equation.3">
                  <p:embed/>
                </p:oleObj>
              </mc:Choice>
              <mc:Fallback>
                <p:oleObj name="수식" r:id="rId11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774" y="1897673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직선 화살표 연결선 2"/>
          <p:cNvCxnSpPr>
            <a:endCxn id="22" idx="2"/>
          </p:cNvCxnSpPr>
          <p:nvPr/>
        </p:nvCxnSpPr>
        <p:spPr>
          <a:xfrm>
            <a:off x="3635896" y="1196752"/>
            <a:ext cx="9265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110346"/>
              </p:ext>
            </p:extLst>
          </p:nvPr>
        </p:nvGraphicFramePr>
        <p:xfrm>
          <a:off x="3648075" y="1212850"/>
          <a:ext cx="2984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0" name="수식" r:id="rId13" imgW="139680" imgH="203040" progId="Equation.3">
                  <p:embed/>
                </p:oleObj>
              </mc:Choice>
              <mc:Fallback>
                <p:oleObj name="수식" r:id="rId13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1212850"/>
                        <a:ext cx="2984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직선 화살표 연결선 42"/>
          <p:cNvCxnSpPr/>
          <p:nvPr/>
        </p:nvCxnSpPr>
        <p:spPr>
          <a:xfrm flipV="1">
            <a:off x="5560474" y="2258778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548947" y="2258778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29309" y="182673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graphicFrame>
        <p:nvGraphicFramePr>
          <p:cNvPr id="50" name="개체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847643"/>
              </p:ext>
            </p:extLst>
          </p:nvPr>
        </p:nvGraphicFramePr>
        <p:xfrm>
          <a:off x="5468827" y="2546810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1" name="수식" r:id="rId15" imgW="164880" imgH="203040" progId="Equation.3">
                  <p:embed/>
                </p:oleObj>
              </mc:Choice>
              <mc:Fallback>
                <p:oleObj name="수식" r:id="rId15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827" y="2546810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5950198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graphicFrame>
        <p:nvGraphicFramePr>
          <p:cNvPr id="53" name="개체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941465"/>
              </p:ext>
            </p:extLst>
          </p:nvPr>
        </p:nvGraphicFramePr>
        <p:xfrm>
          <a:off x="6198630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2" name="수식" r:id="rId17" imgW="203040" imgH="228600" progId="Equation.3">
                  <p:embed/>
                </p:oleObj>
              </mc:Choice>
              <mc:Fallback>
                <p:oleObj name="수식" r:id="rId1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8630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 rot="-3180000">
            <a:off x="6082348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6012160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graphicFrame>
        <p:nvGraphicFramePr>
          <p:cNvPr id="56" name="개체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092075"/>
              </p:ext>
            </p:extLst>
          </p:nvPr>
        </p:nvGraphicFramePr>
        <p:xfrm>
          <a:off x="6126262" y="314096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3" name="수식" r:id="rId19" imgW="215640" imgH="228600" progId="Equation.3">
                  <p:embed/>
                </p:oleObj>
              </mc:Choice>
              <mc:Fallback>
                <p:oleObj name="수식" r:id="rId1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262" y="314096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 rot="-5640000">
            <a:off x="6081826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4766245" y="968616"/>
            <a:ext cx="669851" cy="444160"/>
            <a:chOff x="415174" y="1184641"/>
            <a:chExt cx="669851" cy="444160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3203848" y="3979546"/>
            <a:ext cx="432048" cy="81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128578" y="4202038"/>
            <a:ext cx="1232684" cy="381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3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4562408" y="692696"/>
            <a:ext cx="1047389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518150" y="1412776"/>
            <a:ext cx="1080120" cy="763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786961"/>
              </p:ext>
            </p:extLst>
          </p:nvPr>
        </p:nvGraphicFramePr>
        <p:xfrm>
          <a:off x="801688" y="4057650"/>
          <a:ext cx="706913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79" name="수식" r:id="rId3" imgW="3301920" imgH="393480" progId="Equation.3">
                  <p:embed/>
                </p:oleObj>
              </mc:Choice>
              <mc:Fallback>
                <p:oleObj name="수식" r:id="rId3" imgW="3301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4057650"/>
                        <a:ext cx="7069137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H="1" flipV="1">
            <a:off x="3851920" y="1794576"/>
            <a:ext cx="247232" cy="218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99792" y="5590981"/>
            <a:ext cx="3523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r>
              <a:rPr lang="ko-KR" altLang="en-US" dirty="0" smtClean="0"/>
              <a:t>이 </a:t>
            </a:r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에 의해 얼마나</a:t>
            </a:r>
            <a:endParaRPr lang="en-US" altLang="ko-KR" dirty="0" smtClean="0"/>
          </a:p>
          <a:p>
            <a:r>
              <a:rPr lang="ko-KR" altLang="en-US" dirty="0" smtClean="0"/>
              <a:t>변하는가 하는 </a:t>
            </a:r>
            <a:r>
              <a:rPr lang="ko-KR" altLang="en-US" dirty="0" err="1" smtClean="0"/>
              <a:t>변화량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1475656" y="4797152"/>
            <a:ext cx="1728192" cy="793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181262"/>
              </p:ext>
            </p:extLst>
          </p:nvPr>
        </p:nvGraphicFramePr>
        <p:xfrm>
          <a:off x="5421660" y="1501775"/>
          <a:ext cx="325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80" name="수식" r:id="rId5" imgW="152280" imgH="203040" progId="Equation.3">
                  <p:embed/>
                </p:oleObj>
              </mc:Choice>
              <mc:Fallback>
                <p:oleObj name="수식" r:id="rId5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660" y="1501775"/>
                        <a:ext cx="325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1187624" y="1196752"/>
            <a:ext cx="23666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1259632" y="1196752"/>
            <a:ext cx="2294664" cy="2044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5576" y="98072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318768"/>
              </p:ext>
            </p:extLst>
          </p:nvPr>
        </p:nvGraphicFramePr>
        <p:xfrm>
          <a:off x="1977976" y="652463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81" name="수식" r:id="rId7" imgW="203040" imgH="228600" progId="Equation.3">
                  <p:embed/>
                </p:oleObj>
              </mc:Choice>
              <mc:Fallback>
                <p:oleObj name="수식" r:id="rId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7976" y="652463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246255"/>
              </p:ext>
            </p:extLst>
          </p:nvPr>
        </p:nvGraphicFramePr>
        <p:xfrm>
          <a:off x="1733774" y="1897673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82" name="수식" r:id="rId9" imgW="215640" imgH="228600" progId="Equation.3">
                  <p:embed/>
                </p:oleObj>
              </mc:Choice>
              <mc:Fallback>
                <p:oleObj name="수식" r:id="rId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774" y="1897673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직선 화살표 연결선 2"/>
          <p:cNvCxnSpPr>
            <a:endCxn id="22" idx="2"/>
          </p:cNvCxnSpPr>
          <p:nvPr/>
        </p:nvCxnSpPr>
        <p:spPr>
          <a:xfrm>
            <a:off x="3635896" y="1196752"/>
            <a:ext cx="9265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195042"/>
              </p:ext>
            </p:extLst>
          </p:nvPr>
        </p:nvGraphicFramePr>
        <p:xfrm>
          <a:off x="3648075" y="1212850"/>
          <a:ext cx="2984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83" name="수식" r:id="rId11" imgW="139680" imgH="203040" progId="Equation.3">
                  <p:embed/>
                </p:oleObj>
              </mc:Choice>
              <mc:Fallback>
                <p:oleObj name="수식" r:id="rId11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1212850"/>
                        <a:ext cx="2984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직선 화살표 연결선 42"/>
          <p:cNvCxnSpPr/>
          <p:nvPr/>
        </p:nvCxnSpPr>
        <p:spPr>
          <a:xfrm flipV="1">
            <a:off x="5560474" y="2258778"/>
            <a:ext cx="98847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548947" y="2258778"/>
            <a:ext cx="3993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29309" y="182673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graphicFrame>
        <p:nvGraphicFramePr>
          <p:cNvPr id="50" name="개체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864066"/>
              </p:ext>
            </p:extLst>
          </p:nvPr>
        </p:nvGraphicFramePr>
        <p:xfrm>
          <a:off x="5468827" y="2546810"/>
          <a:ext cx="354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84" name="수식" r:id="rId13" imgW="164880" imgH="203040" progId="Equation.3">
                  <p:embed/>
                </p:oleObj>
              </mc:Choice>
              <mc:Fallback>
                <p:oleObj name="수식" r:id="rId13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827" y="2546810"/>
                        <a:ext cx="354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5950198" y="12687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</a:t>
            </a:r>
            <a:endParaRPr lang="ko-KR" altLang="en-US" dirty="0"/>
          </a:p>
        </p:txBody>
      </p:sp>
      <p:graphicFrame>
        <p:nvGraphicFramePr>
          <p:cNvPr id="53" name="개체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421763"/>
              </p:ext>
            </p:extLst>
          </p:nvPr>
        </p:nvGraphicFramePr>
        <p:xfrm>
          <a:off x="6198630" y="724177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85" name="수식" r:id="rId15" imgW="203040" imgH="228600" progId="Equation.3">
                  <p:embed/>
                </p:oleObj>
              </mc:Choice>
              <mc:Fallback>
                <p:oleObj name="수식" r:id="rId15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8630" y="724177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 rot="-3180000">
            <a:off x="6082348" y="10352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6012160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graphicFrame>
        <p:nvGraphicFramePr>
          <p:cNvPr id="56" name="개체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41524"/>
              </p:ext>
            </p:extLst>
          </p:nvPr>
        </p:nvGraphicFramePr>
        <p:xfrm>
          <a:off x="6126262" y="3140968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86" name="수식" r:id="rId17" imgW="215640" imgH="228600" progId="Equation.3">
                  <p:embed/>
                </p:oleObj>
              </mc:Choice>
              <mc:Fallback>
                <p:oleObj name="수식" r:id="rId17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262" y="3140968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 rot="-5640000">
            <a:off x="6081826" y="297941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125460"/>
              </p:ext>
            </p:extLst>
          </p:nvPr>
        </p:nvGraphicFramePr>
        <p:xfrm>
          <a:off x="4139952" y="5460330"/>
          <a:ext cx="434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87" name="수식" r:id="rId19" imgW="203040" imgH="228600" progId="Equation.3">
                  <p:embed/>
                </p:oleObj>
              </mc:Choice>
              <mc:Fallback>
                <p:oleObj name="수식" r:id="rId19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5460330"/>
                        <a:ext cx="434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4766245" y="968616"/>
            <a:ext cx="669851" cy="444160"/>
            <a:chOff x="415174" y="1184641"/>
            <a:chExt cx="669851" cy="444160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53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286408"/>
              </p:ext>
            </p:extLst>
          </p:nvPr>
        </p:nvGraphicFramePr>
        <p:xfrm>
          <a:off x="1944246" y="1586573"/>
          <a:ext cx="2364423" cy="92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9" name="수식" r:id="rId3" imgW="1002960" imgH="393480" progId="Equation.3">
                  <p:embed/>
                </p:oleObj>
              </mc:Choice>
              <mc:Fallback>
                <p:oleObj name="수식" r:id="rId3" imgW="1002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246" y="1586573"/>
                        <a:ext cx="2364423" cy="929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1600" y="980728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업데이트 식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396037" y="1867442"/>
            <a:ext cx="191686" cy="261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39752" y="2924944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예를 </a:t>
            </a:r>
            <a:r>
              <a:rPr lang="en-US" altLang="ko-KR" dirty="0" smtClean="0"/>
              <a:t>0.1</a:t>
            </a:r>
            <a:r>
              <a:rPr lang="ko-KR" altLang="en-US" dirty="0" smtClean="0"/>
              <a:t>로 놓을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491880" y="2129289"/>
            <a:ext cx="0" cy="795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619297"/>
              </p:ext>
            </p:extLst>
          </p:nvPr>
        </p:nvGraphicFramePr>
        <p:xfrm>
          <a:off x="2036763" y="4292600"/>
          <a:ext cx="23939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0" name="수식" r:id="rId5" imgW="1015920" imgH="393480" progId="Equation.3">
                  <p:embed/>
                </p:oleObj>
              </mc:Choice>
              <mc:Fallback>
                <p:oleObj name="수식" r:id="rId5" imgW="1015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4292600"/>
                        <a:ext cx="239395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87624" y="5589240"/>
            <a:ext cx="677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에 대해서 업데이트 하려면 이 </a:t>
            </a:r>
            <a:r>
              <a:rPr lang="ko-KR" altLang="en-US" dirty="0" err="1" smtClean="0"/>
              <a:t>그레디언트를</a:t>
            </a:r>
            <a:r>
              <a:rPr lang="ko-KR" altLang="en-US" dirty="0" smtClean="0"/>
              <a:t> 구할 수 있어야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072630"/>
              </p:ext>
            </p:extLst>
          </p:nvPr>
        </p:nvGraphicFramePr>
        <p:xfrm>
          <a:off x="827584" y="5519112"/>
          <a:ext cx="5080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1" name="수식" r:id="rId7" imgW="215640" imgH="215640" progId="Equation.3">
                  <p:embed/>
                </p:oleObj>
              </mc:Choice>
              <mc:Fallback>
                <p:oleObj name="수식" r:id="rId7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519112"/>
                        <a:ext cx="5080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 flipH="1">
            <a:off x="1331640" y="4941168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355976" y="5229200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696854" y="4365104"/>
            <a:ext cx="65912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923805"/>
              </p:ext>
            </p:extLst>
          </p:nvPr>
        </p:nvGraphicFramePr>
        <p:xfrm>
          <a:off x="273050" y="209550"/>
          <a:ext cx="150177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6" name="수식" r:id="rId3" imgW="850680" imgH="927000" progId="Equation.3">
                  <p:embed/>
                </p:oleObj>
              </mc:Choice>
              <mc:Fallback>
                <p:oleObj name="수식" r:id="rId3" imgW="85068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209550"/>
                        <a:ext cx="1501775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타원 2"/>
          <p:cNvSpPr/>
          <p:nvPr/>
        </p:nvSpPr>
        <p:spPr>
          <a:xfrm>
            <a:off x="777578" y="2327399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777578" y="297547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77578" y="362354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77578" y="427161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145730" y="326350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3" idx="6"/>
            <a:endCxn id="7" idx="1"/>
          </p:cNvCxnSpPr>
          <p:nvPr/>
        </p:nvCxnSpPr>
        <p:spPr>
          <a:xfrm>
            <a:off x="993602" y="2435411"/>
            <a:ext cx="1183764" cy="859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6"/>
            <a:endCxn id="7" idx="2"/>
          </p:cNvCxnSpPr>
          <p:nvPr/>
        </p:nvCxnSpPr>
        <p:spPr>
          <a:xfrm>
            <a:off x="993602" y="3083483"/>
            <a:ext cx="115212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6"/>
            <a:endCxn id="7" idx="2"/>
          </p:cNvCxnSpPr>
          <p:nvPr/>
        </p:nvCxnSpPr>
        <p:spPr>
          <a:xfrm flipV="1">
            <a:off x="993602" y="3371515"/>
            <a:ext cx="115212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6"/>
            <a:endCxn id="7" idx="3"/>
          </p:cNvCxnSpPr>
          <p:nvPr/>
        </p:nvCxnSpPr>
        <p:spPr>
          <a:xfrm flipV="1">
            <a:off x="993602" y="3447891"/>
            <a:ext cx="1183764" cy="931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893778"/>
              </p:ext>
            </p:extLst>
          </p:nvPr>
        </p:nvGraphicFramePr>
        <p:xfrm>
          <a:off x="1423616" y="2486521"/>
          <a:ext cx="2921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7" name="수식" r:id="rId5" imgW="164880" imgH="203040" progId="Equation.3">
                  <p:embed/>
                </p:oleObj>
              </mc:Choice>
              <mc:Fallback>
                <p:oleObj name="수식" r:id="rId5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616" y="2486521"/>
                        <a:ext cx="2921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065163"/>
              </p:ext>
            </p:extLst>
          </p:nvPr>
        </p:nvGraphicFramePr>
        <p:xfrm>
          <a:off x="1267074" y="2866628"/>
          <a:ext cx="314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8" name="수식" r:id="rId7" imgW="177480" imgH="203040" progId="Equation.3">
                  <p:embed/>
                </p:oleObj>
              </mc:Choice>
              <mc:Fallback>
                <p:oleObj name="수식" r:id="rId7" imgW="177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074" y="2866628"/>
                        <a:ext cx="3143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287234"/>
              </p:ext>
            </p:extLst>
          </p:nvPr>
        </p:nvGraphicFramePr>
        <p:xfrm>
          <a:off x="1198811" y="3263503"/>
          <a:ext cx="314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9" name="수식" r:id="rId9" imgW="177480" imgH="203040" progId="Equation.3">
                  <p:embed/>
                </p:oleObj>
              </mc:Choice>
              <mc:Fallback>
                <p:oleObj name="수식" r:id="rId9" imgW="177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811" y="3263503"/>
                        <a:ext cx="3143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295077"/>
              </p:ext>
            </p:extLst>
          </p:nvPr>
        </p:nvGraphicFramePr>
        <p:xfrm>
          <a:off x="1198811" y="3695303"/>
          <a:ext cx="314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0" name="수식" r:id="rId11" imgW="177480" imgH="203040" progId="Equation.3">
                  <p:embed/>
                </p:oleObj>
              </mc:Choice>
              <mc:Fallback>
                <p:oleObj name="수식" r:id="rId11" imgW="177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811" y="3695303"/>
                        <a:ext cx="3143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295717"/>
              </p:ext>
            </p:extLst>
          </p:nvPr>
        </p:nvGraphicFramePr>
        <p:xfrm>
          <a:off x="436563" y="2162175"/>
          <a:ext cx="29051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1" name="수식" r:id="rId13" imgW="164880" imgH="228600" progId="Equation.3">
                  <p:embed/>
                </p:oleObj>
              </mc:Choice>
              <mc:Fallback>
                <p:oleObj name="수식" r:id="rId13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2162175"/>
                        <a:ext cx="29051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036740"/>
              </p:ext>
            </p:extLst>
          </p:nvPr>
        </p:nvGraphicFramePr>
        <p:xfrm>
          <a:off x="395536" y="2880916"/>
          <a:ext cx="2905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2" name="수식" r:id="rId15" imgW="164880" imgH="228600" progId="Equation.3">
                  <p:embed/>
                </p:oleObj>
              </mc:Choice>
              <mc:Fallback>
                <p:oleObj name="수식" r:id="rId15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880916"/>
                        <a:ext cx="29051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948100"/>
              </p:ext>
            </p:extLst>
          </p:nvPr>
        </p:nvGraphicFramePr>
        <p:xfrm>
          <a:off x="395288" y="3529013"/>
          <a:ext cx="2905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3" name="수식" r:id="rId17" imgW="164880" imgH="228600" progId="Equation.3">
                  <p:embed/>
                </p:oleObj>
              </mc:Choice>
              <mc:Fallback>
                <p:oleObj name="수식" r:id="rId17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529013"/>
                        <a:ext cx="29051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938784"/>
              </p:ext>
            </p:extLst>
          </p:nvPr>
        </p:nvGraphicFramePr>
        <p:xfrm>
          <a:off x="395536" y="4176316"/>
          <a:ext cx="2905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4" name="수식" r:id="rId19" imgW="164880" imgH="228600" progId="Equation.3">
                  <p:embed/>
                </p:oleObj>
              </mc:Choice>
              <mc:Fallback>
                <p:oleObj name="수식" r:id="rId19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176316"/>
                        <a:ext cx="29051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직선 화살표 연결선 28"/>
          <p:cNvCxnSpPr>
            <a:stCxn id="7" idx="6"/>
          </p:cNvCxnSpPr>
          <p:nvPr/>
        </p:nvCxnSpPr>
        <p:spPr>
          <a:xfrm>
            <a:off x="2361754" y="3371515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061997"/>
              </p:ext>
            </p:extLst>
          </p:nvPr>
        </p:nvGraphicFramePr>
        <p:xfrm>
          <a:off x="2759324" y="3215878"/>
          <a:ext cx="6508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5" name="수식" r:id="rId21" imgW="368280" imgH="215640" progId="Equation.3">
                  <p:embed/>
                </p:oleObj>
              </mc:Choice>
              <mc:Fallback>
                <p:oleObj name="수식" r:id="rId21" imgW="368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324" y="3215878"/>
                        <a:ext cx="65087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747979"/>
              </p:ext>
            </p:extLst>
          </p:nvPr>
        </p:nvGraphicFramePr>
        <p:xfrm>
          <a:off x="2586038" y="242888"/>
          <a:ext cx="6762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6" name="수식" r:id="rId23" imgW="380880" imgH="177480" progId="Equation.3">
                  <p:embed/>
                </p:oleObj>
              </mc:Choice>
              <mc:Fallback>
                <p:oleObj name="수식" r:id="rId23" imgW="380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242888"/>
                        <a:ext cx="67627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972063" y="260648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정답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595159"/>
              </p:ext>
            </p:extLst>
          </p:nvPr>
        </p:nvGraphicFramePr>
        <p:xfrm>
          <a:off x="251520" y="4941168"/>
          <a:ext cx="1816100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7" name="수식" r:id="rId25" imgW="1028520" imgH="952200" progId="Equation.3">
                  <p:embed/>
                </p:oleObj>
              </mc:Choice>
              <mc:Fallback>
                <p:oleObj name="수식" r:id="rId25" imgW="102852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941168"/>
                        <a:ext cx="1816100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897809"/>
              </p:ext>
            </p:extLst>
          </p:nvPr>
        </p:nvGraphicFramePr>
        <p:xfrm>
          <a:off x="3005138" y="836613"/>
          <a:ext cx="5245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8" name="수식" r:id="rId27" imgW="2971800" imgH="571320" progId="Equation.3">
                  <p:embed/>
                </p:oleObj>
              </mc:Choice>
              <mc:Fallback>
                <p:oleObj name="수식" r:id="rId27" imgW="29718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836613"/>
                        <a:ext cx="5245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724399"/>
              </p:ext>
            </p:extLst>
          </p:nvPr>
        </p:nvGraphicFramePr>
        <p:xfrm>
          <a:off x="3005138" y="2008188"/>
          <a:ext cx="5245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9" name="수식" r:id="rId29" imgW="2971800" imgH="571320" progId="Equation.3">
                  <p:embed/>
                </p:oleObj>
              </mc:Choice>
              <mc:Fallback>
                <p:oleObj name="수식" r:id="rId29" imgW="29718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2008188"/>
                        <a:ext cx="5245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482640"/>
              </p:ext>
            </p:extLst>
          </p:nvPr>
        </p:nvGraphicFramePr>
        <p:xfrm>
          <a:off x="3005138" y="3762375"/>
          <a:ext cx="52451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0" name="수식" r:id="rId31" imgW="2971800" imgH="571320" progId="Equation.3">
                  <p:embed/>
                </p:oleObj>
              </mc:Choice>
              <mc:Fallback>
                <p:oleObj name="수식" r:id="rId31" imgW="29718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3762375"/>
                        <a:ext cx="52451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042415"/>
              </p:ext>
            </p:extLst>
          </p:nvPr>
        </p:nvGraphicFramePr>
        <p:xfrm>
          <a:off x="3005138" y="5157788"/>
          <a:ext cx="524510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1" name="수식" r:id="rId33" imgW="2971800" imgH="571320" progId="Equation.3">
                  <p:embed/>
                </p:oleObj>
              </mc:Choice>
              <mc:Fallback>
                <p:oleObj name="수식" r:id="rId33" imgW="29718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5157788"/>
                        <a:ext cx="5245100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167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9" y="661789"/>
            <a:ext cx="892492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302227"/>
              </p:ext>
            </p:extLst>
          </p:nvPr>
        </p:nvGraphicFramePr>
        <p:xfrm>
          <a:off x="1117600" y="4895850"/>
          <a:ext cx="155098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5" name="수식" r:id="rId4" imgW="723600" imgH="342720" progId="Equation.3">
                  <p:embed/>
                </p:oleObj>
              </mc:Choice>
              <mc:Fallback>
                <p:oleObj name="수식" r:id="rId4" imgW="72360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7600" y="4895850"/>
                        <a:ext cx="1550988" cy="73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44185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 function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endCxn id="7" idx="2"/>
          </p:cNvCxnSpPr>
          <p:nvPr/>
        </p:nvCxnSpPr>
        <p:spPr>
          <a:xfrm flipV="1">
            <a:off x="1108358" y="4787860"/>
            <a:ext cx="0" cy="216024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4979" y="578668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2" idx="0"/>
          </p:cNvCxnSpPr>
          <p:nvPr/>
        </p:nvCxnSpPr>
        <p:spPr>
          <a:xfrm flipV="1">
            <a:off x="1968370" y="5363924"/>
            <a:ext cx="0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83768" y="5795972"/>
            <a:ext cx="80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target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2411760" y="5363924"/>
            <a:ext cx="475291" cy="607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3472135" y="1093837"/>
            <a:ext cx="669851" cy="444160"/>
            <a:chOff x="415174" y="1184641"/>
            <a:chExt cx="669851" cy="44416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3421906" y="3025941"/>
            <a:ext cx="669851" cy="444160"/>
            <a:chOff x="415174" y="1184641"/>
            <a:chExt cx="669851" cy="444160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488359" y="2101949"/>
            <a:ext cx="669851" cy="444160"/>
            <a:chOff x="415174" y="1184641"/>
            <a:chExt cx="669851" cy="44416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15174" y="1628800"/>
              <a:ext cx="3600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784151" y="1184641"/>
              <a:ext cx="300874" cy="44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95536" y="2606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0471" y="3995772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r>
              <a:rPr lang="ko-KR" altLang="en-US" dirty="0" smtClean="0"/>
              <a:t>정답 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56819" y="4502903"/>
            <a:ext cx="45916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현재의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을 구하시오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Weight</a:t>
            </a:r>
            <a:r>
              <a:rPr lang="ko-KR" altLang="en-US" dirty="0" smtClean="0"/>
              <a:t>들을 한번씩 업데이트 시키기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한번 업데이트된 후의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을 구하고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처음의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보다 정답에 </a:t>
            </a:r>
            <a:r>
              <a:rPr lang="ko-KR" altLang="en-US" dirty="0" err="1" smtClean="0"/>
              <a:t>가까왔는지를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확인하</a:t>
            </a:r>
            <a:r>
              <a:rPr lang="ko-KR" altLang="en-US" dirty="0"/>
              <a:t>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1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606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9578" y="151197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A=0.5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9578" y="18813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A=0.1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08720"/>
            <a:ext cx="63150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816247" y="3140968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</a:t>
            </a:r>
            <a:r>
              <a:rPr lang="en-US" altLang="ko-KR" dirty="0" smtClean="0">
                <a:solidFill>
                  <a:srgbClr val="FF0000"/>
                </a:solidFill>
              </a:rPr>
              <a:t>=0.5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7584" y="349171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B=0.2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2240" y="2065973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Output</a:t>
            </a:r>
            <a:r>
              <a:rPr lang="ko-KR" altLang="en-US" dirty="0" smtClean="0">
                <a:solidFill>
                  <a:srgbClr val="FF0000"/>
                </a:solidFill>
              </a:rPr>
              <a:t>정답 </a:t>
            </a:r>
            <a:r>
              <a:rPr lang="en-US" altLang="ko-KR" dirty="0" smtClean="0">
                <a:solidFill>
                  <a:srgbClr val="FF0000"/>
                </a:solidFill>
              </a:rPr>
              <a:t>: 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32240" y="2915652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Output</a:t>
            </a:r>
            <a:r>
              <a:rPr lang="ko-KR" altLang="en-US" dirty="0" smtClean="0">
                <a:solidFill>
                  <a:srgbClr val="0070C0"/>
                </a:solidFill>
              </a:rPr>
              <a:t>정답 </a:t>
            </a:r>
            <a:r>
              <a:rPr lang="en-US" altLang="ko-KR" dirty="0" smtClean="0">
                <a:solidFill>
                  <a:srgbClr val="0070C0"/>
                </a:solidFill>
              </a:rPr>
              <a:t>: 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0452" y="4725144"/>
            <a:ext cx="7958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A=0.5, B=0.5</a:t>
            </a:r>
            <a:r>
              <a:rPr lang="ko-KR" altLang="en-US" dirty="0" smtClean="0"/>
              <a:t>일 때는 </a:t>
            </a:r>
            <a:r>
              <a:rPr lang="en-US" altLang="ko-KR" dirty="0" smtClean="0"/>
              <a:t>output </a:t>
            </a:r>
            <a:r>
              <a:rPr lang="ko-KR" altLang="en-US" dirty="0" smtClean="0"/>
              <a:t>정답이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되게 하고</a:t>
            </a:r>
            <a:r>
              <a:rPr lang="en-US" altLang="ko-KR" dirty="0" smtClean="0"/>
              <a:t>,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A=0.1, B=0.2</a:t>
            </a:r>
            <a:r>
              <a:rPr lang="ko-KR" altLang="en-US" dirty="0" smtClean="0"/>
              <a:t>일 </a:t>
            </a:r>
            <a:r>
              <a:rPr lang="ko-KR" altLang="en-US" dirty="0"/>
              <a:t>때는 </a:t>
            </a:r>
            <a:r>
              <a:rPr lang="en-US" altLang="ko-KR" dirty="0"/>
              <a:t>output </a:t>
            </a:r>
            <a:r>
              <a:rPr lang="ko-KR" altLang="en-US" dirty="0"/>
              <a:t>정답이 </a:t>
            </a:r>
            <a:r>
              <a:rPr lang="en-US" altLang="ko-KR" dirty="0" smtClean="0"/>
              <a:t>2</a:t>
            </a:r>
            <a:r>
              <a:rPr lang="ko-KR" altLang="en-US" dirty="0"/>
              <a:t>가</a:t>
            </a:r>
            <a:r>
              <a:rPr lang="ko-KR" altLang="en-US" dirty="0" smtClean="0"/>
              <a:t> </a:t>
            </a:r>
            <a:r>
              <a:rPr lang="ko-KR" altLang="en-US" dirty="0"/>
              <a:t>되게 </a:t>
            </a:r>
            <a:r>
              <a:rPr lang="ko-KR" altLang="en-US" dirty="0" smtClean="0"/>
              <a:t>하기 위해서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를 어떻게</a:t>
            </a:r>
            <a:endParaRPr lang="en-US" altLang="ko-KR" dirty="0" smtClean="0"/>
          </a:p>
          <a:p>
            <a:r>
              <a:rPr lang="ko-KR" altLang="en-US" dirty="0" smtClean="0"/>
              <a:t>업데이트시켜야 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44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792842"/>
              </p:ext>
            </p:extLst>
          </p:nvPr>
        </p:nvGraphicFramePr>
        <p:xfrm>
          <a:off x="7380312" y="2276872"/>
          <a:ext cx="9191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9" name="수식" r:id="rId3" imgW="520560" imgH="177480" progId="Equation.3">
                  <p:embed/>
                </p:oleObj>
              </mc:Choice>
              <mc:Fallback>
                <p:oleObj name="수식" r:id="rId3" imgW="520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2276872"/>
                        <a:ext cx="919163" cy="3175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899531"/>
              </p:ext>
            </p:extLst>
          </p:nvPr>
        </p:nvGraphicFramePr>
        <p:xfrm>
          <a:off x="850900" y="1423988"/>
          <a:ext cx="484187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0" name="수식" r:id="rId5" imgW="2743200" imgH="431640" progId="Equation.3">
                  <p:embed/>
                </p:oleObj>
              </mc:Choice>
              <mc:Fallback>
                <p:oleObj name="수식" r:id="rId5" imgW="2743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1423988"/>
                        <a:ext cx="4841875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60349"/>
              </p:ext>
            </p:extLst>
          </p:nvPr>
        </p:nvGraphicFramePr>
        <p:xfrm>
          <a:off x="852488" y="2300288"/>
          <a:ext cx="49307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1" name="수식" r:id="rId7" imgW="2793960" imgH="431640" progId="Equation.3">
                  <p:embed/>
                </p:oleObj>
              </mc:Choice>
              <mc:Fallback>
                <p:oleObj name="수식" r:id="rId7" imgW="2793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2300288"/>
                        <a:ext cx="49307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062104"/>
              </p:ext>
            </p:extLst>
          </p:nvPr>
        </p:nvGraphicFramePr>
        <p:xfrm>
          <a:off x="911225" y="3284538"/>
          <a:ext cx="493077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2" name="수식" r:id="rId9" imgW="2793960" imgH="431640" progId="Equation.3">
                  <p:embed/>
                </p:oleObj>
              </mc:Choice>
              <mc:Fallback>
                <p:oleObj name="수식" r:id="rId9" imgW="2793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3284538"/>
                        <a:ext cx="4930775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5576" y="4653136"/>
            <a:ext cx="403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새로운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를 적용시킨 출력결과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381500"/>
              </p:ext>
            </p:extLst>
          </p:nvPr>
        </p:nvGraphicFramePr>
        <p:xfrm>
          <a:off x="785813" y="5229225"/>
          <a:ext cx="63960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3" name="수식" r:id="rId11" imgW="3619440" imgH="228600" progId="Equation.3">
                  <p:embed/>
                </p:oleObj>
              </mc:Choice>
              <mc:Fallback>
                <p:oleObj name="수식" r:id="rId11" imgW="3619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229225"/>
                        <a:ext cx="639603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27784" y="6021288"/>
            <a:ext cx="575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이전의 </a:t>
            </a:r>
            <a:r>
              <a:rPr lang="ko-KR" altLang="en-US" dirty="0" err="1" smtClean="0"/>
              <a:t>출력값인</a:t>
            </a:r>
            <a:r>
              <a:rPr lang="ko-KR" altLang="en-US" dirty="0" smtClean="0"/>
              <a:t>  </a:t>
            </a:r>
            <a:r>
              <a:rPr lang="en-US" altLang="ko-KR" dirty="0" smtClean="0"/>
              <a:t>2</a:t>
            </a:r>
            <a:r>
              <a:rPr lang="ko-KR" altLang="en-US" dirty="0" smtClean="0"/>
              <a:t>보다 정답인              에 좀 더 </a:t>
            </a:r>
            <a:r>
              <a:rPr lang="ko-KR" altLang="en-US" dirty="0" err="1" smtClean="0"/>
              <a:t>가까와짐</a:t>
            </a:r>
            <a:endParaRPr lang="ko-KR" altLang="en-US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234997"/>
              </p:ext>
            </p:extLst>
          </p:nvPr>
        </p:nvGraphicFramePr>
        <p:xfrm>
          <a:off x="5796136" y="6013450"/>
          <a:ext cx="67627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4" name="수식" r:id="rId13" imgW="380880" imgH="177480" progId="Equation.3">
                  <p:embed/>
                </p:oleObj>
              </mc:Choice>
              <mc:Fallback>
                <p:oleObj name="수식" r:id="rId13" imgW="380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6013450"/>
                        <a:ext cx="676275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714362"/>
              </p:ext>
            </p:extLst>
          </p:nvPr>
        </p:nvGraphicFramePr>
        <p:xfrm>
          <a:off x="993775" y="639763"/>
          <a:ext cx="4840288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5" name="수식" r:id="rId15" imgW="2743200" imgH="431640" progId="Equation.3">
                  <p:embed/>
                </p:oleObj>
              </mc:Choice>
              <mc:Fallback>
                <p:oleObj name="수식" r:id="rId15" imgW="2743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39763"/>
                        <a:ext cx="4840288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004048" y="836712"/>
            <a:ext cx="3600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60032" y="1628800"/>
            <a:ext cx="3600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076056" y="2492896"/>
            <a:ext cx="3600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104631" y="3501008"/>
            <a:ext cx="3600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364088" y="1124744"/>
            <a:ext cx="2016224" cy="1080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220072" y="1916832"/>
            <a:ext cx="2088232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464671" y="2492896"/>
            <a:ext cx="191564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5508104" y="2636912"/>
            <a:ext cx="1800200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90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20688"/>
            <a:ext cx="82813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만약에                                에 대해서만 올바른 정답이 나올 때까지 신경망을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학습시키고자 한다면 이 다음에 다시   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사용하여 </a:t>
            </a:r>
            <a:r>
              <a:rPr lang="ko-KR" altLang="en-US" dirty="0" err="1" smtClean="0"/>
              <a:t>그레디언트</a:t>
            </a:r>
            <a:r>
              <a:rPr lang="ko-KR" altLang="en-US" dirty="0" smtClean="0"/>
              <a:t> 계산하고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r>
              <a:rPr lang="ko-KR" altLang="en-US" dirty="0" smtClean="0"/>
              <a:t>업데이트 시키면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724142"/>
              </p:ext>
            </p:extLst>
          </p:nvPr>
        </p:nvGraphicFramePr>
        <p:xfrm>
          <a:off x="1281113" y="138113"/>
          <a:ext cx="1501775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4" name="수식" r:id="rId3" imgW="850680" imgH="927000" progId="Equation.3">
                  <p:embed/>
                </p:oleObj>
              </mc:Choice>
              <mc:Fallback>
                <p:oleObj name="수식" r:id="rId3" imgW="85068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138113"/>
                        <a:ext cx="1501775" cy="164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310529"/>
              </p:ext>
            </p:extLst>
          </p:nvPr>
        </p:nvGraphicFramePr>
        <p:xfrm>
          <a:off x="333375" y="3357563"/>
          <a:ext cx="385921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5" name="수식" r:id="rId5" imgW="3200400" imgH="622080" progId="Equation.3">
                  <p:embed/>
                </p:oleObj>
              </mc:Choice>
              <mc:Fallback>
                <p:oleObj name="수식" r:id="rId5" imgW="320040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3357563"/>
                        <a:ext cx="3859213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109201"/>
              </p:ext>
            </p:extLst>
          </p:nvPr>
        </p:nvGraphicFramePr>
        <p:xfrm>
          <a:off x="4137472" y="2216150"/>
          <a:ext cx="2905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6" name="수식" r:id="rId7" imgW="164880" imgH="177480" progId="Equation.3">
                  <p:embed/>
                </p:oleObj>
              </mc:Choice>
              <mc:Fallback>
                <p:oleObj name="수식" r:id="rId7" imgW="164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7472" y="2216150"/>
                        <a:ext cx="290512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169584"/>
              </p:ext>
            </p:extLst>
          </p:nvPr>
        </p:nvGraphicFramePr>
        <p:xfrm>
          <a:off x="4881563" y="3357563"/>
          <a:ext cx="3859212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7" name="수식" r:id="rId9" imgW="3200400" imgH="622080" progId="Equation.3">
                  <p:embed/>
                </p:oleObj>
              </mc:Choice>
              <mc:Fallback>
                <p:oleObj name="수식" r:id="rId9" imgW="320040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563" y="3357563"/>
                        <a:ext cx="3859212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02269"/>
              </p:ext>
            </p:extLst>
          </p:nvPr>
        </p:nvGraphicFramePr>
        <p:xfrm>
          <a:off x="444500" y="4508500"/>
          <a:ext cx="38592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8" name="수식" r:id="rId11" imgW="3200400" imgH="622080" progId="Equation.3">
                  <p:embed/>
                </p:oleObj>
              </mc:Choice>
              <mc:Fallback>
                <p:oleObj name="수식" r:id="rId11" imgW="320040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4508500"/>
                        <a:ext cx="3859213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291226"/>
              </p:ext>
            </p:extLst>
          </p:nvPr>
        </p:nvGraphicFramePr>
        <p:xfrm>
          <a:off x="4887913" y="4581525"/>
          <a:ext cx="385762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9" name="수식" r:id="rId13" imgW="3200400" imgH="622080" progId="Equation.3">
                  <p:embed/>
                </p:oleObj>
              </mc:Choice>
              <mc:Fallback>
                <p:oleObj name="수식" r:id="rId13" imgW="320040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3" y="4581525"/>
                        <a:ext cx="385762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555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700954"/>
              </p:ext>
            </p:extLst>
          </p:nvPr>
        </p:nvGraphicFramePr>
        <p:xfrm>
          <a:off x="866775" y="522288"/>
          <a:ext cx="478790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9" name="수식" r:id="rId3" imgW="2984400" imgH="431640" progId="Equation.3">
                  <p:embed/>
                </p:oleObj>
              </mc:Choice>
              <mc:Fallback>
                <p:oleObj name="수식" r:id="rId3" imgW="2984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522288"/>
                        <a:ext cx="478790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449913"/>
              </p:ext>
            </p:extLst>
          </p:nvPr>
        </p:nvGraphicFramePr>
        <p:xfrm>
          <a:off x="850900" y="1522413"/>
          <a:ext cx="48085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0" name="수식" r:id="rId5" imgW="2997000" imgH="431640" progId="Equation.3">
                  <p:embed/>
                </p:oleObj>
              </mc:Choice>
              <mc:Fallback>
                <p:oleObj name="수식" r:id="rId5" imgW="2997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1522413"/>
                        <a:ext cx="480853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112432"/>
              </p:ext>
            </p:extLst>
          </p:nvPr>
        </p:nvGraphicFramePr>
        <p:xfrm>
          <a:off x="890588" y="2609850"/>
          <a:ext cx="44640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1" name="수식" r:id="rId7" imgW="2781000" imgH="431640" progId="Equation.3">
                  <p:embed/>
                </p:oleObj>
              </mc:Choice>
              <mc:Fallback>
                <p:oleObj name="수식" r:id="rId7" imgW="2781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2609850"/>
                        <a:ext cx="44640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324640"/>
              </p:ext>
            </p:extLst>
          </p:nvPr>
        </p:nvGraphicFramePr>
        <p:xfrm>
          <a:off x="922338" y="3689350"/>
          <a:ext cx="4483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2" name="수식" r:id="rId9" imgW="2793960" imgH="431640" progId="Equation.3">
                  <p:embed/>
                </p:oleObj>
              </mc:Choice>
              <mc:Fallback>
                <p:oleObj name="수식" r:id="rId9" imgW="2793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3689350"/>
                        <a:ext cx="4483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904923"/>
              </p:ext>
            </p:extLst>
          </p:nvPr>
        </p:nvGraphicFramePr>
        <p:xfrm>
          <a:off x="1162050" y="5106988"/>
          <a:ext cx="66214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3" name="수식" r:id="rId11" imgW="3746160" imgH="228600" progId="Equation.3">
                  <p:embed/>
                </p:oleObj>
              </mc:Choice>
              <mc:Fallback>
                <p:oleObj name="수식" r:id="rId11" imgW="3746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5106988"/>
                        <a:ext cx="66214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33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586828"/>
              </p:ext>
            </p:extLst>
          </p:nvPr>
        </p:nvGraphicFramePr>
        <p:xfrm>
          <a:off x="536575" y="673100"/>
          <a:ext cx="15240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2" name="수식" r:id="rId3" imgW="863280" imgH="901440" progId="Equation.3">
                  <p:embed/>
                </p:oleObj>
              </mc:Choice>
              <mc:Fallback>
                <p:oleObj name="수식" r:id="rId3" imgW="8632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673100"/>
                        <a:ext cx="15240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534531"/>
              </p:ext>
            </p:extLst>
          </p:nvPr>
        </p:nvGraphicFramePr>
        <p:xfrm>
          <a:off x="1200150" y="2747963"/>
          <a:ext cx="6985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3" name="수식" r:id="rId5" imgW="393480" imgH="177480" progId="Equation.3">
                  <p:embed/>
                </p:oleObj>
              </mc:Choice>
              <mc:Fallback>
                <p:oleObj name="수식" r:id="rId5" imgW="393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2747963"/>
                        <a:ext cx="6985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7112" y="272942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정답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598454"/>
              </p:ext>
            </p:extLst>
          </p:nvPr>
        </p:nvGraphicFramePr>
        <p:xfrm>
          <a:off x="3271838" y="555625"/>
          <a:ext cx="517683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4" name="수식" r:id="rId7" imgW="2933640" imgH="571320" progId="Equation.3">
                  <p:embed/>
                </p:oleObj>
              </mc:Choice>
              <mc:Fallback>
                <p:oleObj name="수식" r:id="rId7" imgW="29336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555625"/>
                        <a:ext cx="517683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767188"/>
              </p:ext>
            </p:extLst>
          </p:nvPr>
        </p:nvGraphicFramePr>
        <p:xfrm>
          <a:off x="3133725" y="3716338"/>
          <a:ext cx="5132388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5" name="수식" r:id="rId9" imgW="2908080" imgH="571320" progId="Equation.3">
                  <p:embed/>
                </p:oleObj>
              </mc:Choice>
              <mc:Fallback>
                <p:oleObj name="수식" r:id="rId9" imgW="2908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" y="3716338"/>
                        <a:ext cx="5132388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588867"/>
              </p:ext>
            </p:extLst>
          </p:nvPr>
        </p:nvGraphicFramePr>
        <p:xfrm>
          <a:off x="3127375" y="2138363"/>
          <a:ext cx="517842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6" name="수식" r:id="rId11" imgW="2933640" imgH="571320" progId="Equation.3">
                  <p:embed/>
                </p:oleObj>
              </mc:Choice>
              <mc:Fallback>
                <p:oleObj name="수식" r:id="rId11" imgW="29336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2138363"/>
                        <a:ext cx="5178425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894512"/>
              </p:ext>
            </p:extLst>
          </p:nvPr>
        </p:nvGraphicFramePr>
        <p:xfrm>
          <a:off x="3067050" y="5308600"/>
          <a:ext cx="5132388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7" name="수식" r:id="rId13" imgW="2908080" imgH="571320" progId="Equation.3">
                  <p:embed/>
                </p:oleObj>
              </mc:Choice>
              <mc:Fallback>
                <p:oleObj name="수식" r:id="rId13" imgW="2908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5308600"/>
                        <a:ext cx="5132388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54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908706"/>
              </p:ext>
            </p:extLst>
          </p:nvPr>
        </p:nvGraphicFramePr>
        <p:xfrm>
          <a:off x="1366838" y="582613"/>
          <a:ext cx="3789362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6" name="수식" r:id="rId3" imgW="2857320" imgH="431640" progId="Equation.3">
                  <p:embed/>
                </p:oleObj>
              </mc:Choice>
              <mc:Fallback>
                <p:oleObj name="수식" r:id="rId3" imgW="2857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582613"/>
                        <a:ext cx="3789362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411216"/>
              </p:ext>
            </p:extLst>
          </p:nvPr>
        </p:nvGraphicFramePr>
        <p:xfrm>
          <a:off x="1362075" y="1582738"/>
          <a:ext cx="37893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7" name="수식" r:id="rId5" imgW="2857320" imgH="431640" progId="Equation.3">
                  <p:embed/>
                </p:oleObj>
              </mc:Choice>
              <mc:Fallback>
                <p:oleObj name="수식" r:id="rId5" imgW="2857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1582738"/>
                        <a:ext cx="378936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806318"/>
              </p:ext>
            </p:extLst>
          </p:nvPr>
        </p:nvGraphicFramePr>
        <p:xfrm>
          <a:off x="1050925" y="2670175"/>
          <a:ext cx="39401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8" name="수식" r:id="rId7" imgW="2971800" imgH="431640" progId="Equation.3">
                  <p:embed/>
                </p:oleObj>
              </mc:Choice>
              <mc:Fallback>
                <p:oleObj name="수식" r:id="rId7" imgW="2971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670175"/>
                        <a:ext cx="39401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396740"/>
              </p:ext>
            </p:extLst>
          </p:nvPr>
        </p:nvGraphicFramePr>
        <p:xfrm>
          <a:off x="1195388" y="3749675"/>
          <a:ext cx="39401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9" name="수식" r:id="rId9" imgW="2971800" imgH="431640" progId="Equation.3">
                  <p:embed/>
                </p:oleObj>
              </mc:Choice>
              <mc:Fallback>
                <p:oleObj name="수식" r:id="rId9" imgW="2971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3749675"/>
                        <a:ext cx="39401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687234"/>
              </p:ext>
            </p:extLst>
          </p:nvPr>
        </p:nvGraphicFramePr>
        <p:xfrm>
          <a:off x="1314450" y="4848225"/>
          <a:ext cx="610235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0" name="수식" r:id="rId11" imgW="3797280" imgH="215640" progId="Equation.3">
                  <p:embed/>
                </p:oleObj>
              </mc:Choice>
              <mc:Fallback>
                <p:oleObj name="수식" r:id="rId11" imgW="3797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4848225"/>
                        <a:ext cx="6102350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194094"/>
              </p:ext>
            </p:extLst>
          </p:nvPr>
        </p:nvGraphicFramePr>
        <p:xfrm>
          <a:off x="1250950" y="5619750"/>
          <a:ext cx="62642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1" name="수식" r:id="rId13" imgW="3898800" imgH="215640" progId="Equation.3">
                  <p:embed/>
                </p:oleObj>
              </mc:Choice>
              <mc:Fallback>
                <p:oleObj name="수식" r:id="rId13" imgW="3898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5619750"/>
                        <a:ext cx="626427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448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3740</TotalTime>
  <Words>583</Words>
  <Application>Microsoft Office PowerPoint</Application>
  <PresentationFormat>화면 슬라이드 쇼(4:3)</PresentationFormat>
  <Paragraphs>242</Paragraphs>
  <Slides>41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균형</vt:lpstr>
      <vt:lpstr>수식</vt:lpstr>
      <vt:lpstr>Microsoft Equation 3.0</vt:lpstr>
      <vt:lpstr>BackPropagation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이석호</cp:lastModifiedBy>
  <cp:revision>173</cp:revision>
  <dcterms:created xsi:type="dcterms:W3CDTF">2015-10-06T17:44:43Z</dcterms:created>
  <dcterms:modified xsi:type="dcterms:W3CDTF">2017-07-16T15:39:18Z</dcterms:modified>
</cp:coreProperties>
</file>