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3" r:id="rId2"/>
    <p:sldId id="344" r:id="rId3"/>
    <p:sldId id="389" r:id="rId4"/>
    <p:sldId id="388" r:id="rId5"/>
    <p:sldId id="392" r:id="rId6"/>
    <p:sldId id="394" r:id="rId7"/>
    <p:sldId id="395" r:id="rId8"/>
    <p:sldId id="346" r:id="rId9"/>
    <p:sldId id="326" r:id="rId10"/>
    <p:sldId id="322" r:id="rId11"/>
    <p:sldId id="275" r:id="rId12"/>
    <p:sldId id="391" r:id="rId13"/>
    <p:sldId id="323" r:id="rId14"/>
    <p:sldId id="324" r:id="rId15"/>
    <p:sldId id="397" r:id="rId16"/>
    <p:sldId id="359" r:id="rId17"/>
    <p:sldId id="325" r:id="rId18"/>
    <p:sldId id="328" r:id="rId19"/>
    <p:sldId id="329" r:id="rId20"/>
    <p:sldId id="336" r:id="rId21"/>
    <p:sldId id="337" r:id="rId22"/>
    <p:sldId id="338" r:id="rId23"/>
    <p:sldId id="339" r:id="rId24"/>
    <p:sldId id="349" r:id="rId25"/>
    <p:sldId id="356" r:id="rId26"/>
    <p:sldId id="351" r:id="rId27"/>
    <p:sldId id="352" r:id="rId28"/>
    <p:sldId id="353" r:id="rId29"/>
    <p:sldId id="357" r:id="rId30"/>
    <p:sldId id="355" r:id="rId31"/>
    <p:sldId id="396" r:id="rId32"/>
    <p:sldId id="398" r:id="rId33"/>
    <p:sldId id="399" r:id="rId34"/>
    <p:sldId id="400" r:id="rId35"/>
    <p:sldId id="401" r:id="rId36"/>
    <p:sldId id="402" r:id="rId37"/>
    <p:sldId id="358" r:id="rId38"/>
    <p:sldId id="342" r:id="rId39"/>
    <p:sldId id="347" r:id="rId40"/>
    <p:sldId id="330" r:id="rId41"/>
    <p:sldId id="331" r:id="rId42"/>
    <p:sldId id="390" r:id="rId43"/>
    <p:sldId id="332" r:id="rId44"/>
    <p:sldId id="327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3459" autoAdjust="0"/>
  </p:normalViewPr>
  <p:slideViewPr>
    <p:cSldViewPr>
      <p:cViewPr varScale="1">
        <p:scale>
          <a:sx n="85" d="100"/>
          <a:sy n="85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7.wmf"/><Relationship Id="rId5" Type="http://schemas.openxmlformats.org/officeDocument/2006/relationships/image" Target="../media/image56.wmf"/><Relationship Id="rId4" Type="http://schemas.openxmlformats.org/officeDocument/2006/relationships/image" Target="../media/image8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70.wmf"/><Relationship Id="rId7" Type="http://schemas.openxmlformats.org/officeDocument/2006/relationships/image" Target="../media/image86.wmf"/><Relationship Id="rId12" Type="http://schemas.openxmlformats.org/officeDocument/2006/relationships/image" Target="../media/image97.wmf"/><Relationship Id="rId2" Type="http://schemas.openxmlformats.org/officeDocument/2006/relationships/image" Target="../media/image79.wmf"/><Relationship Id="rId1" Type="http://schemas.openxmlformats.org/officeDocument/2006/relationships/image" Target="../media/image77.wmf"/><Relationship Id="rId6" Type="http://schemas.openxmlformats.org/officeDocument/2006/relationships/image" Target="../media/image85.wmf"/><Relationship Id="rId11" Type="http://schemas.openxmlformats.org/officeDocument/2006/relationships/image" Target="../media/image96.wmf"/><Relationship Id="rId5" Type="http://schemas.openxmlformats.org/officeDocument/2006/relationships/image" Target="../media/image84.wmf"/><Relationship Id="rId10" Type="http://schemas.openxmlformats.org/officeDocument/2006/relationships/image" Target="../media/image95.wmf"/><Relationship Id="rId4" Type="http://schemas.openxmlformats.org/officeDocument/2006/relationships/image" Target="../media/image83.wmf"/><Relationship Id="rId9" Type="http://schemas.openxmlformats.org/officeDocument/2006/relationships/image" Target="../media/image8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85.wmf"/><Relationship Id="rId7" Type="http://schemas.openxmlformats.org/officeDocument/2006/relationships/image" Target="../media/image114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10" Type="http://schemas.openxmlformats.org/officeDocument/2006/relationships/image" Target="../media/image117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85.wmf"/><Relationship Id="rId7" Type="http://schemas.openxmlformats.org/officeDocument/2006/relationships/image" Target="../media/image114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113.wmf"/><Relationship Id="rId11" Type="http://schemas.openxmlformats.org/officeDocument/2006/relationships/image" Target="../media/image121.wmf"/><Relationship Id="rId5" Type="http://schemas.openxmlformats.org/officeDocument/2006/relationships/image" Target="../media/image112.wmf"/><Relationship Id="rId10" Type="http://schemas.openxmlformats.org/officeDocument/2006/relationships/image" Target="../media/image120.wmf"/><Relationship Id="rId4" Type="http://schemas.openxmlformats.org/officeDocument/2006/relationships/image" Target="NULL"/><Relationship Id="rId9" Type="http://schemas.openxmlformats.org/officeDocument/2006/relationships/image" Target="../media/image11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85.wmf"/><Relationship Id="rId7" Type="http://schemas.openxmlformats.org/officeDocument/2006/relationships/image" Target="../media/image130.wmf"/><Relationship Id="rId12" Type="http://schemas.openxmlformats.org/officeDocument/2006/relationships/image" Target="../media/image133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7.wmf"/><Relationship Id="rId11" Type="http://schemas.openxmlformats.org/officeDocument/2006/relationships/image" Target="../media/image132.wmf"/><Relationship Id="rId5" Type="http://schemas.openxmlformats.org/officeDocument/2006/relationships/image" Target="../media/image56.wmf"/><Relationship Id="rId10" Type="http://schemas.openxmlformats.org/officeDocument/2006/relationships/image" Target="../media/image131.wmf"/><Relationship Id="rId4" Type="http://schemas.openxmlformats.org/officeDocument/2006/relationships/image" Target="NULL"/><Relationship Id="rId9" Type="http://schemas.openxmlformats.org/officeDocument/2006/relationships/image" Target="../media/image12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7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12" Type="http://schemas.openxmlformats.org/officeDocument/2006/relationships/image" Target="../media/image146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11" Type="http://schemas.openxmlformats.org/officeDocument/2006/relationships/image" Target="../media/image145.wmf"/><Relationship Id="rId5" Type="http://schemas.openxmlformats.org/officeDocument/2006/relationships/image" Target="../media/image139.wmf"/><Relationship Id="rId15" Type="http://schemas.openxmlformats.org/officeDocument/2006/relationships/image" Target="../media/image14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Relationship Id="rId14" Type="http://schemas.openxmlformats.org/officeDocument/2006/relationships/image" Target="../media/image14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image" Target="../media/image160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12" Type="http://schemas.openxmlformats.org/officeDocument/2006/relationships/image" Target="../media/image159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53.wmf"/><Relationship Id="rId11" Type="http://schemas.openxmlformats.org/officeDocument/2006/relationships/image" Target="../media/image158.wmf"/><Relationship Id="rId5" Type="http://schemas.openxmlformats.org/officeDocument/2006/relationships/image" Target="../media/image152.wmf"/><Relationship Id="rId15" Type="http://schemas.openxmlformats.org/officeDocument/2006/relationships/image" Target="../media/image162.wmf"/><Relationship Id="rId10" Type="http://schemas.openxmlformats.org/officeDocument/2006/relationships/image" Target="../media/image157.wmf"/><Relationship Id="rId4" Type="http://schemas.openxmlformats.org/officeDocument/2006/relationships/image" Target="../media/image151.wmf"/><Relationship Id="rId9" Type="http://schemas.openxmlformats.org/officeDocument/2006/relationships/image" Target="../media/image156.wmf"/><Relationship Id="rId14" Type="http://schemas.openxmlformats.org/officeDocument/2006/relationships/image" Target="../media/image16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36.wmf"/><Relationship Id="rId7" Type="http://schemas.openxmlformats.org/officeDocument/2006/relationships/image" Target="../media/image175.wmf"/><Relationship Id="rId2" Type="http://schemas.openxmlformats.org/officeDocument/2006/relationships/image" Target="../media/image171.wmf"/><Relationship Id="rId1" Type="http://schemas.openxmlformats.org/officeDocument/2006/relationships/image" Target="../media/image135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image" Target="../media/image184.wmf"/><Relationship Id="rId3" Type="http://schemas.openxmlformats.org/officeDocument/2006/relationships/image" Target="../media/image172.wmf"/><Relationship Id="rId7" Type="http://schemas.openxmlformats.org/officeDocument/2006/relationships/image" Target="../media/image142.wmf"/><Relationship Id="rId12" Type="http://schemas.openxmlformats.org/officeDocument/2006/relationships/image" Target="../media/image183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1.wmf"/><Relationship Id="rId11" Type="http://schemas.openxmlformats.org/officeDocument/2006/relationships/image" Target="../media/image182.wmf"/><Relationship Id="rId5" Type="http://schemas.openxmlformats.org/officeDocument/2006/relationships/image" Target="../media/image140.wmf"/><Relationship Id="rId10" Type="http://schemas.openxmlformats.org/officeDocument/2006/relationships/image" Target="../media/image181.wmf"/><Relationship Id="rId4" Type="http://schemas.openxmlformats.org/officeDocument/2006/relationships/image" Target="../media/image139.wmf"/><Relationship Id="rId9" Type="http://schemas.openxmlformats.org/officeDocument/2006/relationships/image" Target="../media/image18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9.wmf"/><Relationship Id="rId7" Type="http://schemas.openxmlformats.org/officeDocument/2006/relationships/image" Target="../media/image203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11" Type="http://schemas.openxmlformats.org/officeDocument/2006/relationships/image" Target="../media/image206.wmf"/><Relationship Id="rId5" Type="http://schemas.openxmlformats.org/officeDocument/2006/relationships/image" Target="../media/image201.wmf"/><Relationship Id="rId10" Type="http://schemas.openxmlformats.org/officeDocument/2006/relationships/image" Target="../media/image205.wmf"/><Relationship Id="rId4" Type="http://schemas.openxmlformats.org/officeDocument/2006/relationships/image" Target="../media/image200.wmf"/><Relationship Id="rId9" Type="http://schemas.openxmlformats.org/officeDocument/2006/relationships/image" Target="../media/image20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4" Type="http://schemas.openxmlformats.org/officeDocument/2006/relationships/image" Target="../media/image21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89.wmf"/><Relationship Id="rId7" Type="http://schemas.openxmlformats.org/officeDocument/2006/relationships/image" Target="../media/image222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19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4" Type="http://schemas.openxmlformats.org/officeDocument/2006/relationships/image" Target="../media/image22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image" Target="../media/image242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12" Type="http://schemas.openxmlformats.org/officeDocument/2006/relationships/image" Target="../media/image241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11" Type="http://schemas.openxmlformats.org/officeDocument/2006/relationships/image" Target="../media/image240.wmf"/><Relationship Id="rId5" Type="http://schemas.openxmlformats.org/officeDocument/2006/relationships/image" Target="../media/image234.wmf"/><Relationship Id="rId15" Type="http://schemas.openxmlformats.org/officeDocument/2006/relationships/image" Target="../media/image244.wmf"/><Relationship Id="rId10" Type="http://schemas.openxmlformats.org/officeDocument/2006/relationships/image" Target="../media/image239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Relationship Id="rId14" Type="http://schemas.openxmlformats.org/officeDocument/2006/relationships/image" Target="../media/image24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24.wmf"/><Relationship Id="rId7" Type="http://schemas.openxmlformats.org/officeDocument/2006/relationships/image" Target="../media/image3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image" Target="../media/image247.wmf"/><Relationship Id="rId7" Type="http://schemas.openxmlformats.org/officeDocument/2006/relationships/image" Target="../media/image250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249.wmf"/><Relationship Id="rId5" Type="http://schemas.openxmlformats.org/officeDocument/2006/relationships/image" Target="../media/image248.wmf"/><Relationship Id="rId4" Type="http://schemas.openxmlformats.org/officeDocument/2006/relationships/image" Target="NULL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4" Type="http://schemas.openxmlformats.org/officeDocument/2006/relationships/image" Target="../media/image25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41.wmf"/><Relationship Id="rId2" Type="http://schemas.openxmlformats.org/officeDocument/2006/relationships/image" Target="../media/image24.wmf"/><Relationship Id="rId1" Type="http://schemas.openxmlformats.org/officeDocument/2006/relationships/image" Target="../media/image38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2.wmf"/><Relationship Id="rId7" Type="http://schemas.openxmlformats.org/officeDocument/2006/relationships/image" Target="../media/image43.wmf"/><Relationship Id="rId2" Type="http://schemas.openxmlformats.org/officeDocument/2006/relationships/image" Target="../media/image24.wmf"/><Relationship Id="rId1" Type="http://schemas.openxmlformats.org/officeDocument/2006/relationships/image" Target="../media/image38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6.wmf"/><Relationship Id="rId7" Type="http://schemas.openxmlformats.org/officeDocument/2006/relationships/image" Target="../media/image69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64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24650A-D69F-48B9-BD15-D765BCA3F2EA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70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56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4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1.wmf"/><Relationship Id="rId11" Type="http://schemas.openxmlformats.org/officeDocument/2006/relationships/image" Target="../media/image73.wmf"/><Relationship Id="rId5" Type="http://schemas.openxmlformats.org/officeDocument/2006/relationships/oleObject" Target="../embeddings/oleObject67.bin"/><Relationship Id="rId15" Type="http://schemas.openxmlformats.org/officeDocument/2006/relationships/image" Target="../media/image76.png"/><Relationship Id="rId10" Type="http://schemas.openxmlformats.org/officeDocument/2006/relationships/oleObject" Target="../embeddings/oleObject70.bin"/><Relationship Id="rId4" Type="http://schemas.openxmlformats.org/officeDocument/2006/relationships/image" Target="../media/image64.wmf"/><Relationship Id="rId9" Type="http://schemas.openxmlformats.org/officeDocument/2006/relationships/image" Target="../media/image72.wmf"/><Relationship Id="rId14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oleObject" Target="../embeddings/oleObject77.bin"/><Relationship Id="rId3" Type="http://schemas.openxmlformats.org/officeDocument/2006/relationships/image" Target="../media/image82.png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0.wmf"/><Relationship Id="rId5" Type="http://schemas.openxmlformats.org/officeDocument/2006/relationships/image" Target="../media/image77.wmf"/><Relationship Id="rId15" Type="http://schemas.openxmlformats.org/officeDocument/2006/relationships/oleObject" Target="../embeddings/oleObject78.bin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9.wmf"/><Relationship Id="rId14" Type="http://schemas.openxmlformats.org/officeDocument/2006/relationships/image" Target="../media/image8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82.bin"/><Relationship Id="rId3" Type="http://schemas.openxmlformats.org/officeDocument/2006/relationships/image" Target="../media/image88.png"/><Relationship Id="rId21" Type="http://schemas.openxmlformats.org/officeDocument/2006/relationships/image" Target="../media/image56.wmf"/><Relationship Id="rId7" Type="http://schemas.openxmlformats.org/officeDocument/2006/relationships/image" Target="../media/image76.png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1.png"/><Relationship Id="rId11" Type="http://schemas.openxmlformats.org/officeDocument/2006/relationships/image" Target="../media/image94.png"/><Relationship Id="rId5" Type="http://schemas.openxmlformats.org/officeDocument/2006/relationships/image" Target="../media/image90.png"/><Relationship Id="rId15" Type="http://schemas.openxmlformats.org/officeDocument/2006/relationships/image" Target="../media/image84.wmf"/><Relationship Id="rId23" Type="http://schemas.openxmlformats.org/officeDocument/2006/relationships/image" Target="../media/image87.wmf"/><Relationship Id="rId10" Type="http://schemas.openxmlformats.org/officeDocument/2006/relationships/image" Target="../media/image93.png"/><Relationship Id="rId19" Type="http://schemas.openxmlformats.org/officeDocument/2006/relationships/image" Target="../media/image86.wmf"/><Relationship Id="rId4" Type="http://schemas.openxmlformats.org/officeDocument/2006/relationships/image" Target="../media/image89.png"/><Relationship Id="rId9" Type="http://schemas.openxmlformats.org/officeDocument/2006/relationships/image" Target="../media/image75.png"/><Relationship Id="rId14" Type="http://schemas.openxmlformats.org/officeDocument/2006/relationships/oleObject" Target="../embeddings/oleObject80.bin"/><Relationship Id="rId22" Type="http://schemas.openxmlformats.org/officeDocument/2006/relationships/oleObject" Target="../embeddings/oleObject84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18" Type="http://schemas.openxmlformats.org/officeDocument/2006/relationships/image" Target="../media/image106.jpeg"/><Relationship Id="rId26" Type="http://schemas.openxmlformats.org/officeDocument/2006/relationships/image" Target="../media/image86.wmf"/><Relationship Id="rId21" Type="http://schemas.openxmlformats.org/officeDocument/2006/relationships/oleObject" Target="../embeddings/oleObject89.bin"/><Relationship Id="rId34" Type="http://schemas.openxmlformats.org/officeDocument/2006/relationships/image" Target="../media/image96.wmf"/><Relationship Id="rId7" Type="http://schemas.openxmlformats.org/officeDocument/2006/relationships/image" Target="../media/image79.wmf"/><Relationship Id="rId12" Type="http://schemas.openxmlformats.org/officeDocument/2006/relationships/image" Target="../media/image100.png"/><Relationship Id="rId17" Type="http://schemas.openxmlformats.org/officeDocument/2006/relationships/image" Target="../media/image105.jpeg"/><Relationship Id="rId25" Type="http://schemas.openxmlformats.org/officeDocument/2006/relationships/oleObject" Target="../embeddings/oleObject91.bin"/><Relationship Id="rId3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jpeg"/><Relationship Id="rId20" Type="http://schemas.openxmlformats.org/officeDocument/2006/relationships/image" Target="../media/image83.wmf"/><Relationship Id="rId29" Type="http://schemas.openxmlformats.org/officeDocument/2006/relationships/oleObject" Target="../embeddings/oleObject93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99.png"/><Relationship Id="rId24" Type="http://schemas.openxmlformats.org/officeDocument/2006/relationships/image" Target="../media/image85.wmf"/><Relationship Id="rId32" Type="http://schemas.openxmlformats.org/officeDocument/2006/relationships/image" Target="../media/image95.wmf"/><Relationship Id="rId37" Type="http://schemas.openxmlformats.org/officeDocument/2006/relationships/image" Target="../media/image97.wmf"/><Relationship Id="rId5" Type="http://schemas.openxmlformats.org/officeDocument/2006/relationships/image" Target="../media/image77.wmf"/><Relationship Id="rId15" Type="http://schemas.openxmlformats.org/officeDocument/2006/relationships/image" Target="../media/image103.jpeg"/><Relationship Id="rId23" Type="http://schemas.openxmlformats.org/officeDocument/2006/relationships/oleObject" Target="../embeddings/oleObject90.bin"/><Relationship Id="rId28" Type="http://schemas.openxmlformats.org/officeDocument/2006/relationships/image" Target="../media/image56.wmf"/><Relationship Id="rId36" Type="http://schemas.openxmlformats.org/officeDocument/2006/relationships/oleObject" Target="../embeddings/oleObject97.bin"/><Relationship Id="rId10" Type="http://schemas.openxmlformats.org/officeDocument/2006/relationships/image" Target="../media/image98.png"/><Relationship Id="rId19" Type="http://schemas.openxmlformats.org/officeDocument/2006/relationships/oleObject" Target="../embeddings/oleObject88.bin"/><Relationship Id="rId31" Type="http://schemas.openxmlformats.org/officeDocument/2006/relationships/oleObject" Target="../embeddings/oleObject94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70.wmf"/><Relationship Id="rId14" Type="http://schemas.openxmlformats.org/officeDocument/2006/relationships/image" Target="../media/image102.jpeg"/><Relationship Id="rId22" Type="http://schemas.openxmlformats.org/officeDocument/2006/relationships/image" Target="../media/image84.wmf"/><Relationship Id="rId27" Type="http://schemas.openxmlformats.org/officeDocument/2006/relationships/oleObject" Target="../embeddings/oleObject92.bin"/><Relationship Id="rId30" Type="http://schemas.openxmlformats.org/officeDocument/2006/relationships/image" Target="../media/image87.wmf"/><Relationship Id="rId35" Type="http://schemas.openxmlformats.org/officeDocument/2006/relationships/oleObject" Target="../embeddings/oleObject96.bin"/><Relationship Id="rId8" Type="http://schemas.openxmlformats.org/officeDocument/2006/relationships/oleObject" Target="../embeddings/oleObject87.bin"/><Relationship Id="rId3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09.png"/><Relationship Id="rId7" Type="http://schemas.openxmlformats.org/officeDocument/2006/relationships/image" Target="../media/image75.png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0.png"/><Relationship Id="rId11" Type="http://schemas.openxmlformats.org/officeDocument/2006/relationships/oleObject" Target="../embeddings/oleObject99.bin"/><Relationship Id="rId5" Type="http://schemas.openxmlformats.org/officeDocument/2006/relationships/image" Target="../media/image89.png"/><Relationship Id="rId10" Type="http://schemas.openxmlformats.org/officeDocument/2006/relationships/image" Target="../media/image107.wmf"/><Relationship Id="rId4" Type="http://schemas.openxmlformats.org/officeDocument/2006/relationships/image" Target="../media/image110.png"/><Relationship Id="rId9" Type="http://schemas.openxmlformats.org/officeDocument/2006/relationships/oleObject" Target="../embeddings/oleObject9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103.bin"/><Relationship Id="rId26" Type="http://schemas.openxmlformats.org/officeDocument/2006/relationships/oleObject" Target="../embeddings/oleObject107.bin"/><Relationship Id="rId3" Type="http://schemas.openxmlformats.org/officeDocument/2006/relationships/image" Target="../media/image88.png"/><Relationship Id="rId21" Type="http://schemas.openxmlformats.org/officeDocument/2006/relationships/image" Target="../media/image112.wmf"/><Relationship Id="rId7" Type="http://schemas.openxmlformats.org/officeDocument/2006/relationships/image" Target="../media/image76.png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85.wmf"/><Relationship Id="rId25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2.bin"/><Relationship Id="rId20" Type="http://schemas.openxmlformats.org/officeDocument/2006/relationships/oleObject" Target="../embeddings/oleObject104.bin"/><Relationship Id="rId29" Type="http://schemas.openxmlformats.org/officeDocument/2006/relationships/image" Target="../media/image11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1.png"/><Relationship Id="rId11" Type="http://schemas.openxmlformats.org/officeDocument/2006/relationships/image" Target="../media/image94.png"/><Relationship Id="rId24" Type="http://schemas.openxmlformats.org/officeDocument/2006/relationships/oleObject" Target="../embeddings/oleObject106.bin"/><Relationship Id="rId5" Type="http://schemas.openxmlformats.org/officeDocument/2006/relationships/image" Target="../media/image90.png"/><Relationship Id="rId15" Type="http://schemas.openxmlformats.org/officeDocument/2006/relationships/image" Target="../media/image84.wmf"/><Relationship Id="rId23" Type="http://schemas.openxmlformats.org/officeDocument/2006/relationships/image" Target="../media/image113.wmf"/><Relationship Id="rId28" Type="http://schemas.openxmlformats.org/officeDocument/2006/relationships/oleObject" Target="../embeddings/oleObject108.bin"/><Relationship Id="rId10" Type="http://schemas.openxmlformats.org/officeDocument/2006/relationships/image" Target="../media/image93.png"/><Relationship Id="rId19" Type="http://schemas.openxmlformats.org/officeDocument/2006/relationships/image" Target="../media/image111.wmf"/><Relationship Id="rId31" Type="http://schemas.openxmlformats.org/officeDocument/2006/relationships/image" Target="../media/image117.wmf"/><Relationship Id="rId4" Type="http://schemas.openxmlformats.org/officeDocument/2006/relationships/image" Target="../media/image89.png"/><Relationship Id="rId9" Type="http://schemas.openxmlformats.org/officeDocument/2006/relationships/image" Target="../media/image75.png"/><Relationship Id="rId14" Type="http://schemas.openxmlformats.org/officeDocument/2006/relationships/oleObject" Target="../embeddings/oleObject101.bin"/><Relationship Id="rId22" Type="http://schemas.openxmlformats.org/officeDocument/2006/relationships/oleObject" Target="../embeddings/oleObject105.bin"/><Relationship Id="rId27" Type="http://schemas.openxmlformats.org/officeDocument/2006/relationships/image" Target="../media/image115.wmf"/><Relationship Id="rId30" Type="http://schemas.openxmlformats.org/officeDocument/2006/relationships/oleObject" Target="../embeddings/oleObject109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wmf"/><Relationship Id="rId18" Type="http://schemas.openxmlformats.org/officeDocument/2006/relationships/oleObject" Target="../embeddings/oleObject113.bin"/><Relationship Id="rId26" Type="http://schemas.openxmlformats.org/officeDocument/2006/relationships/oleObject" Target="../embeddings/oleObject117.bin"/><Relationship Id="rId3" Type="http://schemas.openxmlformats.org/officeDocument/2006/relationships/image" Target="../media/image122.jpeg"/><Relationship Id="rId21" Type="http://schemas.openxmlformats.org/officeDocument/2006/relationships/image" Target="../media/image112.wmf"/><Relationship Id="rId7" Type="http://schemas.openxmlformats.org/officeDocument/2006/relationships/image" Target="../media/image126.png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85.wmf"/><Relationship Id="rId25" Type="http://schemas.openxmlformats.org/officeDocument/2006/relationships/image" Target="../media/image114.wmf"/><Relationship Id="rId33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29" Type="http://schemas.openxmlformats.org/officeDocument/2006/relationships/image" Target="../media/image11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5.jpeg"/><Relationship Id="rId11" Type="http://schemas.openxmlformats.org/officeDocument/2006/relationships/image" Target="../media/image129.png"/><Relationship Id="rId24" Type="http://schemas.openxmlformats.org/officeDocument/2006/relationships/oleObject" Target="../embeddings/oleObject116.bin"/><Relationship Id="rId32" Type="http://schemas.openxmlformats.org/officeDocument/2006/relationships/oleObject" Target="../embeddings/oleObject120.bin"/><Relationship Id="rId5" Type="http://schemas.openxmlformats.org/officeDocument/2006/relationships/image" Target="../media/image124.png"/><Relationship Id="rId15" Type="http://schemas.openxmlformats.org/officeDocument/2006/relationships/image" Target="../media/image84.wmf"/><Relationship Id="rId23" Type="http://schemas.openxmlformats.org/officeDocument/2006/relationships/image" Target="../media/image113.wmf"/><Relationship Id="rId28" Type="http://schemas.openxmlformats.org/officeDocument/2006/relationships/oleObject" Target="../embeddings/oleObject118.bin"/><Relationship Id="rId10" Type="http://schemas.openxmlformats.org/officeDocument/2006/relationships/image" Target="../media/image93.png"/><Relationship Id="rId19" Type="http://schemas.openxmlformats.org/officeDocument/2006/relationships/image" Target="NULL"/><Relationship Id="rId31" Type="http://schemas.openxmlformats.org/officeDocument/2006/relationships/image" Target="../media/image120.wmf"/><Relationship Id="rId4" Type="http://schemas.openxmlformats.org/officeDocument/2006/relationships/image" Target="../media/image123.jpeg"/><Relationship Id="rId9" Type="http://schemas.openxmlformats.org/officeDocument/2006/relationships/image" Target="../media/image128.jpeg"/><Relationship Id="rId14" Type="http://schemas.openxmlformats.org/officeDocument/2006/relationships/oleObject" Target="../embeddings/oleObject111.bin"/><Relationship Id="rId22" Type="http://schemas.openxmlformats.org/officeDocument/2006/relationships/oleObject" Target="../embeddings/oleObject115.bin"/><Relationship Id="rId27" Type="http://schemas.openxmlformats.org/officeDocument/2006/relationships/image" Target="../media/image118.wmf"/><Relationship Id="rId30" Type="http://schemas.openxmlformats.org/officeDocument/2006/relationships/oleObject" Target="../embeddings/oleObject119.bin"/><Relationship Id="rId8" Type="http://schemas.openxmlformats.org/officeDocument/2006/relationships/image" Target="../media/image127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wmf"/><Relationship Id="rId18" Type="http://schemas.openxmlformats.org/officeDocument/2006/relationships/oleObject" Target="../embeddings/oleObject124.bin"/><Relationship Id="rId26" Type="http://schemas.openxmlformats.org/officeDocument/2006/relationships/oleObject" Target="../embeddings/oleObject128.bin"/><Relationship Id="rId3" Type="http://schemas.openxmlformats.org/officeDocument/2006/relationships/image" Target="../media/image122.jpeg"/><Relationship Id="rId21" Type="http://schemas.openxmlformats.org/officeDocument/2006/relationships/image" Target="../media/image56.wmf"/><Relationship Id="rId34" Type="http://schemas.openxmlformats.org/officeDocument/2006/relationships/oleObject" Target="../embeddings/oleObject132.bin"/><Relationship Id="rId7" Type="http://schemas.openxmlformats.org/officeDocument/2006/relationships/image" Target="../media/image126.png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85.wmf"/><Relationship Id="rId25" Type="http://schemas.openxmlformats.org/officeDocument/2006/relationships/image" Target="../media/image130.wmf"/><Relationship Id="rId33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5.bin"/><Relationship Id="rId29" Type="http://schemas.openxmlformats.org/officeDocument/2006/relationships/image" Target="../media/image12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5.jpeg"/><Relationship Id="rId11" Type="http://schemas.openxmlformats.org/officeDocument/2006/relationships/image" Target="../media/image134.jpeg"/><Relationship Id="rId24" Type="http://schemas.openxmlformats.org/officeDocument/2006/relationships/oleObject" Target="../embeddings/oleObject127.bin"/><Relationship Id="rId32" Type="http://schemas.openxmlformats.org/officeDocument/2006/relationships/oleObject" Target="../embeddings/oleObject131.bin"/><Relationship Id="rId5" Type="http://schemas.openxmlformats.org/officeDocument/2006/relationships/image" Target="../media/image124.png"/><Relationship Id="rId15" Type="http://schemas.openxmlformats.org/officeDocument/2006/relationships/image" Target="../media/image84.wmf"/><Relationship Id="rId23" Type="http://schemas.openxmlformats.org/officeDocument/2006/relationships/image" Target="../media/image87.wmf"/><Relationship Id="rId28" Type="http://schemas.openxmlformats.org/officeDocument/2006/relationships/oleObject" Target="../embeddings/oleObject129.bin"/><Relationship Id="rId10" Type="http://schemas.openxmlformats.org/officeDocument/2006/relationships/image" Target="../media/image93.png"/><Relationship Id="rId19" Type="http://schemas.openxmlformats.org/officeDocument/2006/relationships/image" Target="NULL"/><Relationship Id="rId31" Type="http://schemas.openxmlformats.org/officeDocument/2006/relationships/image" Target="../media/image131.wmf"/><Relationship Id="rId4" Type="http://schemas.openxmlformats.org/officeDocument/2006/relationships/image" Target="../media/image123.jpeg"/><Relationship Id="rId9" Type="http://schemas.openxmlformats.org/officeDocument/2006/relationships/image" Target="../media/image128.jpeg"/><Relationship Id="rId14" Type="http://schemas.openxmlformats.org/officeDocument/2006/relationships/oleObject" Target="../embeddings/oleObject122.bin"/><Relationship Id="rId22" Type="http://schemas.openxmlformats.org/officeDocument/2006/relationships/oleObject" Target="../embeddings/oleObject126.bin"/><Relationship Id="rId27" Type="http://schemas.openxmlformats.org/officeDocument/2006/relationships/image" Target="../media/image119.wmf"/><Relationship Id="rId30" Type="http://schemas.openxmlformats.org/officeDocument/2006/relationships/oleObject" Target="../embeddings/oleObject130.bin"/><Relationship Id="rId35" Type="http://schemas.openxmlformats.org/officeDocument/2006/relationships/image" Target="../media/image133.wmf"/><Relationship Id="rId8" Type="http://schemas.openxmlformats.org/officeDocument/2006/relationships/image" Target="../media/image1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42.wmf"/><Relationship Id="rId26" Type="http://schemas.openxmlformats.org/officeDocument/2006/relationships/image" Target="../media/image146.w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45.wmf"/><Relationship Id="rId32" Type="http://schemas.openxmlformats.org/officeDocument/2006/relationships/image" Target="../media/image149.w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47.wmf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40.wmf"/><Relationship Id="rId22" Type="http://schemas.openxmlformats.org/officeDocument/2006/relationships/image" Target="../media/image144.w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48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.wmf"/><Relationship Id="rId18" Type="http://schemas.openxmlformats.org/officeDocument/2006/relationships/oleObject" Target="../embeddings/oleObject152.bin"/><Relationship Id="rId26" Type="http://schemas.openxmlformats.org/officeDocument/2006/relationships/oleObject" Target="../embeddings/oleObject156.bin"/><Relationship Id="rId39" Type="http://schemas.openxmlformats.org/officeDocument/2006/relationships/image" Target="../media/image162.wmf"/><Relationship Id="rId21" Type="http://schemas.openxmlformats.org/officeDocument/2006/relationships/image" Target="../media/image153.wmf"/><Relationship Id="rId34" Type="http://schemas.openxmlformats.org/officeDocument/2006/relationships/oleObject" Target="../embeddings/oleObject160.bin"/><Relationship Id="rId7" Type="http://schemas.openxmlformats.org/officeDocument/2006/relationships/image" Target="../media/image167.png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51.wmf"/><Relationship Id="rId25" Type="http://schemas.openxmlformats.org/officeDocument/2006/relationships/image" Target="../media/image155.wmf"/><Relationship Id="rId33" Type="http://schemas.openxmlformats.org/officeDocument/2006/relationships/image" Target="../media/image159.wmf"/><Relationship Id="rId38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1.bin"/><Relationship Id="rId20" Type="http://schemas.openxmlformats.org/officeDocument/2006/relationships/oleObject" Target="../embeddings/oleObject153.bin"/><Relationship Id="rId29" Type="http://schemas.openxmlformats.org/officeDocument/2006/relationships/image" Target="../media/image15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6.png"/><Relationship Id="rId11" Type="http://schemas.openxmlformats.org/officeDocument/2006/relationships/image" Target="../media/image135.wmf"/><Relationship Id="rId24" Type="http://schemas.openxmlformats.org/officeDocument/2006/relationships/oleObject" Target="../embeddings/oleObject155.bin"/><Relationship Id="rId32" Type="http://schemas.openxmlformats.org/officeDocument/2006/relationships/oleObject" Target="../embeddings/oleObject159.bin"/><Relationship Id="rId37" Type="http://schemas.openxmlformats.org/officeDocument/2006/relationships/image" Target="../media/image161.wmf"/><Relationship Id="rId40" Type="http://schemas.openxmlformats.org/officeDocument/2006/relationships/image" Target="../media/image170.png"/><Relationship Id="rId5" Type="http://schemas.openxmlformats.org/officeDocument/2006/relationships/image" Target="../media/image165.png"/><Relationship Id="rId15" Type="http://schemas.openxmlformats.org/officeDocument/2006/relationships/image" Target="../media/image150.wmf"/><Relationship Id="rId23" Type="http://schemas.openxmlformats.org/officeDocument/2006/relationships/image" Target="../media/image154.wmf"/><Relationship Id="rId28" Type="http://schemas.openxmlformats.org/officeDocument/2006/relationships/oleObject" Target="../embeddings/oleObject157.bin"/><Relationship Id="rId36" Type="http://schemas.openxmlformats.org/officeDocument/2006/relationships/oleObject" Target="../embeddings/oleObject161.bin"/><Relationship Id="rId10" Type="http://schemas.openxmlformats.org/officeDocument/2006/relationships/oleObject" Target="../embeddings/oleObject148.bin"/><Relationship Id="rId19" Type="http://schemas.openxmlformats.org/officeDocument/2006/relationships/image" Target="../media/image152.wmf"/><Relationship Id="rId31" Type="http://schemas.openxmlformats.org/officeDocument/2006/relationships/image" Target="../media/image158.wmf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oleObject" Target="../embeddings/oleObject150.bin"/><Relationship Id="rId22" Type="http://schemas.openxmlformats.org/officeDocument/2006/relationships/oleObject" Target="../embeddings/oleObject154.bin"/><Relationship Id="rId27" Type="http://schemas.openxmlformats.org/officeDocument/2006/relationships/image" Target="../media/image156.wmf"/><Relationship Id="rId30" Type="http://schemas.openxmlformats.org/officeDocument/2006/relationships/oleObject" Target="../embeddings/oleObject158.bin"/><Relationship Id="rId35" Type="http://schemas.openxmlformats.org/officeDocument/2006/relationships/image" Target="../media/image160.wmf"/><Relationship Id="rId8" Type="http://schemas.openxmlformats.org/officeDocument/2006/relationships/image" Target="../media/image168.png"/><Relationship Id="rId3" Type="http://schemas.openxmlformats.org/officeDocument/2006/relationships/image" Target="../media/image16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68.bin"/><Relationship Id="rId18" Type="http://schemas.openxmlformats.org/officeDocument/2006/relationships/oleObject" Target="../embeddings/oleObject171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5.wmf"/><Relationship Id="rId20" Type="http://schemas.openxmlformats.org/officeDocument/2006/relationships/image" Target="../media/image17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72.wmf"/><Relationship Id="rId19" Type="http://schemas.openxmlformats.org/officeDocument/2006/relationships/oleObject" Target="../embeddings/oleObject172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7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78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4.wmf"/><Relationship Id="rId17" Type="http://schemas.openxmlformats.org/officeDocument/2006/relationships/image" Target="../media/image16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8.png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image" Target="../media/image177.png"/><Relationship Id="rId10" Type="http://schemas.openxmlformats.org/officeDocument/2006/relationships/image" Target="../media/image173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76.bin"/><Relationship Id="rId14" Type="http://schemas.openxmlformats.org/officeDocument/2006/relationships/oleObject" Target="../embeddings/oleObject17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85.bin"/><Relationship Id="rId18" Type="http://schemas.openxmlformats.org/officeDocument/2006/relationships/image" Target="../media/image179.wmf"/><Relationship Id="rId26" Type="http://schemas.openxmlformats.org/officeDocument/2006/relationships/image" Target="../media/image183.wmf"/><Relationship Id="rId3" Type="http://schemas.openxmlformats.org/officeDocument/2006/relationships/oleObject" Target="../embeddings/oleObject180.bin"/><Relationship Id="rId21" Type="http://schemas.openxmlformats.org/officeDocument/2006/relationships/oleObject" Target="../embeddings/oleObject189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87.bin"/><Relationship Id="rId25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wmf"/><Relationship Id="rId20" Type="http://schemas.openxmlformats.org/officeDocument/2006/relationships/image" Target="../media/image18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84.bin"/><Relationship Id="rId24" Type="http://schemas.openxmlformats.org/officeDocument/2006/relationships/image" Target="../media/image182.wmf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23" Type="http://schemas.openxmlformats.org/officeDocument/2006/relationships/oleObject" Target="../embeddings/oleObject190.bin"/><Relationship Id="rId28" Type="http://schemas.openxmlformats.org/officeDocument/2006/relationships/image" Target="../media/image184.wmf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188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41.wmf"/><Relationship Id="rId22" Type="http://schemas.openxmlformats.org/officeDocument/2006/relationships/image" Target="../media/image181.wmf"/><Relationship Id="rId27" Type="http://schemas.openxmlformats.org/officeDocument/2006/relationships/oleObject" Target="../embeddings/oleObject19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184.wmf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10" Type="http://schemas.openxmlformats.org/officeDocument/2006/relationships/image" Target="../media/image188.w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9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195.wmf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20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196.wmf"/><Relationship Id="rId3" Type="http://schemas.openxmlformats.org/officeDocument/2006/relationships/oleObject" Target="../embeddings/oleObject206.bin"/><Relationship Id="rId21" Type="http://schemas.openxmlformats.org/officeDocument/2006/relationships/oleObject" Target="../embeddings/oleObject215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201.wmf"/><Relationship Id="rId17" Type="http://schemas.openxmlformats.org/officeDocument/2006/relationships/oleObject" Target="../embeddings/oleObject213.bin"/><Relationship Id="rId25" Type="http://schemas.openxmlformats.org/officeDocument/2006/relationships/image" Target="../media/image20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3.wmf"/><Relationship Id="rId20" Type="http://schemas.openxmlformats.org/officeDocument/2006/relationships/image" Target="../media/image20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210.bin"/><Relationship Id="rId24" Type="http://schemas.openxmlformats.org/officeDocument/2006/relationships/oleObject" Target="../embeddings/oleObject217.bin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23" Type="http://schemas.openxmlformats.org/officeDocument/2006/relationships/image" Target="../media/image205.wmf"/><Relationship Id="rId10" Type="http://schemas.openxmlformats.org/officeDocument/2006/relationships/image" Target="../media/image200.wmf"/><Relationship Id="rId19" Type="http://schemas.openxmlformats.org/officeDocument/2006/relationships/oleObject" Target="../embeddings/oleObject214.bin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202.wmf"/><Relationship Id="rId22" Type="http://schemas.openxmlformats.org/officeDocument/2006/relationships/oleObject" Target="../embeddings/oleObject21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3" Type="http://schemas.openxmlformats.org/officeDocument/2006/relationships/image" Target="../media/image211.png"/><Relationship Id="rId7" Type="http://schemas.openxmlformats.org/officeDocument/2006/relationships/image" Target="../media/image2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210.wmf"/><Relationship Id="rId5" Type="http://schemas.openxmlformats.org/officeDocument/2006/relationships/image" Target="../media/image207.wmf"/><Relationship Id="rId10" Type="http://schemas.openxmlformats.org/officeDocument/2006/relationships/oleObject" Target="../embeddings/oleObject221.bin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20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13" Type="http://schemas.openxmlformats.org/officeDocument/2006/relationships/oleObject" Target="../embeddings/oleObject227.bin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13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0" Type="http://schemas.openxmlformats.org/officeDocument/2006/relationships/image" Target="../media/image215.wmf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17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2.xml"/><Relationship Id="rId18" Type="http://schemas.openxmlformats.org/officeDocument/2006/relationships/image" Target="../media/image14.png"/><Relationship Id="rId26" Type="http://schemas.openxmlformats.org/officeDocument/2006/relationships/image" Target="../media/image5.wmf"/><Relationship Id="rId39" Type="http://schemas.openxmlformats.org/officeDocument/2006/relationships/image" Target="../media/image10.wmf"/><Relationship Id="rId21" Type="http://schemas.openxmlformats.org/officeDocument/2006/relationships/oleObject" Target="../embeddings/oleObject1.bin"/><Relationship Id="rId34" Type="http://schemas.openxmlformats.org/officeDocument/2006/relationships/oleObject" Target="../embeddings/oleObject6.bin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image" Target="../media/image13.png"/><Relationship Id="rId25" Type="http://schemas.openxmlformats.org/officeDocument/2006/relationships/oleObject" Target="../embeddings/oleObject3.bin"/><Relationship Id="rId33" Type="http://schemas.openxmlformats.org/officeDocument/2006/relationships/image" Target="../media/image7.wmf"/><Relationship Id="rId38" Type="http://schemas.openxmlformats.org/officeDocument/2006/relationships/oleObject" Target="../embeddings/oleObject8.bin"/><Relationship Id="rId2" Type="http://schemas.openxmlformats.org/officeDocument/2006/relationships/tags" Target="../tags/tag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4.wmf"/><Relationship Id="rId32" Type="http://schemas.openxmlformats.org/officeDocument/2006/relationships/oleObject" Target="../embeddings/oleObject5.bin"/><Relationship Id="rId37" Type="http://schemas.openxmlformats.org/officeDocument/2006/relationships/image" Target="../media/image9.wmf"/><Relationship Id="rId5" Type="http://schemas.openxmlformats.org/officeDocument/2006/relationships/tags" Target="../tags/tag4.xml"/><Relationship Id="rId15" Type="http://schemas.openxmlformats.org/officeDocument/2006/relationships/image" Target="../media/image11.png"/><Relationship Id="rId23" Type="http://schemas.openxmlformats.org/officeDocument/2006/relationships/oleObject" Target="../embeddings/oleObject2.bin"/><Relationship Id="rId28" Type="http://schemas.openxmlformats.org/officeDocument/2006/relationships/image" Target="../media/image6.wmf"/><Relationship Id="rId36" Type="http://schemas.openxmlformats.org/officeDocument/2006/relationships/oleObject" Target="../embeddings/oleObject7.bin"/><Relationship Id="rId10" Type="http://schemas.openxmlformats.org/officeDocument/2006/relationships/tags" Target="../tags/tag9.xml"/><Relationship Id="rId19" Type="http://schemas.openxmlformats.org/officeDocument/2006/relationships/image" Target="../media/image15.png"/><Relationship Id="rId31" Type="http://schemas.openxmlformats.org/officeDocument/2006/relationships/image" Target="../media/image19.png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3.wmf"/><Relationship Id="rId27" Type="http://schemas.openxmlformats.org/officeDocument/2006/relationships/oleObject" Target="../embeddings/oleObject4.bin"/><Relationship Id="rId30" Type="http://schemas.openxmlformats.org/officeDocument/2006/relationships/image" Target="../media/image18.png"/><Relationship Id="rId35" Type="http://schemas.openxmlformats.org/officeDocument/2006/relationships/image" Target="../media/image8.wmf"/><Relationship Id="rId8" Type="http://schemas.openxmlformats.org/officeDocument/2006/relationships/tags" Target="../tags/tag7.xml"/><Relationship Id="rId3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184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20.wmf"/><Relationship Id="rId17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10" Type="http://schemas.openxmlformats.org/officeDocument/2006/relationships/image" Target="../media/image191.w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2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237.bin"/><Relationship Id="rId10" Type="http://schemas.openxmlformats.org/officeDocument/2006/relationships/image" Target="../media/image226.wmf"/><Relationship Id="rId4" Type="http://schemas.openxmlformats.org/officeDocument/2006/relationships/image" Target="../media/image223.wmf"/><Relationship Id="rId9" Type="http://schemas.openxmlformats.org/officeDocument/2006/relationships/oleObject" Target="../embeddings/oleObject23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237.wmf"/><Relationship Id="rId26" Type="http://schemas.openxmlformats.org/officeDocument/2006/relationships/image" Target="../media/image241.wmf"/><Relationship Id="rId3" Type="http://schemas.openxmlformats.org/officeDocument/2006/relationships/oleObject" Target="../embeddings/oleObject240.bin"/><Relationship Id="rId21" Type="http://schemas.openxmlformats.org/officeDocument/2006/relationships/oleObject" Target="../embeddings/oleObject249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247.bin"/><Relationship Id="rId25" Type="http://schemas.openxmlformats.org/officeDocument/2006/relationships/oleObject" Target="../embeddings/oleObject2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6.wmf"/><Relationship Id="rId20" Type="http://schemas.openxmlformats.org/officeDocument/2006/relationships/image" Target="../media/image238.wmf"/><Relationship Id="rId29" Type="http://schemas.openxmlformats.org/officeDocument/2006/relationships/oleObject" Target="../embeddings/oleObject253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44.bin"/><Relationship Id="rId24" Type="http://schemas.openxmlformats.org/officeDocument/2006/relationships/image" Target="../media/image240.wmf"/><Relationship Id="rId32" Type="http://schemas.openxmlformats.org/officeDocument/2006/relationships/image" Target="../media/image244.wmf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23" Type="http://schemas.openxmlformats.org/officeDocument/2006/relationships/oleObject" Target="../embeddings/oleObject250.bin"/><Relationship Id="rId28" Type="http://schemas.openxmlformats.org/officeDocument/2006/relationships/image" Target="../media/image242.wmf"/><Relationship Id="rId10" Type="http://schemas.openxmlformats.org/officeDocument/2006/relationships/image" Target="../media/image233.wmf"/><Relationship Id="rId19" Type="http://schemas.openxmlformats.org/officeDocument/2006/relationships/oleObject" Target="../embeddings/oleObject248.bin"/><Relationship Id="rId31" Type="http://schemas.openxmlformats.org/officeDocument/2006/relationships/oleObject" Target="../embeddings/oleObject254.bin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35.wmf"/><Relationship Id="rId22" Type="http://schemas.openxmlformats.org/officeDocument/2006/relationships/image" Target="../media/image239.wmf"/><Relationship Id="rId27" Type="http://schemas.openxmlformats.org/officeDocument/2006/relationships/oleObject" Target="../embeddings/oleObject252.bin"/><Relationship Id="rId30" Type="http://schemas.openxmlformats.org/officeDocument/2006/relationships/image" Target="../media/image24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13" Type="http://schemas.openxmlformats.org/officeDocument/2006/relationships/oleObject" Target="../embeddings/oleObject260.bin"/><Relationship Id="rId18" Type="http://schemas.openxmlformats.org/officeDocument/2006/relationships/image" Target="../media/image251.wmf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248.wmf"/><Relationship Id="rId17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0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46.w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5" Type="http://schemas.openxmlformats.org/officeDocument/2006/relationships/oleObject" Target="../embeddings/oleObject261.bin"/><Relationship Id="rId10" Type="http://schemas.openxmlformats.org/officeDocument/2006/relationships/image" Target="NULL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24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" Type="http://schemas.openxmlformats.org/officeDocument/2006/relationships/tags" Target="../tags/tag14.xml"/><Relationship Id="rId21" Type="http://schemas.openxmlformats.org/officeDocument/2006/relationships/oleObject" Target="../embeddings/oleObject12.bin"/><Relationship Id="rId7" Type="http://schemas.openxmlformats.org/officeDocument/2006/relationships/tags" Target="../tags/tag18.xml"/><Relationship Id="rId12" Type="http://schemas.openxmlformats.org/officeDocument/2006/relationships/image" Target="../media/image14.png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tags" Target="../tags/tag13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6" Type="http://schemas.openxmlformats.org/officeDocument/2006/relationships/tags" Target="../tags/tag17.xml"/><Relationship Id="rId11" Type="http://schemas.openxmlformats.org/officeDocument/2006/relationships/image" Target="../media/image28.png"/><Relationship Id="rId24" Type="http://schemas.openxmlformats.org/officeDocument/2006/relationships/image" Target="../media/image24.wmf"/><Relationship Id="rId5" Type="http://schemas.openxmlformats.org/officeDocument/2006/relationships/tags" Target="../tags/tag16.xml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26.wmf"/><Relationship Id="rId10" Type="http://schemas.openxmlformats.org/officeDocument/2006/relationships/image" Target="../media/image27.png"/><Relationship Id="rId19" Type="http://schemas.openxmlformats.org/officeDocument/2006/relationships/oleObject" Target="../embeddings/oleObject11.bin"/><Relationship Id="rId4" Type="http://schemas.openxmlformats.org/officeDocument/2006/relationships/tags" Target="../tags/tag15.xml"/><Relationship Id="rId9" Type="http://schemas.openxmlformats.org/officeDocument/2006/relationships/image" Target="../media/image17.png"/><Relationship Id="rId14" Type="http://schemas.openxmlformats.org/officeDocument/2006/relationships/image" Target="../media/image16.png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15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55.wmf"/><Relationship Id="rId5" Type="http://schemas.openxmlformats.org/officeDocument/2006/relationships/oleObject" Target="../embeddings/oleObject264.bin"/><Relationship Id="rId10" Type="http://schemas.openxmlformats.org/officeDocument/2006/relationships/image" Target="../media/image257.wmf"/><Relationship Id="rId4" Type="http://schemas.openxmlformats.org/officeDocument/2006/relationships/image" Target="../media/image254.wmf"/><Relationship Id="rId9" Type="http://schemas.openxmlformats.org/officeDocument/2006/relationships/oleObject" Target="../embeddings/oleObject266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30.wmf"/><Relationship Id="rId26" Type="http://schemas.openxmlformats.org/officeDocument/2006/relationships/image" Target="../media/image33.wmf"/><Relationship Id="rId3" Type="http://schemas.openxmlformats.org/officeDocument/2006/relationships/tags" Target="../tags/tag20.xml"/><Relationship Id="rId21" Type="http://schemas.openxmlformats.org/officeDocument/2006/relationships/oleObject" Target="../embeddings/oleObject19.bin"/><Relationship Id="rId34" Type="http://schemas.openxmlformats.org/officeDocument/2006/relationships/image" Target="../media/image37.wmf"/><Relationship Id="rId7" Type="http://schemas.openxmlformats.org/officeDocument/2006/relationships/tags" Target="../tags/tag24.xml"/><Relationship Id="rId12" Type="http://schemas.openxmlformats.org/officeDocument/2006/relationships/image" Target="../media/image14.png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5.bin"/><Relationship Id="rId2" Type="http://schemas.openxmlformats.org/officeDocument/2006/relationships/tags" Target="../tags/tag19.xml"/><Relationship Id="rId16" Type="http://schemas.openxmlformats.org/officeDocument/2006/relationships/image" Target="../media/image29.wmf"/><Relationship Id="rId20" Type="http://schemas.openxmlformats.org/officeDocument/2006/relationships/image" Target="../media/image24.wmf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tags" Target="../tags/tag23.xml"/><Relationship Id="rId11" Type="http://schemas.openxmlformats.org/officeDocument/2006/relationships/image" Target="../media/image28.png"/><Relationship Id="rId24" Type="http://schemas.openxmlformats.org/officeDocument/2006/relationships/image" Target="../media/image32.wmf"/><Relationship Id="rId32" Type="http://schemas.openxmlformats.org/officeDocument/2006/relationships/image" Target="../media/image36.wmf"/><Relationship Id="rId5" Type="http://schemas.openxmlformats.org/officeDocument/2006/relationships/tags" Target="../tags/tag22.xml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34.wmf"/><Relationship Id="rId10" Type="http://schemas.openxmlformats.org/officeDocument/2006/relationships/image" Target="../media/image27.png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4.bin"/><Relationship Id="rId4" Type="http://schemas.openxmlformats.org/officeDocument/2006/relationships/tags" Target="../tags/tag21.xml"/><Relationship Id="rId9" Type="http://schemas.openxmlformats.org/officeDocument/2006/relationships/image" Target="../media/image17.png"/><Relationship Id="rId14" Type="http://schemas.openxmlformats.org/officeDocument/2006/relationships/image" Target="../media/image16.png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35.wmf"/><Relationship Id="rId8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18" Type="http://schemas.openxmlformats.org/officeDocument/2006/relationships/image" Target="../media/image24.wmf"/><Relationship Id="rId26" Type="http://schemas.openxmlformats.org/officeDocument/2006/relationships/image" Target="../media/image40.wmf"/><Relationship Id="rId3" Type="http://schemas.openxmlformats.org/officeDocument/2006/relationships/tags" Target="../tags/tag26.xml"/><Relationship Id="rId21" Type="http://schemas.openxmlformats.org/officeDocument/2006/relationships/oleObject" Target="../embeddings/oleObject29.bin"/><Relationship Id="rId7" Type="http://schemas.openxmlformats.org/officeDocument/2006/relationships/tags" Target="../tags/tag30.xml"/><Relationship Id="rId12" Type="http://schemas.openxmlformats.org/officeDocument/2006/relationships/image" Target="../media/image14.png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tags" Target="../tags/tag25.xml"/><Relationship Id="rId16" Type="http://schemas.openxmlformats.org/officeDocument/2006/relationships/image" Target="../media/image38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tags" Target="../tags/tag29.xml"/><Relationship Id="rId11" Type="http://schemas.openxmlformats.org/officeDocument/2006/relationships/image" Target="../media/image28.png"/><Relationship Id="rId24" Type="http://schemas.openxmlformats.org/officeDocument/2006/relationships/image" Target="../media/image39.wmf"/><Relationship Id="rId5" Type="http://schemas.openxmlformats.org/officeDocument/2006/relationships/tags" Target="../tags/tag28.xml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41.wmf"/><Relationship Id="rId10" Type="http://schemas.openxmlformats.org/officeDocument/2006/relationships/image" Target="../media/image27.png"/><Relationship Id="rId19" Type="http://schemas.openxmlformats.org/officeDocument/2006/relationships/oleObject" Target="../embeddings/oleObject28.bin"/><Relationship Id="rId4" Type="http://schemas.openxmlformats.org/officeDocument/2006/relationships/tags" Target="../tags/tag27.xml"/><Relationship Id="rId9" Type="http://schemas.openxmlformats.org/officeDocument/2006/relationships/image" Target="../media/image17.png"/><Relationship Id="rId14" Type="http://schemas.openxmlformats.org/officeDocument/2006/relationships/image" Target="../media/image16.png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18" Type="http://schemas.openxmlformats.org/officeDocument/2006/relationships/image" Target="../media/image24.wmf"/><Relationship Id="rId26" Type="http://schemas.openxmlformats.org/officeDocument/2006/relationships/image" Target="../media/image40.wmf"/><Relationship Id="rId3" Type="http://schemas.openxmlformats.org/officeDocument/2006/relationships/tags" Target="../tags/tag32.xml"/><Relationship Id="rId21" Type="http://schemas.openxmlformats.org/officeDocument/2006/relationships/oleObject" Target="../embeddings/oleObject36.bin"/><Relationship Id="rId7" Type="http://schemas.openxmlformats.org/officeDocument/2006/relationships/tags" Target="../tags/tag36.xml"/><Relationship Id="rId12" Type="http://schemas.openxmlformats.org/officeDocument/2006/relationships/image" Target="../media/image14.png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tags" Target="../tags/tag31.xml"/><Relationship Id="rId16" Type="http://schemas.openxmlformats.org/officeDocument/2006/relationships/image" Target="../media/image38.wmf"/><Relationship Id="rId20" Type="http://schemas.openxmlformats.org/officeDocument/2006/relationships/image" Target="../media/image42.w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5.vml"/><Relationship Id="rId6" Type="http://schemas.openxmlformats.org/officeDocument/2006/relationships/tags" Target="../tags/tag35.xml"/><Relationship Id="rId11" Type="http://schemas.openxmlformats.org/officeDocument/2006/relationships/image" Target="../media/image28.png"/><Relationship Id="rId24" Type="http://schemas.openxmlformats.org/officeDocument/2006/relationships/image" Target="../media/image39.wmf"/><Relationship Id="rId32" Type="http://schemas.openxmlformats.org/officeDocument/2006/relationships/image" Target="../media/image45.wmf"/><Relationship Id="rId5" Type="http://schemas.openxmlformats.org/officeDocument/2006/relationships/tags" Target="../tags/tag34.xml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43.wmf"/><Relationship Id="rId10" Type="http://schemas.openxmlformats.org/officeDocument/2006/relationships/image" Target="../media/image27.png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" Type="http://schemas.openxmlformats.org/officeDocument/2006/relationships/tags" Target="../tags/tag33.xml"/><Relationship Id="rId9" Type="http://schemas.openxmlformats.org/officeDocument/2006/relationships/image" Target="../media/image17.png"/><Relationship Id="rId14" Type="http://schemas.openxmlformats.org/officeDocument/2006/relationships/image" Target="../media/image16.png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4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4.png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0.wmf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image" Target="../media/image53.png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6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Basics on Deep Learning as a General </a:t>
            </a:r>
            <a:r>
              <a:rPr lang="en-US" altLang="ko-KR" dirty="0" err="1" smtClean="0"/>
              <a:t>Approximator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Sukho</a:t>
            </a:r>
            <a:r>
              <a:rPr lang="en-US" altLang="ko-KR" dirty="0" smtClean="0"/>
              <a:t> Lee(</a:t>
            </a:r>
            <a:r>
              <a:rPr lang="ko-KR" altLang="en-US" dirty="0" smtClean="0"/>
              <a:t>이석호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 smtClean="0"/>
              <a:t>Dongseo</a:t>
            </a:r>
            <a:r>
              <a:rPr lang="en-US" altLang="ko-KR" dirty="0" smtClean="0"/>
              <a:t> Univ.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ko-KR" altLang="en-US" dirty="0" smtClean="0"/>
              <a:t>울산대학교 </a:t>
            </a:r>
            <a:r>
              <a:rPr lang="en-US" altLang="ko-KR" dirty="0" smtClean="0"/>
              <a:t>2017.7.17~18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8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72400" cy="614380"/>
          </a:xfrm>
        </p:spPr>
        <p:txBody>
          <a:bodyPr>
            <a:normAutofit fontScale="90000"/>
          </a:bodyPr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 as a Universal </a:t>
            </a:r>
            <a:r>
              <a:rPr lang="en-US" altLang="ko-KR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Approximator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15475" y="1556792"/>
            <a:ext cx="2553011" cy="119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195736" y="210081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724128" y="216882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1773823"/>
            <a:ext cx="87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Data</a:t>
            </a:r>
            <a:endParaRPr lang="ko-KR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38250" y="1872079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Output</a:t>
            </a:r>
            <a:endParaRPr lang="ko-KR" altLang="en-US" sz="32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007978"/>
              </p:ext>
            </p:extLst>
          </p:nvPr>
        </p:nvGraphicFramePr>
        <p:xfrm>
          <a:off x="3976226" y="1888866"/>
          <a:ext cx="751666" cy="55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" name="수식" r:id="rId3" imgW="253800" imgH="190440" progId="Equation.3">
                  <p:embed/>
                </p:oleObj>
              </mc:Choice>
              <mc:Fallback>
                <p:oleObj name="수식" r:id="rId3" imgW="253800" imgH="190440" progId="Equation.3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226" y="1888866"/>
                        <a:ext cx="751666" cy="559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646002"/>
              </p:ext>
            </p:extLst>
          </p:nvPr>
        </p:nvGraphicFramePr>
        <p:xfrm>
          <a:off x="1547664" y="2276872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" name="수식" r:id="rId5" imgW="114120" imgH="114120" progId="Equation.3">
                  <p:embed/>
                </p:oleObj>
              </mc:Choice>
              <mc:Fallback>
                <p:oleObj name="수식" r:id="rId5" imgW="114120" imgH="11412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276872"/>
                        <a:ext cx="33655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702674"/>
              </p:ext>
            </p:extLst>
          </p:nvPr>
        </p:nvGraphicFramePr>
        <p:xfrm>
          <a:off x="6751010" y="2358598"/>
          <a:ext cx="86201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3" name="수식" r:id="rId7" imgW="291960" imgH="190440" progId="Equation.3">
                  <p:embed/>
                </p:oleObj>
              </mc:Choice>
              <mc:Fallback>
                <p:oleObj name="수식" r:id="rId7" imgW="291960" imgH="19044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010" y="2358598"/>
                        <a:ext cx="862012" cy="560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3286725"/>
            <a:ext cx="162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vector(or Tensor)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77228" y="3284984"/>
            <a:ext cx="162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vector(or Tensor)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1259632" y="2747007"/>
            <a:ext cx="360040" cy="393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2"/>
          </p:cNvCxnSpPr>
          <p:nvPr/>
        </p:nvCxnSpPr>
        <p:spPr>
          <a:xfrm>
            <a:off x="7182016" y="2918986"/>
            <a:ext cx="126288" cy="367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8617" y="3482670"/>
            <a:ext cx="3809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Deep Neural Network can be seen as a </a:t>
            </a:r>
          </a:p>
          <a:p>
            <a:r>
              <a:rPr lang="en-US" altLang="ko-KR" sz="2000" dirty="0" smtClean="0"/>
              <a:t>Tensor-to-Tensor mapping function</a:t>
            </a:r>
            <a:endParaRPr lang="ko-KR" altLang="en-US" sz="20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427984" y="2780928"/>
            <a:ext cx="0" cy="634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3528" y="4750112"/>
            <a:ext cx="8424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Why is it called an </a:t>
            </a:r>
            <a:r>
              <a:rPr lang="en-US" altLang="ko-KR" sz="2000" dirty="0" err="1" smtClean="0"/>
              <a:t>Approximator</a:t>
            </a:r>
            <a:r>
              <a:rPr lang="en-US" altLang="ko-KR" sz="2000" dirty="0" smtClean="0"/>
              <a:t>?  It tries to find a function             which approximates the true value</a:t>
            </a:r>
          </a:p>
          <a:p>
            <a:endParaRPr lang="en-US" altLang="ko-KR" sz="2000" dirty="0"/>
          </a:p>
          <a:p>
            <a:r>
              <a:rPr lang="en-US" altLang="ko-KR" sz="2000" dirty="0"/>
              <a:t>I</a:t>
            </a:r>
            <a:r>
              <a:rPr lang="en-US" altLang="ko-KR" sz="2000" dirty="0" smtClean="0"/>
              <a:t>t is called a Universal </a:t>
            </a:r>
            <a:r>
              <a:rPr lang="en-US" altLang="ko-KR" sz="2000" dirty="0" err="1" smtClean="0"/>
              <a:t>Approximator</a:t>
            </a:r>
            <a:r>
              <a:rPr lang="en-US" altLang="ko-KR" sz="2000" dirty="0" smtClean="0"/>
              <a:t> because it can approximate               even in the case that the relation between      and               is highly non-linear.</a:t>
            </a:r>
            <a:endParaRPr lang="ko-KR" altLang="en-US" sz="2000" dirty="0"/>
          </a:p>
        </p:txBody>
      </p: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852446"/>
              </p:ext>
            </p:extLst>
          </p:nvPr>
        </p:nvGraphicFramePr>
        <p:xfrm>
          <a:off x="5940582" y="4750112"/>
          <a:ext cx="647642" cy="42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4" name="수식" r:id="rId9" imgW="291960" imgH="190440" progId="Equation.3">
                  <p:embed/>
                </p:oleObj>
              </mc:Choice>
              <mc:Fallback>
                <p:oleObj name="수식" r:id="rId9" imgW="291960" imgH="1904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582" y="4750112"/>
                        <a:ext cx="647642" cy="4210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668805"/>
              </p:ext>
            </p:extLst>
          </p:nvPr>
        </p:nvGraphicFramePr>
        <p:xfrm>
          <a:off x="6441536" y="5630165"/>
          <a:ext cx="650744" cy="463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5" name="수식" r:id="rId11" imgW="266400" imgH="190440" progId="Equation.3">
                  <p:embed/>
                </p:oleObj>
              </mc:Choice>
              <mc:Fallback>
                <p:oleObj name="수식" r:id="rId11" imgW="266400" imgH="190440" progId="Equation.3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536" y="5630165"/>
                        <a:ext cx="650744" cy="463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151369"/>
              </p:ext>
            </p:extLst>
          </p:nvPr>
        </p:nvGraphicFramePr>
        <p:xfrm>
          <a:off x="1752675" y="5047466"/>
          <a:ext cx="591585" cy="42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6" name="수식" r:id="rId13" imgW="266400" imgH="190440" progId="Equation.3">
                  <p:embed/>
                </p:oleObj>
              </mc:Choice>
              <mc:Fallback>
                <p:oleObj name="수식" r:id="rId13" imgW="266400" imgH="190440" progId="Equation.3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75" y="5047466"/>
                        <a:ext cx="591585" cy="4210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670250"/>
              </p:ext>
            </p:extLst>
          </p:nvPr>
        </p:nvGraphicFramePr>
        <p:xfrm>
          <a:off x="2757637" y="6059843"/>
          <a:ext cx="230187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" name="수식" r:id="rId15" imgW="114120" imgH="114120" progId="Equation.3">
                  <p:embed/>
                </p:oleObj>
              </mc:Choice>
              <mc:Fallback>
                <p:oleObj name="수식" r:id="rId15" imgW="114120" imgH="114120" progId="Equation.3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637" y="6059843"/>
                        <a:ext cx="230187" cy="230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801695"/>
              </p:ext>
            </p:extLst>
          </p:nvPr>
        </p:nvGraphicFramePr>
        <p:xfrm>
          <a:off x="3489077" y="5919366"/>
          <a:ext cx="6508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" name="수식" r:id="rId17" imgW="266400" imgH="190440" progId="Equation.3">
                  <p:embed/>
                </p:oleObj>
              </mc:Choice>
              <mc:Fallback>
                <p:oleObj name="수식" r:id="rId17" imgW="266400" imgH="190440" progId="Equation.3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077" y="5919366"/>
                        <a:ext cx="65087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2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77788" y="476672"/>
            <a:ext cx="7772400" cy="652934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 as an automatic programming</a:t>
            </a:r>
            <a:endParaRPr lang="ko-KR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87483" y="2257829"/>
            <a:ext cx="2553011" cy="119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Computer</a:t>
            </a:r>
          </a:p>
          <a:p>
            <a:pPr algn="ctr"/>
            <a:r>
              <a:rPr lang="en-US" altLang="ko-KR" sz="2400" dirty="0" smtClean="0"/>
              <a:t>(Execution)</a:t>
            </a:r>
            <a:endParaRPr lang="ko-KR" altLang="en-US" sz="24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267744" y="2531853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278761" y="3168908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796136" y="2869859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3648" y="2204864"/>
            <a:ext cx="87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Data</a:t>
            </a:r>
            <a:endParaRPr lang="ko-KR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755576" y="2844225"/>
            <a:ext cx="1480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7030A0"/>
                </a:solidFill>
              </a:rPr>
              <a:t>Program</a:t>
            </a:r>
            <a:endParaRPr lang="ko-KR" altLang="en-US" sz="3200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0258" y="2573116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Output</a:t>
            </a:r>
            <a:endParaRPr lang="ko-KR" altLang="en-US" sz="3200" dirty="0"/>
          </a:p>
        </p:txBody>
      </p:sp>
      <p:sp>
        <p:nvSpPr>
          <p:cNvPr id="24" name="직사각형 23"/>
          <p:cNvSpPr/>
          <p:nvPr/>
        </p:nvSpPr>
        <p:spPr>
          <a:xfrm>
            <a:off x="3187483" y="4391242"/>
            <a:ext cx="2553011" cy="119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Computer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(Synthesis)</a:t>
            </a:r>
            <a:endParaRPr lang="ko-KR" altLang="en-US" sz="2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256727" y="4698317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267744" y="533537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796136" y="5036323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92631" y="4371328"/>
            <a:ext cx="87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Data</a:t>
            </a:r>
            <a:endParaRPr lang="ko-KR" alt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6577207" y="4756503"/>
            <a:ext cx="1480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7030A0"/>
                </a:solidFill>
              </a:rPr>
              <a:t>Program</a:t>
            </a:r>
            <a:endParaRPr lang="ko-KR" alt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1574" y="5000467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Output</a:t>
            </a:r>
            <a:endParaRPr lang="ko-KR" alt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611560" y="1628800"/>
            <a:ext cx="2943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Classic programming</a:t>
            </a:r>
            <a:endParaRPr lang="ko-KR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9552" y="3975447"/>
            <a:ext cx="2567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Machine Learning</a:t>
            </a:r>
            <a:endParaRPr lang="ko-KR" alt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5536" y="6021288"/>
            <a:ext cx="8341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Why Machine Learning becomes important : difficult to write Program for difficult data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109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72400" cy="614380"/>
          </a:xfrm>
        </p:spPr>
        <p:txBody>
          <a:bodyPr>
            <a:normAutofit fontScale="90000"/>
          </a:bodyPr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 as a Universal </a:t>
            </a:r>
            <a:r>
              <a:rPr lang="en-US" altLang="ko-KR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Approximator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39411" y="1922790"/>
            <a:ext cx="2553011" cy="119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619672" y="2466810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148064" y="2132856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5576" y="2139821"/>
            <a:ext cx="87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Data</a:t>
            </a:r>
            <a:endParaRPr lang="ko-KR" altLang="en-US" sz="32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594712"/>
              </p:ext>
            </p:extLst>
          </p:nvPr>
        </p:nvGraphicFramePr>
        <p:xfrm>
          <a:off x="3400162" y="2254864"/>
          <a:ext cx="751666" cy="55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2" name="수식" r:id="rId3" imgW="253800" imgH="190440" progId="Equation.3">
                  <p:embed/>
                </p:oleObj>
              </mc:Choice>
              <mc:Fallback>
                <p:oleObj name="수식" r:id="rId3" imgW="253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162" y="2254864"/>
                        <a:ext cx="751666" cy="559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592610"/>
              </p:ext>
            </p:extLst>
          </p:nvPr>
        </p:nvGraphicFramePr>
        <p:xfrm>
          <a:off x="915988" y="2532063"/>
          <a:ext cx="44926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3" name="수식" r:id="rId5" imgW="152280" imgH="190440" progId="Equation.3">
                  <p:embed/>
                </p:oleObj>
              </mc:Choice>
              <mc:Fallback>
                <p:oleObj name="수식" r:id="rId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2532063"/>
                        <a:ext cx="449262" cy="56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직사각형 26"/>
          <p:cNvSpPr/>
          <p:nvPr/>
        </p:nvSpPr>
        <p:spPr>
          <a:xfrm>
            <a:off x="2597997" y="4371062"/>
            <a:ext cx="2553011" cy="119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678258" y="491508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206650" y="4581128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4162" y="4588093"/>
            <a:ext cx="87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Data</a:t>
            </a:r>
            <a:endParaRPr lang="ko-KR" altLang="en-US" sz="3200" dirty="0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419215"/>
              </p:ext>
            </p:extLst>
          </p:nvPr>
        </p:nvGraphicFramePr>
        <p:xfrm>
          <a:off x="3458748" y="4703136"/>
          <a:ext cx="751666" cy="55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4" name="수식" r:id="rId7" imgW="253800" imgH="190440" progId="Equation.3">
                  <p:embed/>
                </p:oleObj>
              </mc:Choice>
              <mc:Fallback>
                <p:oleObj name="수식" r:id="rId7" imgW="253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8748" y="4703136"/>
                        <a:ext cx="751666" cy="559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9489"/>
              </p:ext>
            </p:extLst>
          </p:nvPr>
        </p:nvGraphicFramePr>
        <p:xfrm>
          <a:off x="955675" y="4979988"/>
          <a:ext cx="48736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5" name="수식" r:id="rId8" imgW="164880" imgH="190440" progId="Equation.3">
                  <p:embed/>
                </p:oleObj>
              </mc:Choice>
              <mc:Fallback>
                <p:oleObj name="수식" r:id="rId8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4979988"/>
                        <a:ext cx="487363" cy="56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직선 화살표 연결선 34"/>
          <p:cNvCxnSpPr/>
          <p:nvPr/>
        </p:nvCxnSpPr>
        <p:spPr>
          <a:xfrm>
            <a:off x="5159215" y="237118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148064" y="2924944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258627" y="479715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231223" y="5373216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440881"/>
              </p:ext>
            </p:extLst>
          </p:nvPr>
        </p:nvGraphicFramePr>
        <p:xfrm>
          <a:off x="6675024" y="1547948"/>
          <a:ext cx="1307923" cy="196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6" name="수식" r:id="rId10" imgW="647640" imgH="977760" progId="Equation.3">
                  <p:embed/>
                </p:oleObj>
              </mc:Choice>
              <mc:Fallback>
                <p:oleObj name="수식" r:id="rId10" imgW="647640" imgH="97776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024" y="1547948"/>
                        <a:ext cx="1307923" cy="19650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164869"/>
              </p:ext>
            </p:extLst>
          </p:nvPr>
        </p:nvGraphicFramePr>
        <p:xfrm>
          <a:off x="6660232" y="3983699"/>
          <a:ext cx="1337507" cy="1960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7" name="수식" r:id="rId12" imgW="660240" imgH="977760" progId="Equation.3">
                  <p:embed/>
                </p:oleObj>
              </mc:Choice>
              <mc:Fallback>
                <p:oleObj name="수식" r:id="rId12" imgW="660240" imgH="977760" progId="Equation.3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3983699"/>
                        <a:ext cx="1337507" cy="196082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009728" y="19227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2160" y="227873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12160" y="27716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84168" y="43710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86600" y="47270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86600" y="521990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249289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36096" y="4941168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46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952" y="2662389"/>
            <a:ext cx="722784" cy="622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264" y="5085184"/>
            <a:ext cx="708472" cy="61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5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15" y="1916832"/>
            <a:ext cx="5476799" cy="305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499319"/>
              </p:ext>
            </p:extLst>
          </p:nvPr>
        </p:nvGraphicFramePr>
        <p:xfrm>
          <a:off x="6660232" y="4996305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9" name="수식" r:id="rId4" imgW="114120" imgH="114120" progId="Equation.3">
                  <p:embed/>
                </p:oleObj>
              </mc:Choice>
              <mc:Fallback>
                <p:oleObj name="수식" r:id="rId4" imgW="114120" imgH="11412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4996305"/>
                        <a:ext cx="33655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3528" y="5517232"/>
            <a:ext cx="8839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If  the relation between  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and</a:t>
            </a:r>
            <a:r>
              <a:rPr lang="ko-KR" altLang="en-US" dirty="0" smtClean="0"/>
              <a:t>                   </a:t>
            </a:r>
            <a:r>
              <a:rPr lang="en-US" altLang="ko-KR" dirty="0" smtClean="0"/>
              <a:t>is simple, this relation can be modeled by a simple model, </a:t>
            </a:r>
          </a:p>
          <a:p>
            <a:r>
              <a:rPr lang="en-US" altLang="ko-KR" dirty="0"/>
              <a:t>a</a:t>
            </a:r>
            <a:r>
              <a:rPr lang="en-US" altLang="ko-KR" dirty="0" smtClean="0"/>
              <a:t>nd it is easy to obtain the parameters.</a:t>
            </a:r>
            <a:endParaRPr lang="ko-KR" altLang="en-US" dirty="0"/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602928"/>
              </p:ext>
            </p:extLst>
          </p:nvPr>
        </p:nvGraphicFramePr>
        <p:xfrm>
          <a:off x="2411760" y="5503847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0" name="수식" r:id="rId6" imgW="114120" imgH="114120" progId="Equation.3">
                  <p:embed/>
                </p:oleObj>
              </mc:Choice>
              <mc:Fallback>
                <p:oleObj name="수식" r:id="rId6" imgW="114120" imgH="11412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503847"/>
                        <a:ext cx="3365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522194"/>
              </p:ext>
            </p:extLst>
          </p:nvPr>
        </p:nvGraphicFramePr>
        <p:xfrm>
          <a:off x="6542088" y="2781300"/>
          <a:ext cx="21367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1" name="수식" r:id="rId8" imgW="723600" imgH="190440" progId="Equation.3">
                  <p:embed/>
                </p:oleObj>
              </mc:Choice>
              <mc:Fallback>
                <p:oleObj name="수식" r:id="rId8" imgW="723600" imgH="190440" progId="Equation.3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088" y="2781300"/>
                        <a:ext cx="2136775" cy="560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/>
          <p:nvPr/>
        </p:nvCxnSpPr>
        <p:spPr>
          <a:xfrm flipH="1" flipV="1">
            <a:off x="6876254" y="2425990"/>
            <a:ext cx="50405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459540"/>
              </p:ext>
            </p:extLst>
          </p:nvPr>
        </p:nvGraphicFramePr>
        <p:xfrm>
          <a:off x="2200424" y="2292548"/>
          <a:ext cx="787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2" name="수식" r:id="rId10" imgW="266400" imgH="190440" progId="Equation.3">
                  <p:embed/>
                </p:oleObj>
              </mc:Choice>
              <mc:Fallback>
                <p:oleObj name="수식" r:id="rId10" imgW="266400" imgH="190440" progId="Equation.3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424" y="2292548"/>
                        <a:ext cx="787400" cy="560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제목 7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72400" cy="614380"/>
          </a:xfrm>
        </p:spPr>
        <p:txBody>
          <a:bodyPr>
            <a:normAutofit fontScale="90000"/>
          </a:bodyPr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Simple Linear </a:t>
            </a:r>
            <a:r>
              <a:rPr lang="en-US" altLang="ko-KR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Regressor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557936"/>
              </p:ext>
            </p:extLst>
          </p:nvPr>
        </p:nvGraphicFramePr>
        <p:xfrm>
          <a:off x="3131840" y="5373216"/>
          <a:ext cx="7874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3" name="수식" r:id="rId12" imgW="266469" imgH="190335" progId="Equation.3">
                  <p:embed/>
                </p:oleObj>
              </mc:Choice>
              <mc:Fallback>
                <p:oleObj name="수식" r:id="rId12" imgW="266469" imgH="190335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373216"/>
                        <a:ext cx="7874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57507" y="3475707"/>
            <a:ext cx="208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Parameters are       and</a:t>
            </a:r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546205"/>
              </p:ext>
            </p:extLst>
          </p:nvPr>
        </p:nvGraphicFramePr>
        <p:xfrm>
          <a:off x="7824701" y="3483699"/>
          <a:ext cx="3381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4" name="수식" r:id="rId13" imgW="114120" imgH="126720" progId="Equation.3">
                  <p:embed/>
                </p:oleObj>
              </mc:Choice>
              <mc:Fallback>
                <p:oleObj name="수식" r:id="rId13" imgW="114120" imgH="126720" progId="Equation.3">
                  <p:embed/>
                  <p:pic>
                    <p:nvPicPr>
                      <p:cNvPr id="0" name="개체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01" y="3483699"/>
                        <a:ext cx="3381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945821"/>
              </p:ext>
            </p:extLst>
          </p:nvPr>
        </p:nvGraphicFramePr>
        <p:xfrm>
          <a:off x="8410327" y="3375273"/>
          <a:ext cx="3381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5" name="수식" r:id="rId15" imgW="114120" imgH="164880" progId="Equation.3">
                  <p:embed/>
                </p:oleObj>
              </mc:Choice>
              <mc:Fallback>
                <p:oleObj name="수식" r:id="rId15" imgW="114120" imgH="16488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327" y="3375273"/>
                        <a:ext cx="3381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3059832" y="2708920"/>
            <a:ext cx="16833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8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011" y="5285531"/>
            <a:ext cx="573209" cy="53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171" y="5313328"/>
            <a:ext cx="727456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919" y="5310532"/>
            <a:ext cx="591427" cy="5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285531"/>
            <a:ext cx="686056" cy="54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397" y="5334082"/>
            <a:ext cx="532285" cy="46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394" y="5291405"/>
            <a:ext cx="586051" cy="5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134" y="5311258"/>
            <a:ext cx="597342" cy="51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55" y="5310936"/>
            <a:ext cx="522408" cy="50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993" y="5331823"/>
            <a:ext cx="575298" cy="44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1534531" y="5141515"/>
            <a:ext cx="6936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1678547" y="1181075"/>
            <a:ext cx="0" cy="396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606539" y="391737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606539" y="2837259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617556" y="1536004"/>
            <a:ext cx="144016" cy="144016"/>
          </a:xfrm>
          <a:prstGeom prst="ellipse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534552"/>
              </p:ext>
            </p:extLst>
          </p:nvPr>
        </p:nvGraphicFramePr>
        <p:xfrm>
          <a:off x="886459" y="1059645"/>
          <a:ext cx="245443" cy="110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" name="수식" r:id="rId12" imgW="215640" imgH="977760" progId="Equation.3">
                  <p:embed/>
                </p:oleObj>
              </mc:Choice>
              <mc:Fallback>
                <p:oleObj name="수식" r:id="rId12" imgW="215640" imgH="977760" progId="Equation.3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459" y="1059645"/>
                        <a:ext cx="245443" cy="11069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76848"/>
              </p:ext>
            </p:extLst>
          </p:nvPr>
        </p:nvGraphicFramePr>
        <p:xfrm>
          <a:off x="886459" y="2552469"/>
          <a:ext cx="269987" cy="1217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" name="수식" r:id="rId14" imgW="215640" imgH="977760" progId="Equation.3">
                  <p:embed/>
                </p:oleObj>
              </mc:Choice>
              <mc:Fallback>
                <p:oleObj name="수식" r:id="rId14" imgW="215640" imgH="97776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459" y="2552469"/>
                        <a:ext cx="269987" cy="12176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80610"/>
              </p:ext>
            </p:extLst>
          </p:nvPr>
        </p:nvGraphicFramePr>
        <p:xfrm>
          <a:off x="886459" y="4095139"/>
          <a:ext cx="245442" cy="110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" name="수식" r:id="rId16" imgW="215640" imgH="977760" progId="Equation.3">
                  <p:embed/>
                </p:oleObj>
              </mc:Choice>
              <mc:Fallback>
                <p:oleObj name="수식" r:id="rId16" imgW="215640" imgH="977760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459" y="4095139"/>
                        <a:ext cx="245442" cy="11069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2105951" y="4006630"/>
            <a:ext cx="0" cy="1112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600729" y="3995293"/>
            <a:ext cx="0" cy="1112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367179" y="3989387"/>
            <a:ext cx="0" cy="1112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830675" y="2972881"/>
            <a:ext cx="0" cy="216863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375894" y="2972881"/>
            <a:ext cx="0" cy="216863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904985" y="2959241"/>
            <a:ext cx="0" cy="216863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134931" y="1635157"/>
            <a:ext cx="0" cy="34926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647099" y="1641063"/>
            <a:ext cx="0" cy="34926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087259" y="1613123"/>
            <a:ext cx="0" cy="34926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6"/>
          </p:cNvCxnSpPr>
          <p:nvPr/>
        </p:nvCxnSpPr>
        <p:spPr>
          <a:xfrm>
            <a:off x="1750555" y="3989387"/>
            <a:ext cx="5616624" cy="17243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07166" y="2909267"/>
            <a:ext cx="4219853" cy="17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06487" y="1602106"/>
            <a:ext cx="6380772" cy="17243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1757066" y="1579031"/>
            <a:ext cx="6775374" cy="2714065"/>
          </a:xfrm>
          <a:custGeom>
            <a:avLst/>
            <a:gdLst>
              <a:gd name="connsiteX0" fmla="*/ 0 w 6775374"/>
              <a:gd name="connsiteY0" fmla="*/ 2714065 h 2714065"/>
              <a:gd name="connsiteX1" fmla="*/ 330506 w 6775374"/>
              <a:gd name="connsiteY1" fmla="*/ 2416609 h 2714065"/>
              <a:gd name="connsiteX2" fmla="*/ 1046602 w 6775374"/>
              <a:gd name="connsiteY2" fmla="*/ 1381024 h 2714065"/>
              <a:gd name="connsiteX3" fmla="*/ 1751682 w 6775374"/>
              <a:gd name="connsiteY3" fmla="*/ 2405592 h 2714065"/>
              <a:gd name="connsiteX4" fmla="*/ 2544896 w 6775374"/>
              <a:gd name="connsiteY4" fmla="*/ 1436108 h 2714065"/>
              <a:gd name="connsiteX5" fmla="*/ 3139807 w 6775374"/>
              <a:gd name="connsiteY5" fmla="*/ 830180 h 2714065"/>
              <a:gd name="connsiteX6" fmla="*/ 3338111 w 6775374"/>
              <a:gd name="connsiteY6" fmla="*/ 47983 h 2714065"/>
              <a:gd name="connsiteX7" fmla="*/ 3734718 w 6775374"/>
              <a:gd name="connsiteY7" fmla="*/ 896281 h 2714065"/>
              <a:gd name="connsiteX8" fmla="*/ 3866921 w 6775374"/>
              <a:gd name="connsiteY8" fmla="*/ 1546277 h 2714065"/>
              <a:gd name="connsiteX9" fmla="*/ 4120308 w 6775374"/>
              <a:gd name="connsiteY9" fmla="*/ 1358990 h 2714065"/>
              <a:gd name="connsiteX10" fmla="*/ 4362680 w 6775374"/>
              <a:gd name="connsiteY10" fmla="*/ 1634412 h 2714065"/>
              <a:gd name="connsiteX11" fmla="*/ 4847422 w 6775374"/>
              <a:gd name="connsiteY11" fmla="*/ 92050 h 2714065"/>
              <a:gd name="connsiteX12" fmla="*/ 5233012 w 6775374"/>
              <a:gd name="connsiteY12" fmla="*/ 1865766 h 2714065"/>
              <a:gd name="connsiteX13" fmla="*/ 5585552 w 6775374"/>
              <a:gd name="connsiteY13" fmla="*/ 2405592 h 2714065"/>
              <a:gd name="connsiteX14" fmla="*/ 6114361 w 6775374"/>
              <a:gd name="connsiteY14" fmla="*/ 764079 h 2714065"/>
              <a:gd name="connsiteX15" fmla="*/ 6312665 w 6775374"/>
              <a:gd name="connsiteY15" fmla="*/ 3915 h 2714065"/>
              <a:gd name="connsiteX16" fmla="*/ 6775374 w 6775374"/>
              <a:gd name="connsiteY16" fmla="*/ 521708 h 271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75374" h="2714065">
                <a:moveTo>
                  <a:pt x="0" y="2714065"/>
                </a:moveTo>
                <a:cubicBezTo>
                  <a:pt x="78036" y="2676424"/>
                  <a:pt x="156072" y="2638783"/>
                  <a:pt x="330506" y="2416609"/>
                </a:cubicBezTo>
                <a:cubicBezTo>
                  <a:pt x="504940" y="2194435"/>
                  <a:pt x="809739" y="1382860"/>
                  <a:pt x="1046602" y="1381024"/>
                </a:cubicBezTo>
                <a:cubicBezTo>
                  <a:pt x="1283465" y="1379188"/>
                  <a:pt x="1501966" y="2396411"/>
                  <a:pt x="1751682" y="2405592"/>
                </a:cubicBezTo>
                <a:cubicBezTo>
                  <a:pt x="2001398" y="2414773"/>
                  <a:pt x="2313542" y="1698677"/>
                  <a:pt x="2544896" y="1436108"/>
                </a:cubicBezTo>
                <a:cubicBezTo>
                  <a:pt x="2776250" y="1173539"/>
                  <a:pt x="3007605" y="1061534"/>
                  <a:pt x="3139807" y="830180"/>
                </a:cubicBezTo>
                <a:cubicBezTo>
                  <a:pt x="3272009" y="598826"/>
                  <a:pt x="3238959" y="36966"/>
                  <a:pt x="3338111" y="47983"/>
                </a:cubicBezTo>
                <a:cubicBezTo>
                  <a:pt x="3437263" y="59000"/>
                  <a:pt x="3646583" y="646565"/>
                  <a:pt x="3734718" y="896281"/>
                </a:cubicBezTo>
                <a:cubicBezTo>
                  <a:pt x="3822853" y="1145997"/>
                  <a:pt x="3802656" y="1469159"/>
                  <a:pt x="3866921" y="1546277"/>
                </a:cubicBezTo>
                <a:cubicBezTo>
                  <a:pt x="3931186" y="1623395"/>
                  <a:pt x="4037682" y="1344301"/>
                  <a:pt x="4120308" y="1358990"/>
                </a:cubicBezTo>
                <a:cubicBezTo>
                  <a:pt x="4202935" y="1373679"/>
                  <a:pt x="4241494" y="1845569"/>
                  <a:pt x="4362680" y="1634412"/>
                </a:cubicBezTo>
                <a:cubicBezTo>
                  <a:pt x="4483866" y="1423255"/>
                  <a:pt x="4702367" y="53491"/>
                  <a:pt x="4847422" y="92050"/>
                </a:cubicBezTo>
                <a:cubicBezTo>
                  <a:pt x="4992477" y="130609"/>
                  <a:pt x="5109990" y="1480176"/>
                  <a:pt x="5233012" y="1865766"/>
                </a:cubicBezTo>
                <a:cubicBezTo>
                  <a:pt x="5356034" y="2251356"/>
                  <a:pt x="5438661" y="2589206"/>
                  <a:pt x="5585552" y="2405592"/>
                </a:cubicBezTo>
                <a:cubicBezTo>
                  <a:pt x="5732443" y="2221978"/>
                  <a:pt x="5993176" y="1164358"/>
                  <a:pt x="6114361" y="764079"/>
                </a:cubicBezTo>
                <a:cubicBezTo>
                  <a:pt x="6235546" y="363800"/>
                  <a:pt x="6202496" y="44310"/>
                  <a:pt x="6312665" y="3915"/>
                </a:cubicBezTo>
                <a:cubicBezTo>
                  <a:pt x="6422834" y="-36480"/>
                  <a:pt x="6599104" y="242614"/>
                  <a:pt x="6775374" y="521708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904142"/>
              </p:ext>
            </p:extLst>
          </p:nvPr>
        </p:nvGraphicFramePr>
        <p:xfrm>
          <a:off x="8538739" y="5165807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" name="수식" r:id="rId18" imgW="114120" imgH="114120" progId="Equation.3">
                  <p:embed/>
                </p:oleObj>
              </mc:Choice>
              <mc:Fallback>
                <p:oleObj name="수식" r:id="rId18" imgW="114120" imgH="11412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8739" y="5165807"/>
                        <a:ext cx="33655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017217"/>
              </p:ext>
            </p:extLst>
          </p:nvPr>
        </p:nvGraphicFramePr>
        <p:xfrm>
          <a:off x="1103524" y="620688"/>
          <a:ext cx="86201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" name="수식" r:id="rId20" imgW="291973" imgH="190417" progId="Equation.3">
                  <p:embed/>
                </p:oleObj>
              </mc:Choice>
              <mc:Fallback>
                <p:oleObj name="수식" r:id="rId20" imgW="291973" imgH="190417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524" y="620688"/>
                        <a:ext cx="862013" cy="56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99678"/>
              </p:ext>
            </p:extLst>
          </p:nvPr>
        </p:nvGraphicFramePr>
        <p:xfrm>
          <a:off x="7135068" y="692696"/>
          <a:ext cx="7493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" name="수식" r:id="rId22" imgW="253800" imgH="190440" progId="Equation.3">
                  <p:embed/>
                </p:oleObj>
              </mc:Choice>
              <mc:Fallback>
                <p:oleObj name="수식" r:id="rId22" imgW="253800" imgH="190440" progId="Equation.3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068" y="692696"/>
                        <a:ext cx="749300" cy="56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6574" y="3123674"/>
            <a:ext cx="72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beaver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9512" y="4285094"/>
            <a:ext cx="725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Joshua</a:t>
            </a:r>
          </a:p>
          <a:p>
            <a:r>
              <a:rPr lang="en-US" altLang="ko-KR" dirty="0" smtClean="0"/>
              <a:t>tree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512" y="1467490"/>
            <a:ext cx="755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anchor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19" idx="2"/>
          </p:cNvCxnSpPr>
          <p:nvPr/>
        </p:nvCxnSpPr>
        <p:spPr>
          <a:xfrm>
            <a:off x="1187624" y="1602106"/>
            <a:ext cx="429932" cy="5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187624" y="2981275"/>
            <a:ext cx="346907" cy="14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187624" y="4061395"/>
            <a:ext cx="346907" cy="29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6701" y="6085294"/>
            <a:ext cx="783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the pixel space, the distance between the</a:t>
            </a:r>
            <a:r>
              <a:rPr lang="ko-KR" altLang="en-US" dirty="0" smtClean="0"/>
              <a:t> </a:t>
            </a:r>
            <a:r>
              <a:rPr lang="en-US" altLang="ko-KR" dirty="0" smtClean="0"/>
              <a:t>Beaver images can be more far than the distance between the Beaver and the Anchor images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375894" y="6085294"/>
            <a:ext cx="15287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5363" idx="2"/>
          </p:cNvCxnSpPr>
          <p:nvPr/>
        </p:nvCxnSpPr>
        <p:spPr>
          <a:xfrm>
            <a:off x="4358899" y="5869270"/>
            <a:ext cx="0" cy="268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918118" y="5850058"/>
            <a:ext cx="0" cy="268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5368" idx="2"/>
          </p:cNvCxnSpPr>
          <p:nvPr/>
        </p:nvCxnSpPr>
        <p:spPr>
          <a:xfrm>
            <a:off x="5187805" y="5825799"/>
            <a:ext cx="0" cy="177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4355976" y="5963312"/>
            <a:ext cx="862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36096" y="796642"/>
            <a:ext cx="2502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Highly non-linear            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7607682" y="1332766"/>
            <a:ext cx="19231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제목 7"/>
          <p:cNvSpPr txBox="1">
            <a:spLocks/>
          </p:cNvSpPr>
          <p:nvPr/>
        </p:nvSpPr>
        <p:spPr>
          <a:xfrm>
            <a:off x="683568" y="116632"/>
            <a:ext cx="7772400" cy="6143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 as a Universal </a:t>
            </a:r>
            <a:r>
              <a:rPr lang="en-US" altLang="ko-KR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Regressor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2554968" cy="172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937038"/>
              </p:ext>
            </p:extLst>
          </p:nvPr>
        </p:nvGraphicFramePr>
        <p:xfrm>
          <a:off x="2976995" y="2935033"/>
          <a:ext cx="157003" cy="18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3" name="수식" r:id="rId4" imgW="114120" imgH="114120" progId="Equation.3">
                  <p:embed/>
                </p:oleObj>
              </mc:Choice>
              <mc:Fallback>
                <p:oleObj name="수식" r:id="rId4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995" y="2935033"/>
                        <a:ext cx="157003" cy="18997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766466"/>
              </p:ext>
            </p:extLst>
          </p:nvPr>
        </p:nvGraphicFramePr>
        <p:xfrm>
          <a:off x="2921880" y="1684721"/>
          <a:ext cx="996822" cy="316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4" name="수식" r:id="rId6" imgW="723600" imgH="190440" progId="Equation.3">
                  <p:embed/>
                </p:oleObj>
              </mc:Choice>
              <mc:Fallback>
                <p:oleObj name="수식" r:id="rId6" imgW="7236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880" y="1684721"/>
                        <a:ext cx="996822" cy="3163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직선 화살표 연결선 4"/>
          <p:cNvCxnSpPr/>
          <p:nvPr/>
        </p:nvCxnSpPr>
        <p:spPr>
          <a:xfrm flipH="1" flipV="1">
            <a:off x="3077771" y="1484158"/>
            <a:ext cx="235147" cy="325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497863"/>
              </p:ext>
            </p:extLst>
          </p:nvPr>
        </p:nvGraphicFramePr>
        <p:xfrm>
          <a:off x="896460" y="1408834"/>
          <a:ext cx="367328" cy="316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5" name="수식" r:id="rId8" imgW="266400" imgH="190440" progId="Equation.3">
                  <p:embed/>
                </p:oleObj>
              </mc:Choice>
              <mc:Fallback>
                <p:oleObj name="수식" r:id="rId8" imgW="266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460" y="1408834"/>
                        <a:ext cx="367328" cy="3163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297381" y="1643865"/>
            <a:ext cx="785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706" y="3012896"/>
            <a:ext cx="243097" cy="24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74" y="3025863"/>
            <a:ext cx="308512" cy="25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861" y="3024559"/>
            <a:ext cx="250823" cy="23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107" y="3012896"/>
            <a:ext cx="290955" cy="25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791" y="3035545"/>
            <a:ext cx="225741" cy="215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17" y="3015636"/>
            <a:ext cx="248543" cy="253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602" y="3024898"/>
            <a:ext cx="253331" cy="24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320" y="3024747"/>
            <a:ext cx="221552" cy="23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90" y="3034491"/>
            <a:ext cx="243983" cy="20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>
            <a:off x="5291922" y="2945711"/>
            <a:ext cx="29418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352999" y="1098137"/>
            <a:ext cx="0" cy="1847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322461" y="2374643"/>
            <a:ext cx="61077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4" name="타원 23"/>
          <p:cNvSpPr/>
          <p:nvPr/>
        </p:nvSpPr>
        <p:spPr>
          <a:xfrm>
            <a:off x="5322461" y="1870759"/>
            <a:ext cx="61077" cy="6718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5" name="타원 24"/>
          <p:cNvSpPr/>
          <p:nvPr/>
        </p:nvSpPr>
        <p:spPr>
          <a:xfrm>
            <a:off x="5327133" y="1263714"/>
            <a:ext cx="61077" cy="67185"/>
          </a:xfrm>
          <a:prstGeom prst="ellipse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180365"/>
              </p:ext>
            </p:extLst>
          </p:nvPr>
        </p:nvGraphicFramePr>
        <p:xfrm>
          <a:off x="5017077" y="1041489"/>
          <a:ext cx="104092" cy="516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6" name="수식" r:id="rId19" imgW="215640" imgH="977760" progId="Equation.3">
                  <p:embed/>
                </p:oleObj>
              </mc:Choice>
              <mc:Fallback>
                <p:oleObj name="수식" r:id="rId19" imgW="2156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077" y="1041489"/>
                        <a:ext cx="104092" cy="5164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099676"/>
              </p:ext>
            </p:extLst>
          </p:nvPr>
        </p:nvGraphicFramePr>
        <p:xfrm>
          <a:off x="5017077" y="1737902"/>
          <a:ext cx="114501" cy="568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7" name="수식" r:id="rId21" imgW="215640" imgH="977760" progId="Equation.3">
                  <p:embed/>
                </p:oleObj>
              </mc:Choice>
              <mc:Fallback>
                <p:oleObj name="수식" r:id="rId21" imgW="2156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077" y="1737902"/>
                        <a:ext cx="114501" cy="56804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376518"/>
              </p:ext>
            </p:extLst>
          </p:nvPr>
        </p:nvGraphicFramePr>
        <p:xfrm>
          <a:off x="5017077" y="2457569"/>
          <a:ext cx="104091" cy="516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8" name="수식" r:id="rId23" imgW="215640" imgH="977760" progId="Equation.3">
                  <p:embed/>
                </p:oleObj>
              </mc:Choice>
              <mc:Fallback>
                <p:oleObj name="수식" r:id="rId23" imgW="2156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077" y="2457569"/>
                        <a:ext cx="104091" cy="5164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직선 연결선 28"/>
          <p:cNvCxnSpPr/>
          <p:nvPr/>
        </p:nvCxnSpPr>
        <p:spPr>
          <a:xfrm>
            <a:off x="5534260" y="2416279"/>
            <a:ext cx="0" cy="5191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168192" y="2410990"/>
            <a:ext cx="0" cy="5191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765535" y="2408235"/>
            <a:ext cx="0" cy="5191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841614" y="1934027"/>
            <a:ext cx="0" cy="101168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496938" y="1934027"/>
            <a:ext cx="0" cy="101168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145422" y="1927664"/>
            <a:ext cx="0" cy="101168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818844" y="1309969"/>
            <a:ext cx="0" cy="16293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460151" y="1312724"/>
            <a:ext cx="0" cy="16293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70919" y="1299690"/>
            <a:ext cx="0" cy="16293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6"/>
          </p:cNvCxnSpPr>
          <p:nvPr/>
        </p:nvCxnSpPr>
        <p:spPr>
          <a:xfrm>
            <a:off x="5383538" y="2408235"/>
            <a:ext cx="2381997" cy="804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365137" y="1904351"/>
            <a:ext cx="1789630" cy="8044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364849" y="1294551"/>
            <a:ext cx="2706071" cy="8044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5386299" y="1283786"/>
            <a:ext cx="2873420" cy="1266131"/>
          </a:xfrm>
          <a:custGeom>
            <a:avLst/>
            <a:gdLst>
              <a:gd name="connsiteX0" fmla="*/ 0 w 6775374"/>
              <a:gd name="connsiteY0" fmla="*/ 2714065 h 2714065"/>
              <a:gd name="connsiteX1" fmla="*/ 330506 w 6775374"/>
              <a:gd name="connsiteY1" fmla="*/ 2416609 h 2714065"/>
              <a:gd name="connsiteX2" fmla="*/ 1046602 w 6775374"/>
              <a:gd name="connsiteY2" fmla="*/ 1381024 h 2714065"/>
              <a:gd name="connsiteX3" fmla="*/ 1751682 w 6775374"/>
              <a:gd name="connsiteY3" fmla="*/ 2405592 h 2714065"/>
              <a:gd name="connsiteX4" fmla="*/ 2544896 w 6775374"/>
              <a:gd name="connsiteY4" fmla="*/ 1436108 h 2714065"/>
              <a:gd name="connsiteX5" fmla="*/ 3139807 w 6775374"/>
              <a:gd name="connsiteY5" fmla="*/ 830180 h 2714065"/>
              <a:gd name="connsiteX6" fmla="*/ 3338111 w 6775374"/>
              <a:gd name="connsiteY6" fmla="*/ 47983 h 2714065"/>
              <a:gd name="connsiteX7" fmla="*/ 3734718 w 6775374"/>
              <a:gd name="connsiteY7" fmla="*/ 896281 h 2714065"/>
              <a:gd name="connsiteX8" fmla="*/ 3866921 w 6775374"/>
              <a:gd name="connsiteY8" fmla="*/ 1546277 h 2714065"/>
              <a:gd name="connsiteX9" fmla="*/ 4120308 w 6775374"/>
              <a:gd name="connsiteY9" fmla="*/ 1358990 h 2714065"/>
              <a:gd name="connsiteX10" fmla="*/ 4362680 w 6775374"/>
              <a:gd name="connsiteY10" fmla="*/ 1634412 h 2714065"/>
              <a:gd name="connsiteX11" fmla="*/ 4847422 w 6775374"/>
              <a:gd name="connsiteY11" fmla="*/ 92050 h 2714065"/>
              <a:gd name="connsiteX12" fmla="*/ 5233012 w 6775374"/>
              <a:gd name="connsiteY12" fmla="*/ 1865766 h 2714065"/>
              <a:gd name="connsiteX13" fmla="*/ 5585552 w 6775374"/>
              <a:gd name="connsiteY13" fmla="*/ 2405592 h 2714065"/>
              <a:gd name="connsiteX14" fmla="*/ 6114361 w 6775374"/>
              <a:gd name="connsiteY14" fmla="*/ 764079 h 2714065"/>
              <a:gd name="connsiteX15" fmla="*/ 6312665 w 6775374"/>
              <a:gd name="connsiteY15" fmla="*/ 3915 h 2714065"/>
              <a:gd name="connsiteX16" fmla="*/ 6775374 w 6775374"/>
              <a:gd name="connsiteY16" fmla="*/ 521708 h 271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75374" h="2714065">
                <a:moveTo>
                  <a:pt x="0" y="2714065"/>
                </a:moveTo>
                <a:cubicBezTo>
                  <a:pt x="78036" y="2676424"/>
                  <a:pt x="156072" y="2638783"/>
                  <a:pt x="330506" y="2416609"/>
                </a:cubicBezTo>
                <a:cubicBezTo>
                  <a:pt x="504940" y="2194435"/>
                  <a:pt x="809739" y="1382860"/>
                  <a:pt x="1046602" y="1381024"/>
                </a:cubicBezTo>
                <a:cubicBezTo>
                  <a:pt x="1283465" y="1379188"/>
                  <a:pt x="1501966" y="2396411"/>
                  <a:pt x="1751682" y="2405592"/>
                </a:cubicBezTo>
                <a:cubicBezTo>
                  <a:pt x="2001398" y="2414773"/>
                  <a:pt x="2313542" y="1698677"/>
                  <a:pt x="2544896" y="1436108"/>
                </a:cubicBezTo>
                <a:cubicBezTo>
                  <a:pt x="2776250" y="1173539"/>
                  <a:pt x="3007605" y="1061534"/>
                  <a:pt x="3139807" y="830180"/>
                </a:cubicBezTo>
                <a:cubicBezTo>
                  <a:pt x="3272009" y="598826"/>
                  <a:pt x="3238959" y="36966"/>
                  <a:pt x="3338111" y="47983"/>
                </a:cubicBezTo>
                <a:cubicBezTo>
                  <a:pt x="3437263" y="59000"/>
                  <a:pt x="3646583" y="646565"/>
                  <a:pt x="3734718" y="896281"/>
                </a:cubicBezTo>
                <a:cubicBezTo>
                  <a:pt x="3822853" y="1145997"/>
                  <a:pt x="3802656" y="1469159"/>
                  <a:pt x="3866921" y="1546277"/>
                </a:cubicBezTo>
                <a:cubicBezTo>
                  <a:pt x="3931186" y="1623395"/>
                  <a:pt x="4037682" y="1344301"/>
                  <a:pt x="4120308" y="1358990"/>
                </a:cubicBezTo>
                <a:cubicBezTo>
                  <a:pt x="4202935" y="1373679"/>
                  <a:pt x="4241494" y="1845569"/>
                  <a:pt x="4362680" y="1634412"/>
                </a:cubicBezTo>
                <a:cubicBezTo>
                  <a:pt x="4483866" y="1423255"/>
                  <a:pt x="4702367" y="53491"/>
                  <a:pt x="4847422" y="92050"/>
                </a:cubicBezTo>
                <a:cubicBezTo>
                  <a:pt x="4992477" y="130609"/>
                  <a:pt x="5109990" y="1480176"/>
                  <a:pt x="5233012" y="1865766"/>
                </a:cubicBezTo>
                <a:cubicBezTo>
                  <a:pt x="5356034" y="2251356"/>
                  <a:pt x="5438661" y="2589206"/>
                  <a:pt x="5585552" y="2405592"/>
                </a:cubicBezTo>
                <a:cubicBezTo>
                  <a:pt x="5732443" y="2221978"/>
                  <a:pt x="5993176" y="1164358"/>
                  <a:pt x="6114361" y="764079"/>
                </a:cubicBezTo>
                <a:cubicBezTo>
                  <a:pt x="6235546" y="363800"/>
                  <a:pt x="6202496" y="44310"/>
                  <a:pt x="6312665" y="3915"/>
                </a:cubicBezTo>
                <a:cubicBezTo>
                  <a:pt x="6422834" y="-36480"/>
                  <a:pt x="6599104" y="242614"/>
                  <a:pt x="6775374" y="521708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630039"/>
              </p:ext>
            </p:extLst>
          </p:nvPr>
        </p:nvGraphicFramePr>
        <p:xfrm>
          <a:off x="8262391" y="2957044"/>
          <a:ext cx="142730" cy="157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9" name="수식" r:id="rId25" imgW="114120" imgH="114120" progId="Equation.3">
                  <p:embed/>
                </p:oleObj>
              </mc:Choice>
              <mc:Fallback>
                <p:oleObj name="수식" r:id="rId25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2391" y="2957044"/>
                        <a:ext cx="142730" cy="1570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289415"/>
              </p:ext>
            </p:extLst>
          </p:nvPr>
        </p:nvGraphicFramePr>
        <p:xfrm>
          <a:off x="5109133" y="836712"/>
          <a:ext cx="365578" cy="26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0" name="수식" r:id="rId27" imgW="291973" imgH="190417" progId="Equation.3">
                  <p:embed/>
                </p:oleObj>
              </mc:Choice>
              <mc:Fallback>
                <p:oleObj name="수식" r:id="rId27" imgW="291973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133" y="836712"/>
                        <a:ext cx="365578" cy="261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210864"/>
              </p:ext>
            </p:extLst>
          </p:nvPr>
        </p:nvGraphicFramePr>
        <p:xfrm>
          <a:off x="7596336" y="832204"/>
          <a:ext cx="317776" cy="26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1" name="수식" r:id="rId29" imgW="253800" imgH="190440" progId="Equation.3">
                  <p:embed/>
                </p:oleObj>
              </mc:Choice>
              <mc:Fallback>
                <p:oleObj name="수식" r:id="rId29" imgW="253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832204"/>
                        <a:ext cx="317776" cy="261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499992" y="1897366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beaver</a:t>
            </a:r>
            <a:endParaRPr lang="ko-KR" alt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4501238" y="2439177"/>
            <a:ext cx="5004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Joshua</a:t>
            </a:r>
          </a:p>
          <a:p>
            <a:r>
              <a:rPr lang="en-US" altLang="ko-KR" sz="1050" dirty="0" smtClean="0"/>
              <a:t>tree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4501238" y="1124744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anchor</a:t>
            </a:r>
            <a:endParaRPr lang="ko-KR" altLang="en-US" sz="1050" dirty="0"/>
          </a:p>
        </p:txBody>
      </p:sp>
      <p:cxnSp>
        <p:nvCxnSpPr>
          <p:cNvPr id="48" name="직선 화살표 연결선 47"/>
          <p:cNvCxnSpPr>
            <a:endCxn id="25" idx="2"/>
          </p:cNvCxnSpPr>
          <p:nvPr/>
        </p:nvCxnSpPr>
        <p:spPr>
          <a:xfrm>
            <a:off x="5144800" y="1294551"/>
            <a:ext cx="182333" cy="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5144800" y="1937943"/>
            <a:ext cx="147122" cy="66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5144800" y="2441827"/>
            <a:ext cx="147122" cy="13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26862" y="836712"/>
            <a:ext cx="2409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Highly non-linear          = neural network   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7867532" y="1168902"/>
            <a:ext cx="81559" cy="335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5493271" y="2367588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45671" y="2204864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798071" y="1895641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580112" y="1916832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940152" y="2069232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6003174" y="2267586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093692" y="2389033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364088" y="2541433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219198" y="2132856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371598" y="2132856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446011" y="1868634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598411" y="1628800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588224" y="1835538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6773958" y="1268760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934516" y="1421160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7011286" y="2051562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092280" y="1868634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7164288" y="1988840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316688" y="1844824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7299318" y="1340768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7416003" y="1268760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524328" y="1475498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7524328" y="1979554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7587350" y="2339594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7712318" y="2372690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7864718" y="2204864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7884368" y="1628800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8034387" y="1246753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67544" y="4077072"/>
            <a:ext cx="7371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model                      can only represent a linear relationship.</a:t>
            </a:r>
          </a:p>
          <a:p>
            <a:r>
              <a:rPr lang="en-US" altLang="ko-KR" dirty="0" smtClean="0"/>
              <a:t>In comparison,             “neural network” can represent a highly non-linear relationship.</a:t>
            </a:r>
          </a:p>
          <a:p>
            <a:r>
              <a:rPr lang="en-US" altLang="ko-KR" dirty="0" smtClean="0"/>
              <a:t>So it can be said that             “neural network”  has a greater representation power than </a:t>
            </a:r>
          </a:p>
          <a:p>
            <a:endParaRPr lang="en-US" altLang="ko-KR" dirty="0"/>
          </a:p>
        </p:txBody>
      </p:sp>
      <p:graphicFrame>
        <p:nvGraphicFramePr>
          <p:cNvPr id="85" name="개체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206233"/>
              </p:ext>
            </p:extLst>
          </p:nvPr>
        </p:nvGraphicFramePr>
        <p:xfrm>
          <a:off x="1538139" y="4115172"/>
          <a:ext cx="9953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2" name="수식" r:id="rId31" imgW="723600" imgH="190440" progId="Equation.3">
                  <p:embed/>
                </p:oleObj>
              </mc:Choice>
              <mc:Fallback>
                <p:oleObj name="수식" r:id="rId31" imgW="723600" imgH="1904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139" y="4115172"/>
                        <a:ext cx="995362" cy="31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개체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498236"/>
              </p:ext>
            </p:extLst>
          </p:nvPr>
        </p:nvGraphicFramePr>
        <p:xfrm>
          <a:off x="1835696" y="4374629"/>
          <a:ext cx="5413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3" name="수식" r:id="rId33" imgW="393480" imgH="190440" progId="Equation.3">
                  <p:embed/>
                </p:oleObj>
              </mc:Choice>
              <mc:Fallback>
                <p:oleObj name="수식" r:id="rId33" imgW="393480" imgH="190440" progId="Equation.3">
                  <p:embed/>
                  <p:pic>
                    <p:nvPicPr>
                      <p:cNvPr id="0" name="개체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374629"/>
                        <a:ext cx="541337" cy="31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개체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658229"/>
              </p:ext>
            </p:extLst>
          </p:nvPr>
        </p:nvGraphicFramePr>
        <p:xfrm>
          <a:off x="7668344" y="4653136"/>
          <a:ext cx="9953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4" name="수식" r:id="rId35" imgW="723586" imgH="190417" progId="Equation.3">
                  <p:embed/>
                </p:oleObj>
              </mc:Choice>
              <mc:Fallback>
                <p:oleObj name="수식" r:id="rId35" imgW="723586" imgH="190417" progId="Equation.3">
                  <p:embed/>
                  <p:pic>
                    <p:nvPicPr>
                      <p:cNvPr id="0" name="개체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4653136"/>
                        <a:ext cx="995363" cy="31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개체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991424"/>
              </p:ext>
            </p:extLst>
          </p:nvPr>
        </p:nvGraphicFramePr>
        <p:xfrm>
          <a:off x="2302470" y="4652243"/>
          <a:ext cx="5413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5" name="수식" r:id="rId36" imgW="393480" imgH="190440" progId="Equation.3">
                  <p:embed/>
                </p:oleObj>
              </mc:Choice>
              <mc:Fallback>
                <p:oleObj name="수식" r:id="rId36" imgW="393480" imgH="190440" progId="Equation.3">
                  <p:embed/>
                  <p:pic>
                    <p:nvPicPr>
                      <p:cNvPr id="0" name="개체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470" y="4652243"/>
                        <a:ext cx="541338" cy="31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011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274" y="2302590"/>
            <a:ext cx="3866198" cy="317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40966"/>
            <a:ext cx="4000501" cy="257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876" y="2452937"/>
            <a:ext cx="727456" cy="55594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64" y="4977248"/>
            <a:ext cx="591427" cy="50002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28316"/>
            <a:ext cx="597342" cy="514541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19872" y="2452937"/>
            <a:ext cx="1008112" cy="2909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fa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2028064" y="4181129"/>
            <a:ext cx="295713" cy="724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619491" y="3042857"/>
            <a:ext cx="0" cy="27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</p:cNvCxnSpPr>
          <p:nvPr/>
        </p:nvCxnSpPr>
        <p:spPr>
          <a:xfrm>
            <a:off x="1414287" y="3042857"/>
            <a:ext cx="298671" cy="41819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397153"/>
            <a:ext cx="522408" cy="50809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 flipH="1" flipV="1">
            <a:off x="3059832" y="3907834"/>
            <a:ext cx="360040" cy="489319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35049" y="2642239"/>
            <a:ext cx="348519" cy="436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308304" y="2085969"/>
            <a:ext cx="792088" cy="1231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08304" y="4469161"/>
            <a:ext cx="792088" cy="1231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52725" y="2236913"/>
            <a:ext cx="383371" cy="773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362731"/>
            <a:ext cx="597342" cy="514541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574" y="5365953"/>
            <a:ext cx="522408" cy="50809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화살표 연결선 19"/>
          <p:cNvCxnSpPr>
            <a:stCxn id="23" idx="0"/>
          </p:cNvCxnSpPr>
          <p:nvPr/>
        </p:nvCxnSpPr>
        <p:spPr>
          <a:xfrm flipV="1">
            <a:off x="6454847" y="4651200"/>
            <a:ext cx="205385" cy="71153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7164288" y="4651200"/>
            <a:ext cx="540060" cy="71153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10" y="2174966"/>
            <a:ext cx="727456" cy="55594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240944"/>
            <a:ext cx="591427" cy="50002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직선 화살표 연결선 27"/>
          <p:cNvCxnSpPr/>
          <p:nvPr/>
        </p:nvCxnSpPr>
        <p:spPr>
          <a:xfrm>
            <a:off x="6454847" y="2785586"/>
            <a:ext cx="205385" cy="466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7308304" y="2860455"/>
            <a:ext cx="288032" cy="39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오른쪽 화살표 32"/>
          <p:cNvSpPr/>
          <p:nvPr/>
        </p:nvSpPr>
        <p:spPr>
          <a:xfrm>
            <a:off x="3537060" y="3317033"/>
            <a:ext cx="170735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923110"/>
              </p:ext>
            </p:extLst>
          </p:nvPr>
        </p:nvGraphicFramePr>
        <p:xfrm>
          <a:off x="4090988" y="2809976"/>
          <a:ext cx="6731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7" name="수식" r:id="rId9" imgW="228600" imgH="190440" progId="Equation.3">
                  <p:embed/>
                </p:oleObj>
              </mc:Choice>
              <mc:Fallback>
                <p:oleObj name="수식" r:id="rId9" imgW="228600" imgH="190440" progId="Equation.3">
                  <p:embed/>
                  <p:pic>
                    <p:nvPicPr>
                      <p:cNvPr id="0" name="개체 15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2809976"/>
                        <a:ext cx="673100" cy="561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908888"/>
              </p:ext>
            </p:extLst>
          </p:nvPr>
        </p:nvGraphicFramePr>
        <p:xfrm>
          <a:off x="7956376" y="4343273"/>
          <a:ext cx="7112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8" name="수식" r:id="rId11" imgW="241200" imgH="190440" progId="Equation.3">
                  <p:embed/>
                </p:oleObj>
              </mc:Choice>
              <mc:Fallback>
                <p:oleObj name="수식" r:id="rId11" imgW="241200" imgH="190440" progId="Equation.3">
                  <p:embed/>
                  <p:pic>
                    <p:nvPicPr>
                      <p:cNvPr id="0" name="개체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76" y="4343273"/>
                        <a:ext cx="711200" cy="561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635896" y="2515653"/>
            <a:ext cx="157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Feature mapping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08304" y="4757193"/>
            <a:ext cx="179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Separating function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7544" y="764704"/>
            <a:ext cx="7835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In the pixel space, the distance between the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Beaver images can be larger than the distance between the Beaver and the Anchor images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583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011" y="5437549"/>
            <a:ext cx="573209" cy="53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171" y="5465346"/>
            <a:ext cx="727456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919" y="5462550"/>
            <a:ext cx="591427" cy="5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923" y="5437549"/>
            <a:ext cx="686056" cy="54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397" y="5486100"/>
            <a:ext cx="532285" cy="46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394" y="5443423"/>
            <a:ext cx="586051" cy="5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134" y="5463276"/>
            <a:ext cx="597342" cy="51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55" y="5462954"/>
            <a:ext cx="522408" cy="50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993" y="5483841"/>
            <a:ext cx="575298" cy="44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1534531" y="5293533"/>
            <a:ext cx="6936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1678547" y="476672"/>
            <a:ext cx="0" cy="4816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229444"/>
              </p:ext>
            </p:extLst>
          </p:nvPr>
        </p:nvGraphicFramePr>
        <p:xfrm>
          <a:off x="886459" y="548680"/>
          <a:ext cx="245443" cy="110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6" name="수식" r:id="rId12" imgW="215640" imgH="977760" progId="Equation.3">
                  <p:embed/>
                </p:oleObj>
              </mc:Choice>
              <mc:Fallback>
                <p:oleObj name="수식" r:id="rId12" imgW="2156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459" y="548680"/>
                        <a:ext cx="245443" cy="11069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32265"/>
              </p:ext>
            </p:extLst>
          </p:nvPr>
        </p:nvGraphicFramePr>
        <p:xfrm>
          <a:off x="886459" y="1844824"/>
          <a:ext cx="269987" cy="1217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7" name="수식" r:id="rId14" imgW="215640" imgH="977760" progId="Equation.3">
                  <p:embed/>
                </p:oleObj>
              </mc:Choice>
              <mc:Fallback>
                <p:oleObj name="수식" r:id="rId14" imgW="2156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459" y="1844824"/>
                        <a:ext cx="269987" cy="12176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347943"/>
              </p:ext>
            </p:extLst>
          </p:nvPr>
        </p:nvGraphicFramePr>
        <p:xfrm>
          <a:off x="886459" y="3246720"/>
          <a:ext cx="245442" cy="110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8" name="수식" r:id="rId16" imgW="215640" imgH="977760" progId="Equation.3">
                  <p:embed/>
                </p:oleObj>
              </mc:Choice>
              <mc:Fallback>
                <p:oleObj name="수식" r:id="rId16" imgW="2156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459" y="3246720"/>
                        <a:ext cx="245442" cy="11069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144961"/>
              </p:ext>
            </p:extLst>
          </p:nvPr>
        </p:nvGraphicFramePr>
        <p:xfrm>
          <a:off x="8538739" y="5317825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9" name="수식" r:id="rId18" imgW="114120" imgH="114120" progId="Equation.3">
                  <p:embed/>
                </p:oleObj>
              </mc:Choice>
              <mc:Fallback>
                <p:oleObj name="수식" r:id="rId18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8739" y="5317825"/>
                        <a:ext cx="33655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96772"/>
              </p:ext>
            </p:extLst>
          </p:nvPr>
        </p:nvGraphicFramePr>
        <p:xfrm>
          <a:off x="1910003" y="268770"/>
          <a:ext cx="23971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0" name="수식" r:id="rId20" imgW="812520" imgH="190440" progId="Equation.3">
                  <p:embed/>
                </p:oleObj>
              </mc:Choice>
              <mc:Fallback>
                <p:oleObj name="수식" r:id="rId20" imgW="8125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003" y="268770"/>
                        <a:ext cx="2397125" cy="56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897159"/>
              </p:ext>
            </p:extLst>
          </p:nvPr>
        </p:nvGraphicFramePr>
        <p:xfrm>
          <a:off x="7820025" y="142875"/>
          <a:ext cx="7127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" name="수식" r:id="rId22" imgW="241200" imgH="190440" progId="Equation.3">
                  <p:embed/>
                </p:oleObj>
              </mc:Choice>
              <mc:Fallback>
                <p:oleObj name="수식" r:id="rId22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0025" y="142875"/>
                        <a:ext cx="712788" cy="560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6574" y="2416029"/>
            <a:ext cx="72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beaver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9512" y="3436675"/>
            <a:ext cx="725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Joshua</a:t>
            </a:r>
          </a:p>
          <a:p>
            <a:r>
              <a:rPr lang="en-US" altLang="ko-KR" dirty="0" smtClean="0"/>
              <a:t>tree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512" y="956525"/>
            <a:ext cx="755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anchor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87624" y="1091141"/>
            <a:ext cx="429932" cy="5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187624" y="2273630"/>
            <a:ext cx="346907" cy="14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187624" y="3212976"/>
            <a:ext cx="346907" cy="29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5536" y="6093296"/>
            <a:ext cx="783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Try to find a function           which maps      to a feature space             ,  where the vectors belonging to the same class  become closer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157740" y="260648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Not so non-linear</a:t>
            </a:r>
            <a:endParaRPr lang="ko-KR" altLang="en-US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547664" y="3789040"/>
            <a:ext cx="6936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2051720" y="3728049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771800" y="3728049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441906" y="3728049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283968" y="372804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893083" y="37390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508104" y="37390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804248" y="3728049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413363" y="3728049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7967393" y="3728049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051720" y="3933056"/>
            <a:ext cx="54231" cy="1288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2841616" y="3883083"/>
            <a:ext cx="600290" cy="1346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3597419" y="3933057"/>
            <a:ext cx="3477978" cy="1360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2841615" y="3933057"/>
            <a:ext cx="1442353" cy="1296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4457421" y="3933057"/>
            <a:ext cx="435662" cy="1360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 flipV="1">
            <a:off x="5652120" y="3933057"/>
            <a:ext cx="265998" cy="1296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1" name="직선 화살표 연결선 15360"/>
          <p:cNvCxnSpPr/>
          <p:nvPr/>
        </p:nvCxnSpPr>
        <p:spPr>
          <a:xfrm flipV="1">
            <a:off x="5187805" y="3872065"/>
            <a:ext cx="1600247" cy="135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2" name="직선 화살표 연결선 15371"/>
          <p:cNvCxnSpPr>
            <a:endCxn id="61" idx="4"/>
          </p:cNvCxnSpPr>
          <p:nvPr/>
        </p:nvCxnSpPr>
        <p:spPr>
          <a:xfrm flipV="1">
            <a:off x="6658759" y="3872065"/>
            <a:ext cx="826612" cy="1421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4" name="직선 화살표 연결선 15373"/>
          <p:cNvCxnSpPr/>
          <p:nvPr/>
        </p:nvCxnSpPr>
        <p:spPr>
          <a:xfrm flipH="1" flipV="1">
            <a:off x="8039401" y="3933057"/>
            <a:ext cx="48241" cy="1296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1619672" y="299695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1619672" y="21328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1619672" y="1030702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80" name="직선 연결선 15379"/>
          <p:cNvCxnSpPr>
            <a:stCxn id="2" idx="0"/>
          </p:cNvCxnSpPr>
          <p:nvPr/>
        </p:nvCxnSpPr>
        <p:spPr>
          <a:xfrm flipV="1">
            <a:off x="2123728" y="3212976"/>
            <a:ext cx="0" cy="515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2854825" y="3007969"/>
            <a:ext cx="0" cy="68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3502897" y="2913927"/>
            <a:ext cx="0" cy="82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4355976" y="2464956"/>
            <a:ext cx="0" cy="121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4970997" y="2370914"/>
            <a:ext cx="0" cy="131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5597035" y="2254467"/>
            <a:ext cx="0" cy="1481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6887273" y="829157"/>
            <a:ext cx="0" cy="288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7491277" y="956525"/>
            <a:ext cx="0" cy="2759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8045307" y="908720"/>
            <a:ext cx="0" cy="283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4" name="자유형 15383"/>
          <p:cNvSpPr/>
          <p:nvPr/>
        </p:nvSpPr>
        <p:spPr>
          <a:xfrm>
            <a:off x="1817783" y="793214"/>
            <a:ext cx="6577070" cy="2644049"/>
          </a:xfrm>
          <a:custGeom>
            <a:avLst/>
            <a:gdLst>
              <a:gd name="connsiteX0" fmla="*/ 0 w 6577070"/>
              <a:gd name="connsiteY0" fmla="*/ 2644049 h 2644049"/>
              <a:gd name="connsiteX1" fmla="*/ 374574 w 6577070"/>
              <a:gd name="connsiteY1" fmla="*/ 2379644 h 2644049"/>
              <a:gd name="connsiteX2" fmla="*/ 1222872 w 6577070"/>
              <a:gd name="connsiteY2" fmla="*/ 2148290 h 2644049"/>
              <a:gd name="connsiteX3" fmla="*/ 1905918 w 6577070"/>
              <a:gd name="connsiteY3" fmla="*/ 2060155 h 2644049"/>
              <a:gd name="connsiteX4" fmla="*/ 2599981 w 6577070"/>
              <a:gd name="connsiteY4" fmla="*/ 1696598 h 2644049"/>
              <a:gd name="connsiteX5" fmla="*/ 3128790 w 6577070"/>
              <a:gd name="connsiteY5" fmla="*/ 1564396 h 2644049"/>
              <a:gd name="connsiteX6" fmla="*/ 3944039 w 6577070"/>
              <a:gd name="connsiteY6" fmla="*/ 1410159 h 2644049"/>
              <a:gd name="connsiteX7" fmla="*/ 5023692 w 6577070"/>
              <a:gd name="connsiteY7" fmla="*/ 77119 h 2644049"/>
              <a:gd name="connsiteX8" fmla="*/ 5894024 w 6577070"/>
              <a:gd name="connsiteY8" fmla="*/ 209321 h 2644049"/>
              <a:gd name="connsiteX9" fmla="*/ 6577070 w 6577070"/>
              <a:gd name="connsiteY9" fmla="*/ 0 h 264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7070" h="2644049">
                <a:moveTo>
                  <a:pt x="0" y="2644049"/>
                </a:moveTo>
                <a:cubicBezTo>
                  <a:pt x="85381" y="2553160"/>
                  <a:pt x="170762" y="2462271"/>
                  <a:pt x="374574" y="2379644"/>
                </a:cubicBezTo>
                <a:cubicBezTo>
                  <a:pt x="578386" y="2297017"/>
                  <a:pt x="967648" y="2201538"/>
                  <a:pt x="1222872" y="2148290"/>
                </a:cubicBezTo>
                <a:cubicBezTo>
                  <a:pt x="1478096" y="2095042"/>
                  <a:pt x="1676400" y="2135437"/>
                  <a:pt x="1905918" y="2060155"/>
                </a:cubicBezTo>
                <a:cubicBezTo>
                  <a:pt x="2135436" y="1984873"/>
                  <a:pt x="2396169" y="1779225"/>
                  <a:pt x="2599981" y="1696598"/>
                </a:cubicBezTo>
                <a:cubicBezTo>
                  <a:pt x="2803793" y="1613971"/>
                  <a:pt x="2904780" y="1612136"/>
                  <a:pt x="3128790" y="1564396"/>
                </a:cubicBezTo>
                <a:cubicBezTo>
                  <a:pt x="3352800" y="1516656"/>
                  <a:pt x="3628222" y="1658038"/>
                  <a:pt x="3944039" y="1410159"/>
                </a:cubicBezTo>
                <a:cubicBezTo>
                  <a:pt x="4259856" y="1162280"/>
                  <a:pt x="4698695" y="277259"/>
                  <a:pt x="5023692" y="77119"/>
                </a:cubicBezTo>
                <a:cubicBezTo>
                  <a:pt x="5348689" y="-123021"/>
                  <a:pt x="5635128" y="222174"/>
                  <a:pt x="5894024" y="209321"/>
                </a:cubicBezTo>
                <a:cubicBezTo>
                  <a:pt x="6152920" y="196468"/>
                  <a:pt x="6364995" y="98234"/>
                  <a:pt x="657707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387" name="개체 153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719221"/>
              </p:ext>
            </p:extLst>
          </p:nvPr>
        </p:nvGraphicFramePr>
        <p:xfrm>
          <a:off x="8308975" y="3462338"/>
          <a:ext cx="7842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" name="수식" r:id="rId24" imgW="266400" imgH="190440" progId="Equation.3">
                  <p:embed/>
                </p:oleObj>
              </mc:Choice>
              <mc:Fallback>
                <p:oleObj name="수식" r:id="rId24" imgW="266400" imgH="190440" progId="Equation.3">
                  <p:embed/>
                  <p:pic>
                    <p:nvPicPr>
                      <p:cNvPr id="0" name="개체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8975" y="3462338"/>
                        <a:ext cx="784225" cy="56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7665863" y="3995772"/>
            <a:ext cx="12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Feature space</a:t>
            </a:r>
            <a:endParaRPr lang="ko-KR" altLang="en-US" dirty="0"/>
          </a:p>
        </p:txBody>
      </p:sp>
      <p:sp>
        <p:nvSpPr>
          <p:cNvPr id="15388" name="TextBox 15387"/>
          <p:cNvSpPr txBox="1"/>
          <p:nvPr/>
        </p:nvSpPr>
        <p:spPr>
          <a:xfrm>
            <a:off x="161659" y="4438853"/>
            <a:ext cx="130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Feature</a:t>
            </a:r>
          </a:p>
          <a:p>
            <a:r>
              <a:rPr lang="en-US" altLang="ko-KR" dirty="0" smtClean="0"/>
              <a:t>Engineering: </a:t>
            </a:r>
          </a:p>
          <a:p>
            <a:r>
              <a:rPr lang="en-US" altLang="ko-KR" dirty="0" smtClean="0"/>
              <a:t>ex) sift, hog, </a:t>
            </a:r>
            <a:endParaRPr lang="ko-KR" altLang="en-US" dirty="0"/>
          </a:p>
        </p:txBody>
      </p:sp>
      <p:cxnSp>
        <p:nvCxnSpPr>
          <p:cNvPr id="15390" name="직선 화살표 연결선 15389"/>
          <p:cNvCxnSpPr>
            <a:endCxn id="15392" idx="2"/>
          </p:cNvCxnSpPr>
          <p:nvPr/>
        </p:nvCxnSpPr>
        <p:spPr>
          <a:xfrm flipV="1">
            <a:off x="1361077" y="4596807"/>
            <a:ext cx="456706" cy="200346"/>
          </a:xfrm>
          <a:prstGeom prst="straightConnector1">
            <a:avLst/>
          </a:prstGeom>
          <a:ln w="762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2" name="타원 15391"/>
          <p:cNvSpPr/>
          <p:nvPr/>
        </p:nvSpPr>
        <p:spPr>
          <a:xfrm>
            <a:off x="1817783" y="4180438"/>
            <a:ext cx="6497392" cy="83273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394" name="개체 153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371978"/>
              </p:ext>
            </p:extLst>
          </p:nvPr>
        </p:nvGraphicFramePr>
        <p:xfrm>
          <a:off x="2385157" y="6079875"/>
          <a:ext cx="458651" cy="382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" name="수식" r:id="rId26" imgW="228600" imgH="190440" progId="Equation.3">
                  <p:embed/>
                </p:oleObj>
              </mc:Choice>
              <mc:Fallback>
                <p:oleObj name="수식" r:id="rId26" imgW="228600" imgH="190440" progId="Equation.3">
                  <p:embed/>
                  <p:pic>
                    <p:nvPicPr>
                      <p:cNvPr id="0" name="개체 15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5157" y="6079875"/>
                        <a:ext cx="458651" cy="382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396" name="직선 화살표 연결선 15395"/>
          <p:cNvCxnSpPr/>
          <p:nvPr/>
        </p:nvCxnSpPr>
        <p:spPr>
          <a:xfrm>
            <a:off x="755576" y="5437549"/>
            <a:ext cx="57062" cy="58373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59678"/>
              </p:ext>
            </p:extLst>
          </p:nvPr>
        </p:nvGraphicFramePr>
        <p:xfrm>
          <a:off x="5597264" y="6051063"/>
          <a:ext cx="648120" cy="46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4" name="수식" r:id="rId28" imgW="266400" imgH="190440" progId="Equation.3">
                  <p:embed/>
                </p:oleObj>
              </mc:Choice>
              <mc:Fallback>
                <p:oleObj name="수식" r:id="rId28" imgW="266400" imgH="190440" progId="Equation.3">
                  <p:embed/>
                  <p:pic>
                    <p:nvPicPr>
                      <p:cNvPr id="0" name="개체 15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264" y="6051063"/>
                        <a:ext cx="648120" cy="463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683758"/>
              </p:ext>
            </p:extLst>
          </p:nvPr>
        </p:nvGraphicFramePr>
        <p:xfrm>
          <a:off x="3790132" y="6149051"/>
          <a:ext cx="277812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5" name="수식" r:id="rId30" imgW="114120" imgH="114120" progId="Equation.3">
                  <p:embed/>
                </p:oleObj>
              </mc:Choice>
              <mc:Fallback>
                <p:oleObj name="수식" r:id="rId30" imgW="114120" imgH="11412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132" y="6149051"/>
                        <a:ext cx="277812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17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23528" y="1574205"/>
            <a:ext cx="5076223" cy="4015035"/>
            <a:chOff x="161659" y="142875"/>
            <a:chExt cx="8992837" cy="5878413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011" y="5437549"/>
              <a:ext cx="573209" cy="533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171" y="5465346"/>
              <a:ext cx="727456" cy="555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8919" y="5462550"/>
              <a:ext cx="591427" cy="5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5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2923" y="5437549"/>
              <a:ext cx="686056" cy="544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397" y="5486100"/>
              <a:ext cx="532285" cy="462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7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4394" y="5443423"/>
              <a:ext cx="586051" cy="543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8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134" y="5463276"/>
              <a:ext cx="597342" cy="514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9" name="Picture 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555" y="5462954"/>
              <a:ext cx="522408" cy="508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70" name="Picture 1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9993" y="5483841"/>
              <a:ext cx="575298" cy="440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직선 화살표 연결선 4"/>
            <p:cNvCxnSpPr/>
            <p:nvPr/>
          </p:nvCxnSpPr>
          <p:spPr>
            <a:xfrm>
              <a:off x="1534531" y="5293533"/>
              <a:ext cx="69367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1678547" y="476672"/>
              <a:ext cx="0" cy="48168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개체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7320318"/>
                </p:ext>
              </p:extLst>
            </p:nvPr>
          </p:nvGraphicFramePr>
          <p:xfrm>
            <a:off x="886459" y="548680"/>
            <a:ext cx="245443" cy="1106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66" name="수식" r:id="rId12" imgW="215640" imgH="977760" progId="Equation.3">
                    <p:embed/>
                  </p:oleObj>
                </mc:Choice>
                <mc:Fallback>
                  <p:oleObj name="수식" r:id="rId12" imgW="215640" imgH="977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459" y="548680"/>
                          <a:ext cx="245443" cy="110695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4013725"/>
                </p:ext>
              </p:extLst>
            </p:nvPr>
          </p:nvGraphicFramePr>
          <p:xfrm>
            <a:off x="886459" y="1844824"/>
            <a:ext cx="269987" cy="1217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67" name="수식" r:id="rId14" imgW="215640" imgH="977760" progId="Equation.3">
                    <p:embed/>
                  </p:oleObj>
                </mc:Choice>
                <mc:Fallback>
                  <p:oleObj name="수식" r:id="rId14" imgW="215640" imgH="977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459" y="1844824"/>
                          <a:ext cx="269987" cy="121765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개체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480302"/>
                </p:ext>
              </p:extLst>
            </p:nvPr>
          </p:nvGraphicFramePr>
          <p:xfrm>
            <a:off x="886459" y="3246720"/>
            <a:ext cx="245442" cy="1106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68" name="수식" r:id="rId16" imgW="215640" imgH="977760" progId="Equation.3">
                    <p:embed/>
                  </p:oleObj>
                </mc:Choice>
                <mc:Fallback>
                  <p:oleObj name="수식" r:id="rId16" imgW="215640" imgH="977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459" y="3246720"/>
                          <a:ext cx="245442" cy="110695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개체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5519540"/>
                </p:ext>
              </p:extLst>
            </p:nvPr>
          </p:nvGraphicFramePr>
          <p:xfrm>
            <a:off x="8538739" y="5317825"/>
            <a:ext cx="33655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69" name="수식" r:id="rId18" imgW="114102" imgH="114102" progId="Equation.3">
                    <p:embed/>
                  </p:oleObj>
                </mc:Choice>
                <mc:Fallback>
                  <p:oleObj name="수식" r:id="rId18" imgW="114102" imgH="1141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8739" y="5317825"/>
                          <a:ext cx="336550" cy="3365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개체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8142598"/>
                </p:ext>
              </p:extLst>
            </p:nvPr>
          </p:nvGraphicFramePr>
          <p:xfrm>
            <a:off x="1910003" y="268770"/>
            <a:ext cx="2397125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70" name="수식" r:id="rId20" imgW="812520" imgH="190440" progId="Equation.3">
                    <p:embed/>
                  </p:oleObj>
                </mc:Choice>
                <mc:Fallback>
                  <p:oleObj name="수식" r:id="rId20" imgW="81252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003" y="268770"/>
                          <a:ext cx="2397125" cy="5603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개체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2221185"/>
                </p:ext>
              </p:extLst>
            </p:nvPr>
          </p:nvGraphicFramePr>
          <p:xfrm>
            <a:off x="7820025" y="142875"/>
            <a:ext cx="712788" cy="560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71" name="수식" r:id="rId22" imgW="241200" imgH="190440" progId="Equation.3">
                    <p:embed/>
                  </p:oleObj>
                </mc:Choice>
                <mc:Fallback>
                  <p:oleObj name="수식" r:id="rId22" imgW="24120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0025" y="142875"/>
                          <a:ext cx="712788" cy="5603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176574" y="2416029"/>
              <a:ext cx="923509" cy="383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beaver</a:t>
              </a:r>
              <a:endParaRPr lang="ko-KR" altLang="en-US" sz="105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9513" y="3436676"/>
              <a:ext cx="914990" cy="63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Joshua</a:t>
              </a:r>
            </a:p>
            <a:p>
              <a:r>
                <a:rPr lang="en-US" altLang="ko-KR" sz="1050" dirty="0" smtClean="0"/>
                <a:t>tree</a:t>
              </a:r>
              <a:endParaRPr lang="ko-KR" altLang="en-US" sz="105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513" y="956525"/>
              <a:ext cx="937708" cy="383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anchor</a:t>
              </a:r>
              <a:endParaRPr lang="ko-KR" altLang="en-US" sz="1050" dirty="0"/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1187624" y="1091141"/>
              <a:ext cx="429932" cy="59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1187624" y="2273630"/>
              <a:ext cx="346907" cy="1423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V="1">
              <a:off x="1187624" y="3212976"/>
              <a:ext cx="346907" cy="2957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647020" y="222808"/>
              <a:ext cx="2349097" cy="45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Not so non-linear</a:t>
              </a:r>
              <a:endParaRPr lang="ko-KR" altLang="en-US" sz="14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547664" y="3789040"/>
              <a:ext cx="69367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타원 1"/>
            <p:cNvSpPr/>
            <p:nvPr/>
          </p:nvSpPr>
          <p:spPr>
            <a:xfrm>
              <a:off x="2051720" y="3728049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1" name="타원 50"/>
            <p:cNvSpPr/>
            <p:nvPr/>
          </p:nvSpPr>
          <p:spPr>
            <a:xfrm>
              <a:off x="2771800" y="3728049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3441906" y="3728049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4283968" y="372804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4893083" y="373906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9" name="타원 58"/>
            <p:cNvSpPr/>
            <p:nvPr/>
          </p:nvSpPr>
          <p:spPr>
            <a:xfrm>
              <a:off x="5508104" y="373906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0" name="타원 59"/>
            <p:cNvSpPr/>
            <p:nvPr/>
          </p:nvSpPr>
          <p:spPr>
            <a:xfrm>
              <a:off x="6804248" y="3728049"/>
              <a:ext cx="144016" cy="14401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1" name="타원 60"/>
            <p:cNvSpPr/>
            <p:nvPr/>
          </p:nvSpPr>
          <p:spPr>
            <a:xfrm>
              <a:off x="7413363" y="3728049"/>
              <a:ext cx="144016" cy="14401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2" name="타원 61"/>
            <p:cNvSpPr/>
            <p:nvPr/>
          </p:nvSpPr>
          <p:spPr>
            <a:xfrm>
              <a:off x="7967393" y="3728049"/>
              <a:ext cx="144016" cy="14401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V="1">
              <a:off x="2051720" y="3933056"/>
              <a:ext cx="54231" cy="12884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 flipV="1">
              <a:off x="2841616" y="3883083"/>
              <a:ext cx="600290" cy="13461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H="1" flipV="1">
              <a:off x="3597419" y="3933057"/>
              <a:ext cx="3477978" cy="13604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2841615" y="3933057"/>
              <a:ext cx="1442353" cy="12961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V="1">
              <a:off x="4457421" y="3933057"/>
              <a:ext cx="435662" cy="13604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 flipV="1">
              <a:off x="5652120" y="3933057"/>
              <a:ext cx="265998" cy="12961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61" name="직선 화살표 연결선 15360"/>
            <p:cNvCxnSpPr/>
            <p:nvPr/>
          </p:nvCxnSpPr>
          <p:spPr>
            <a:xfrm flipV="1">
              <a:off x="5187805" y="3872065"/>
              <a:ext cx="1600247" cy="13571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72" name="직선 화살표 연결선 15371"/>
            <p:cNvCxnSpPr>
              <a:endCxn id="61" idx="4"/>
            </p:cNvCxnSpPr>
            <p:nvPr/>
          </p:nvCxnSpPr>
          <p:spPr>
            <a:xfrm flipV="1">
              <a:off x="6658759" y="3872065"/>
              <a:ext cx="826612" cy="14214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74" name="직선 화살표 연결선 15373"/>
            <p:cNvCxnSpPr/>
            <p:nvPr/>
          </p:nvCxnSpPr>
          <p:spPr>
            <a:xfrm flipH="1" flipV="1">
              <a:off x="8039401" y="3933057"/>
              <a:ext cx="48241" cy="12961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1619672" y="2996952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2" name="타원 81"/>
            <p:cNvSpPr/>
            <p:nvPr/>
          </p:nvSpPr>
          <p:spPr>
            <a:xfrm>
              <a:off x="1619672" y="213285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3" name="타원 82"/>
            <p:cNvSpPr/>
            <p:nvPr/>
          </p:nvSpPr>
          <p:spPr>
            <a:xfrm>
              <a:off x="1619672" y="1030702"/>
              <a:ext cx="144016" cy="14401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15380" name="직선 연결선 15379"/>
            <p:cNvCxnSpPr>
              <a:stCxn id="2" idx="0"/>
            </p:cNvCxnSpPr>
            <p:nvPr/>
          </p:nvCxnSpPr>
          <p:spPr>
            <a:xfrm flipV="1">
              <a:off x="2123728" y="3212976"/>
              <a:ext cx="0" cy="515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2854825" y="3007969"/>
              <a:ext cx="0" cy="685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V="1">
              <a:off x="3502897" y="2913927"/>
              <a:ext cx="0" cy="829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V="1">
              <a:off x="4355976" y="2464956"/>
              <a:ext cx="0" cy="1214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V="1">
              <a:off x="4970997" y="2370914"/>
              <a:ext cx="0" cy="1315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5597035" y="2254467"/>
              <a:ext cx="0" cy="1481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V="1">
              <a:off x="6887273" y="829157"/>
              <a:ext cx="0" cy="2887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V="1">
              <a:off x="7491277" y="956525"/>
              <a:ext cx="0" cy="275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V="1">
              <a:off x="8045307" y="908720"/>
              <a:ext cx="0" cy="2830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84" name="자유형 15383"/>
            <p:cNvSpPr/>
            <p:nvPr/>
          </p:nvSpPr>
          <p:spPr>
            <a:xfrm>
              <a:off x="1817783" y="793214"/>
              <a:ext cx="6577070" cy="2644049"/>
            </a:xfrm>
            <a:custGeom>
              <a:avLst/>
              <a:gdLst>
                <a:gd name="connsiteX0" fmla="*/ 0 w 6577070"/>
                <a:gd name="connsiteY0" fmla="*/ 2644049 h 2644049"/>
                <a:gd name="connsiteX1" fmla="*/ 374574 w 6577070"/>
                <a:gd name="connsiteY1" fmla="*/ 2379644 h 2644049"/>
                <a:gd name="connsiteX2" fmla="*/ 1222872 w 6577070"/>
                <a:gd name="connsiteY2" fmla="*/ 2148290 h 2644049"/>
                <a:gd name="connsiteX3" fmla="*/ 1905918 w 6577070"/>
                <a:gd name="connsiteY3" fmla="*/ 2060155 h 2644049"/>
                <a:gd name="connsiteX4" fmla="*/ 2599981 w 6577070"/>
                <a:gd name="connsiteY4" fmla="*/ 1696598 h 2644049"/>
                <a:gd name="connsiteX5" fmla="*/ 3128790 w 6577070"/>
                <a:gd name="connsiteY5" fmla="*/ 1564396 h 2644049"/>
                <a:gd name="connsiteX6" fmla="*/ 3944039 w 6577070"/>
                <a:gd name="connsiteY6" fmla="*/ 1410159 h 2644049"/>
                <a:gd name="connsiteX7" fmla="*/ 5023692 w 6577070"/>
                <a:gd name="connsiteY7" fmla="*/ 77119 h 2644049"/>
                <a:gd name="connsiteX8" fmla="*/ 5894024 w 6577070"/>
                <a:gd name="connsiteY8" fmla="*/ 209321 h 2644049"/>
                <a:gd name="connsiteX9" fmla="*/ 6577070 w 6577070"/>
                <a:gd name="connsiteY9" fmla="*/ 0 h 264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77070" h="2644049">
                  <a:moveTo>
                    <a:pt x="0" y="2644049"/>
                  </a:moveTo>
                  <a:cubicBezTo>
                    <a:pt x="85381" y="2553160"/>
                    <a:pt x="170762" y="2462271"/>
                    <a:pt x="374574" y="2379644"/>
                  </a:cubicBezTo>
                  <a:cubicBezTo>
                    <a:pt x="578386" y="2297017"/>
                    <a:pt x="967648" y="2201538"/>
                    <a:pt x="1222872" y="2148290"/>
                  </a:cubicBezTo>
                  <a:cubicBezTo>
                    <a:pt x="1478096" y="2095042"/>
                    <a:pt x="1676400" y="2135437"/>
                    <a:pt x="1905918" y="2060155"/>
                  </a:cubicBezTo>
                  <a:cubicBezTo>
                    <a:pt x="2135436" y="1984873"/>
                    <a:pt x="2396169" y="1779225"/>
                    <a:pt x="2599981" y="1696598"/>
                  </a:cubicBezTo>
                  <a:cubicBezTo>
                    <a:pt x="2803793" y="1613971"/>
                    <a:pt x="2904780" y="1612136"/>
                    <a:pt x="3128790" y="1564396"/>
                  </a:cubicBezTo>
                  <a:cubicBezTo>
                    <a:pt x="3352800" y="1516656"/>
                    <a:pt x="3628222" y="1658038"/>
                    <a:pt x="3944039" y="1410159"/>
                  </a:cubicBezTo>
                  <a:cubicBezTo>
                    <a:pt x="4259856" y="1162280"/>
                    <a:pt x="4698695" y="277259"/>
                    <a:pt x="5023692" y="77119"/>
                  </a:cubicBezTo>
                  <a:cubicBezTo>
                    <a:pt x="5348689" y="-123021"/>
                    <a:pt x="5635128" y="222174"/>
                    <a:pt x="5894024" y="209321"/>
                  </a:cubicBezTo>
                  <a:cubicBezTo>
                    <a:pt x="6152920" y="196468"/>
                    <a:pt x="6364995" y="98234"/>
                    <a:pt x="6577070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aphicFrame>
          <p:nvGraphicFramePr>
            <p:cNvPr id="15387" name="개체 153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558565"/>
                </p:ext>
              </p:extLst>
            </p:nvPr>
          </p:nvGraphicFramePr>
          <p:xfrm>
            <a:off x="8308975" y="3462338"/>
            <a:ext cx="784225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72" name="수식" r:id="rId24" imgW="266400" imgH="190440" progId="Equation.3">
                    <p:embed/>
                  </p:oleObj>
                </mc:Choice>
                <mc:Fallback>
                  <p:oleObj name="수식" r:id="rId24" imgW="26640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8975" y="3462338"/>
                          <a:ext cx="784225" cy="5603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TextBox 102"/>
            <p:cNvSpPr txBox="1"/>
            <p:nvPr/>
          </p:nvSpPr>
          <p:spPr>
            <a:xfrm>
              <a:off x="7665862" y="3995771"/>
              <a:ext cx="1488634" cy="371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Feature space</a:t>
              </a:r>
              <a:endParaRPr lang="ko-KR" altLang="en-US" sz="1050" dirty="0"/>
            </a:p>
          </p:txBody>
        </p:sp>
        <p:sp>
          <p:nvSpPr>
            <p:cNvPr id="15388" name="TextBox 15387"/>
            <p:cNvSpPr txBox="1"/>
            <p:nvPr/>
          </p:nvSpPr>
          <p:spPr>
            <a:xfrm>
              <a:off x="161659" y="4438854"/>
              <a:ext cx="1482954" cy="844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Feature</a:t>
              </a:r>
            </a:p>
            <a:p>
              <a:r>
                <a:rPr lang="en-US" altLang="ko-KR" sz="1050" dirty="0" smtClean="0"/>
                <a:t>Engineering: </a:t>
              </a:r>
            </a:p>
            <a:p>
              <a:r>
                <a:rPr lang="en-US" altLang="ko-KR" sz="1050" dirty="0" smtClean="0"/>
                <a:t>ex) sift, hog, </a:t>
              </a:r>
              <a:endParaRPr lang="ko-KR" altLang="en-US" sz="1050" dirty="0"/>
            </a:p>
          </p:txBody>
        </p:sp>
        <p:cxnSp>
          <p:nvCxnSpPr>
            <p:cNvPr id="15390" name="직선 화살표 연결선 15389"/>
            <p:cNvCxnSpPr>
              <a:endCxn id="15392" idx="2"/>
            </p:cNvCxnSpPr>
            <p:nvPr/>
          </p:nvCxnSpPr>
          <p:spPr>
            <a:xfrm flipV="1">
              <a:off x="1361077" y="4596807"/>
              <a:ext cx="456706" cy="200346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92" name="타원 15391"/>
            <p:cNvSpPr/>
            <p:nvPr/>
          </p:nvSpPr>
          <p:spPr>
            <a:xfrm>
              <a:off x="1817783" y="4180438"/>
              <a:ext cx="6497392" cy="83273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444208" y="3514888"/>
            <a:ext cx="1008112" cy="1278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444208" y="2791949"/>
            <a:ext cx="1008112" cy="49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쪽 화살표 12"/>
          <p:cNvSpPr/>
          <p:nvPr/>
        </p:nvSpPr>
        <p:spPr>
          <a:xfrm>
            <a:off x="6760180" y="4840082"/>
            <a:ext cx="360040" cy="1772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위쪽 화살표 69"/>
          <p:cNvSpPr/>
          <p:nvPr/>
        </p:nvSpPr>
        <p:spPr>
          <a:xfrm>
            <a:off x="6782214" y="3301748"/>
            <a:ext cx="360040" cy="1772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126206"/>
              </p:ext>
            </p:extLst>
          </p:nvPr>
        </p:nvGraphicFramePr>
        <p:xfrm>
          <a:off x="6804248" y="5013176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3" name="수식" r:id="rId26" imgW="114120" imgH="114120" progId="Equation.3">
                  <p:embed/>
                </p:oleObj>
              </mc:Choice>
              <mc:Fallback>
                <p:oleObj name="수식" r:id="rId26" imgW="114120" imgH="114120" progId="Equation.3">
                  <p:embed/>
                  <p:pic>
                    <p:nvPicPr>
                      <p:cNvPr id="0" name="개체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5013176"/>
                        <a:ext cx="33655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770096"/>
              </p:ext>
            </p:extLst>
          </p:nvPr>
        </p:nvGraphicFramePr>
        <p:xfrm>
          <a:off x="6767265" y="3944938"/>
          <a:ext cx="41751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4" name="수식" r:id="rId28" imgW="228600" imgH="190440" progId="Equation.3">
                  <p:embed/>
                </p:oleObj>
              </mc:Choice>
              <mc:Fallback>
                <p:oleObj name="수식" r:id="rId28" imgW="228600" imgH="190440" progId="Equation.3">
                  <p:embed/>
                  <p:pic>
                    <p:nvPicPr>
                      <p:cNvPr id="0" name="개체 15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265" y="3944938"/>
                        <a:ext cx="417512" cy="347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703809"/>
              </p:ext>
            </p:extLst>
          </p:nvPr>
        </p:nvGraphicFramePr>
        <p:xfrm>
          <a:off x="6784441" y="2874970"/>
          <a:ext cx="3651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5" name="수식" r:id="rId30" imgW="241200" imgH="190440" progId="Equation.3">
                  <p:embed/>
                </p:oleObj>
              </mc:Choice>
              <mc:Fallback>
                <p:oleObj name="수식" r:id="rId30" imgW="241200" imgH="190440" progId="Equation.3">
                  <p:embed/>
                  <p:pic>
                    <p:nvPicPr>
                      <p:cNvPr id="0" name="개체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441" y="2874970"/>
                        <a:ext cx="365125" cy="287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388577"/>
              </p:ext>
            </p:extLst>
          </p:nvPr>
        </p:nvGraphicFramePr>
        <p:xfrm>
          <a:off x="6204051" y="2068044"/>
          <a:ext cx="1488425" cy="347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6" name="수식" r:id="rId32" imgW="812520" imgH="190440" progId="Equation.3">
                  <p:embed/>
                </p:oleObj>
              </mc:Choice>
              <mc:Fallback>
                <p:oleObj name="수식" r:id="rId32" imgW="812520" imgH="190440" progId="Equation.3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4051" y="2068044"/>
                        <a:ext cx="1488425" cy="3479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위쪽 화살표 75"/>
          <p:cNvSpPr/>
          <p:nvPr/>
        </p:nvSpPr>
        <p:spPr>
          <a:xfrm>
            <a:off x="6760180" y="2536964"/>
            <a:ext cx="360040" cy="1772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868144" y="494116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821922" y="3212976"/>
            <a:ext cx="76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feature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796136" y="176352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64223" y="3894147"/>
            <a:ext cx="1173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Lower layers </a:t>
            </a:r>
          </a:p>
          <a:p>
            <a:r>
              <a:rPr lang="en-US" altLang="ko-KR" sz="1600" dirty="0" smtClean="0"/>
              <a:t>of the Neural</a:t>
            </a:r>
          </a:p>
          <a:p>
            <a:r>
              <a:rPr lang="en-US" altLang="ko-KR" sz="1600" dirty="0" smtClean="0"/>
              <a:t>Network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704786" y="2700209"/>
            <a:ext cx="1124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Top layers of</a:t>
            </a:r>
          </a:p>
          <a:p>
            <a:r>
              <a:rPr lang="en-US" altLang="ko-KR" sz="1600" dirty="0" smtClean="0"/>
              <a:t>The Neural</a:t>
            </a:r>
          </a:p>
          <a:p>
            <a:r>
              <a:rPr lang="en-US" altLang="ko-KR" sz="1600" dirty="0" smtClean="0"/>
              <a:t>Network</a:t>
            </a:r>
            <a:endParaRPr lang="ko-KR" altLang="en-US" sz="1600" dirty="0"/>
          </a:p>
        </p:txBody>
      </p:sp>
      <p:sp>
        <p:nvSpPr>
          <p:cNvPr id="27" name="왼쪽 화살표 26"/>
          <p:cNvSpPr/>
          <p:nvPr/>
        </p:nvSpPr>
        <p:spPr>
          <a:xfrm>
            <a:off x="7535345" y="2918797"/>
            <a:ext cx="223458" cy="1681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왼쪽 화살표 86"/>
          <p:cNvSpPr/>
          <p:nvPr/>
        </p:nvSpPr>
        <p:spPr>
          <a:xfrm>
            <a:off x="7555851" y="4138063"/>
            <a:ext cx="223458" cy="1681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5399751" y="4205785"/>
            <a:ext cx="804006" cy="30263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5174771" y="2805227"/>
            <a:ext cx="1020030" cy="13874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95536" y="620688"/>
            <a:ext cx="6063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Deep Neural Network as a Mapping Function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336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37626" y="2444558"/>
            <a:ext cx="1441181" cy="22477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67544" y="1604571"/>
            <a:ext cx="4910198" cy="3584852"/>
            <a:chOff x="176574" y="772706"/>
            <a:chExt cx="8698715" cy="5248582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011" y="5437549"/>
              <a:ext cx="573209" cy="533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171" y="5465346"/>
              <a:ext cx="727456" cy="555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8919" y="5462550"/>
              <a:ext cx="591427" cy="5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5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2923" y="5437549"/>
              <a:ext cx="686056" cy="544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397" y="5486100"/>
              <a:ext cx="532285" cy="462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7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4394" y="5443423"/>
              <a:ext cx="586051" cy="543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8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134" y="5463276"/>
              <a:ext cx="597342" cy="514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9" name="Picture 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555" y="5462954"/>
              <a:ext cx="522408" cy="508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70" name="Picture 1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9993" y="5483841"/>
              <a:ext cx="575298" cy="440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직선 화살표 연결선 4"/>
            <p:cNvCxnSpPr/>
            <p:nvPr/>
          </p:nvCxnSpPr>
          <p:spPr>
            <a:xfrm>
              <a:off x="1534531" y="5293533"/>
              <a:ext cx="69367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1678547" y="1333093"/>
              <a:ext cx="0" cy="3960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1606539" y="4069397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606539" y="2989277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617556" y="1688022"/>
              <a:ext cx="144016" cy="144016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aphicFrame>
          <p:nvGraphicFramePr>
            <p:cNvPr id="9" name="개체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2171569"/>
                </p:ext>
              </p:extLst>
            </p:nvPr>
          </p:nvGraphicFramePr>
          <p:xfrm>
            <a:off x="886459" y="1211663"/>
            <a:ext cx="245443" cy="1106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97" name="수식" r:id="rId12" imgW="215640" imgH="977760" progId="Equation.3">
                    <p:embed/>
                  </p:oleObj>
                </mc:Choice>
                <mc:Fallback>
                  <p:oleObj name="수식" r:id="rId12" imgW="215640" imgH="977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459" y="1211663"/>
                          <a:ext cx="245443" cy="110695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7370967"/>
                </p:ext>
              </p:extLst>
            </p:nvPr>
          </p:nvGraphicFramePr>
          <p:xfrm>
            <a:off x="886459" y="2704487"/>
            <a:ext cx="269987" cy="1217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98" name="수식" r:id="rId14" imgW="215640" imgH="977760" progId="Equation.3">
                    <p:embed/>
                  </p:oleObj>
                </mc:Choice>
                <mc:Fallback>
                  <p:oleObj name="수식" r:id="rId14" imgW="215640" imgH="977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459" y="2704487"/>
                          <a:ext cx="269987" cy="121765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개체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8961551"/>
                </p:ext>
              </p:extLst>
            </p:nvPr>
          </p:nvGraphicFramePr>
          <p:xfrm>
            <a:off x="886459" y="4247157"/>
            <a:ext cx="245442" cy="1106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99" name="수식" r:id="rId16" imgW="215640" imgH="977760" progId="Equation.3">
                    <p:embed/>
                  </p:oleObj>
                </mc:Choice>
                <mc:Fallback>
                  <p:oleObj name="수식" r:id="rId16" imgW="215640" imgH="977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459" y="4247157"/>
                          <a:ext cx="245442" cy="110695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직선 연결선 12"/>
            <p:cNvCxnSpPr/>
            <p:nvPr/>
          </p:nvCxnSpPr>
          <p:spPr>
            <a:xfrm>
              <a:off x="2105951" y="4158648"/>
              <a:ext cx="0" cy="11128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600729" y="4147311"/>
              <a:ext cx="0" cy="11128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7367179" y="4141405"/>
              <a:ext cx="0" cy="11128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830675" y="3124899"/>
              <a:ext cx="0" cy="216863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375894" y="3124899"/>
              <a:ext cx="0" cy="216863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904985" y="3111259"/>
              <a:ext cx="0" cy="216863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134931" y="1787175"/>
              <a:ext cx="0" cy="34926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6647099" y="1793081"/>
              <a:ext cx="0" cy="34926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8087259" y="1765141"/>
              <a:ext cx="0" cy="34926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6"/>
            </p:cNvCxnSpPr>
            <p:nvPr/>
          </p:nvCxnSpPr>
          <p:spPr>
            <a:xfrm>
              <a:off x="1750555" y="4141405"/>
              <a:ext cx="5616624" cy="17243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707166" y="3061285"/>
              <a:ext cx="4219853" cy="17243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706487" y="1754124"/>
              <a:ext cx="6380772" cy="17243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자유형 16"/>
            <p:cNvSpPr/>
            <p:nvPr/>
          </p:nvSpPr>
          <p:spPr>
            <a:xfrm>
              <a:off x="1757066" y="1726355"/>
              <a:ext cx="6775374" cy="2714065"/>
            </a:xfrm>
            <a:custGeom>
              <a:avLst/>
              <a:gdLst>
                <a:gd name="connsiteX0" fmla="*/ 0 w 6775374"/>
                <a:gd name="connsiteY0" fmla="*/ 2714065 h 2714065"/>
                <a:gd name="connsiteX1" fmla="*/ 330506 w 6775374"/>
                <a:gd name="connsiteY1" fmla="*/ 2416609 h 2714065"/>
                <a:gd name="connsiteX2" fmla="*/ 1046602 w 6775374"/>
                <a:gd name="connsiteY2" fmla="*/ 1381024 h 2714065"/>
                <a:gd name="connsiteX3" fmla="*/ 1751682 w 6775374"/>
                <a:gd name="connsiteY3" fmla="*/ 2405592 h 2714065"/>
                <a:gd name="connsiteX4" fmla="*/ 2544896 w 6775374"/>
                <a:gd name="connsiteY4" fmla="*/ 1436108 h 2714065"/>
                <a:gd name="connsiteX5" fmla="*/ 3139807 w 6775374"/>
                <a:gd name="connsiteY5" fmla="*/ 830180 h 2714065"/>
                <a:gd name="connsiteX6" fmla="*/ 3338111 w 6775374"/>
                <a:gd name="connsiteY6" fmla="*/ 47983 h 2714065"/>
                <a:gd name="connsiteX7" fmla="*/ 3734718 w 6775374"/>
                <a:gd name="connsiteY7" fmla="*/ 896281 h 2714065"/>
                <a:gd name="connsiteX8" fmla="*/ 3866921 w 6775374"/>
                <a:gd name="connsiteY8" fmla="*/ 1546277 h 2714065"/>
                <a:gd name="connsiteX9" fmla="*/ 4120308 w 6775374"/>
                <a:gd name="connsiteY9" fmla="*/ 1358990 h 2714065"/>
                <a:gd name="connsiteX10" fmla="*/ 4362680 w 6775374"/>
                <a:gd name="connsiteY10" fmla="*/ 1634412 h 2714065"/>
                <a:gd name="connsiteX11" fmla="*/ 4847422 w 6775374"/>
                <a:gd name="connsiteY11" fmla="*/ 92050 h 2714065"/>
                <a:gd name="connsiteX12" fmla="*/ 5233012 w 6775374"/>
                <a:gd name="connsiteY12" fmla="*/ 1865766 h 2714065"/>
                <a:gd name="connsiteX13" fmla="*/ 5585552 w 6775374"/>
                <a:gd name="connsiteY13" fmla="*/ 2405592 h 2714065"/>
                <a:gd name="connsiteX14" fmla="*/ 6114361 w 6775374"/>
                <a:gd name="connsiteY14" fmla="*/ 764079 h 2714065"/>
                <a:gd name="connsiteX15" fmla="*/ 6312665 w 6775374"/>
                <a:gd name="connsiteY15" fmla="*/ 3915 h 2714065"/>
                <a:gd name="connsiteX16" fmla="*/ 6775374 w 6775374"/>
                <a:gd name="connsiteY16" fmla="*/ 521708 h 271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75374" h="2714065">
                  <a:moveTo>
                    <a:pt x="0" y="2714065"/>
                  </a:moveTo>
                  <a:cubicBezTo>
                    <a:pt x="78036" y="2676424"/>
                    <a:pt x="156072" y="2638783"/>
                    <a:pt x="330506" y="2416609"/>
                  </a:cubicBezTo>
                  <a:cubicBezTo>
                    <a:pt x="504940" y="2194435"/>
                    <a:pt x="809739" y="1382860"/>
                    <a:pt x="1046602" y="1381024"/>
                  </a:cubicBezTo>
                  <a:cubicBezTo>
                    <a:pt x="1283465" y="1379188"/>
                    <a:pt x="1501966" y="2396411"/>
                    <a:pt x="1751682" y="2405592"/>
                  </a:cubicBezTo>
                  <a:cubicBezTo>
                    <a:pt x="2001398" y="2414773"/>
                    <a:pt x="2313542" y="1698677"/>
                    <a:pt x="2544896" y="1436108"/>
                  </a:cubicBezTo>
                  <a:cubicBezTo>
                    <a:pt x="2776250" y="1173539"/>
                    <a:pt x="3007605" y="1061534"/>
                    <a:pt x="3139807" y="830180"/>
                  </a:cubicBezTo>
                  <a:cubicBezTo>
                    <a:pt x="3272009" y="598826"/>
                    <a:pt x="3238959" y="36966"/>
                    <a:pt x="3338111" y="47983"/>
                  </a:cubicBezTo>
                  <a:cubicBezTo>
                    <a:pt x="3437263" y="59000"/>
                    <a:pt x="3646583" y="646565"/>
                    <a:pt x="3734718" y="896281"/>
                  </a:cubicBezTo>
                  <a:cubicBezTo>
                    <a:pt x="3822853" y="1145997"/>
                    <a:pt x="3802656" y="1469159"/>
                    <a:pt x="3866921" y="1546277"/>
                  </a:cubicBezTo>
                  <a:cubicBezTo>
                    <a:pt x="3931186" y="1623395"/>
                    <a:pt x="4037682" y="1344301"/>
                    <a:pt x="4120308" y="1358990"/>
                  </a:cubicBezTo>
                  <a:cubicBezTo>
                    <a:pt x="4202935" y="1373679"/>
                    <a:pt x="4241494" y="1845569"/>
                    <a:pt x="4362680" y="1634412"/>
                  </a:cubicBezTo>
                  <a:cubicBezTo>
                    <a:pt x="4483866" y="1423255"/>
                    <a:pt x="4702367" y="53491"/>
                    <a:pt x="4847422" y="92050"/>
                  </a:cubicBezTo>
                  <a:cubicBezTo>
                    <a:pt x="4992477" y="130609"/>
                    <a:pt x="5109990" y="1480176"/>
                    <a:pt x="5233012" y="1865766"/>
                  </a:cubicBezTo>
                  <a:cubicBezTo>
                    <a:pt x="5356034" y="2251356"/>
                    <a:pt x="5438661" y="2589206"/>
                    <a:pt x="5585552" y="2405592"/>
                  </a:cubicBezTo>
                  <a:cubicBezTo>
                    <a:pt x="5732443" y="2221978"/>
                    <a:pt x="5993176" y="1164358"/>
                    <a:pt x="6114361" y="764079"/>
                  </a:cubicBezTo>
                  <a:cubicBezTo>
                    <a:pt x="6235546" y="363800"/>
                    <a:pt x="6202496" y="44310"/>
                    <a:pt x="6312665" y="3915"/>
                  </a:cubicBezTo>
                  <a:cubicBezTo>
                    <a:pt x="6422834" y="-36480"/>
                    <a:pt x="6599104" y="242614"/>
                    <a:pt x="6775374" y="521708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aphicFrame>
          <p:nvGraphicFramePr>
            <p:cNvPr id="20" name="개체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905870"/>
                </p:ext>
              </p:extLst>
            </p:nvPr>
          </p:nvGraphicFramePr>
          <p:xfrm>
            <a:off x="8538739" y="5317825"/>
            <a:ext cx="33655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00" name="수식" r:id="rId18" imgW="114102" imgH="114102" progId="Equation.3">
                    <p:embed/>
                  </p:oleObj>
                </mc:Choice>
                <mc:Fallback>
                  <p:oleObj name="수식" r:id="rId18" imgW="114102" imgH="1141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8739" y="5317825"/>
                          <a:ext cx="336550" cy="3365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개체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7645008"/>
                </p:ext>
              </p:extLst>
            </p:nvPr>
          </p:nvGraphicFramePr>
          <p:xfrm>
            <a:off x="1103524" y="772706"/>
            <a:ext cx="862013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01" name="수식" r:id="rId20" imgW="291973" imgH="190417" progId="Equation.3">
                    <p:embed/>
                  </p:oleObj>
                </mc:Choice>
                <mc:Fallback>
                  <p:oleObj name="수식" r:id="rId20" imgW="291973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3524" y="772706"/>
                          <a:ext cx="862013" cy="5603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개체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3535356"/>
                </p:ext>
              </p:extLst>
            </p:nvPr>
          </p:nvGraphicFramePr>
          <p:xfrm>
            <a:off x="7346457" y="1052899"/>
            <a:ext cx="749300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02" name="수식" r:id="rId22" imgW="253800" imgH="190440" progId="Equation.3">
                    <p:embed/>
                  </p:oleObj>
                </mc:Choice>
                <mc:Fallback>
                  <p:oleObj name="수식" r:id="rId22" imgW="25380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6457" y="1052899"/>
                          <a:ext cx="749300" cy="5603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176574" y="3275692"/>
              <a:ext cx="923509" cy="383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beaver</a:t>
              </a:r>
              <a:endParaRPr lang="ko-KR" altLang="en-US" sz="105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9511" y="4437113"/>
              <a:ext cx="914990" cy="63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Joshua</a:t>
              </a:r>
            </a:p>
            <a:p>
              <a:r>
                <a:rPr lang="en-US" altLang="ko-KR" sz="1050" dirty="0" smtClean="0"/>
                <a:t>tree</a:t>
              </a:r>
              <a:endParaRPr lang="ko-KR" altLang="en-US" sz="105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511" y="1619508"/>
              <a:ext cx="937708" cy="383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anchor</a:t>
              </a:r>
              <a:endParaRPr lang="ko-KR" altLang="en-US" sz="1050" dirty="0"/>
            </a:p>
          </p:txBody>
        </p:sp>
        <p:cxnSp>
          <p:nvCxnSpPr>
            <p:cNvPr id="6" name="직선 화살표 연결선 5"/>
            <p:cNvCxnSpPr>
              <a:endCxn id="19" idx="2"/>
            </p:cNvCxnSpPr>
            <p:nvPr/>
          </p:nvCxnSpPr>
          <p:spPr>
            <a:xfrm>
              <a:off x="1187624" y="1754124"/>
              <a:ext cx="429932" cy="59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1187624" y="3133293"/>
              <a:ext cx="346907" cy="1423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V="1">
              <a:off x="1187624" y="4213413"/>
              <a:ext cx="346907" cy="2957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7607682" y="1484784"/>
              <a:ext cx="192311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6730539" y="3322354"/>
            <a:ext cx="1008112" cy="1278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730539" y="2599415"/>
            <a:ext cx="1008112" cy="49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위쪽 화살표 53"/>
          <p:cNvSpPr/>
          <p:nvPr/>
        </p:nvSpPr>
        <p:spPr>
          <a:xfrm>
            <a:off x="7046511" y="4791564"/>
            <a:ext cx="360040" cy="1772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위쪽 화살표 55"/>
          <p:cNvSpPr/>
          <p:nvPr/>
        </p:nvSpPr>
        <p:spPr>
          <a:xfrm>
            <a:off x="7068545" y="3109214"/>
            <a:ext cx="360040" cy="1772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7" name="개체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302273"/>
              </p:ext>
            </p:extLst>
          </p:nvPr>
        </p:nvGraphicFramePr>
        <p:xfrm>
          <a:off x="7090579" y="4964658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3" name="수식" r:id="rId24" imgW="114120" imgH="114120" progId="Equation.3">
                  <p:embed/>
                </p:oleObj>
              </mc:Choice>
              <mc:Fallback>
                <p:oleObj name="수식" r:id="rId24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579" y="4964658"/>
                        <a:ext cx="33655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024848"/>
              </p:ext>
            </p:extLst>
          </p:nvPr>
        </p:nvGraphicFramePr>
        <p:xfrm>
          <a:off x="7053596" y="3752404"/>
          <a:ext cx="41751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4" name="수식" r:id="rId26" imgW="228600" imgH="190440" progId="Equation.3">
                  <p:embed/>
                </p:oleObj>
              </mc:Choice>
              <mc:Fallback>
                <p:oleObj name="수식" r:id="rId26" imgW="2286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3596" y="3752404"/>
                        <a:ext cx="417512" cy="347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062516"/>
              </p:ext>
            </p:extLst>
          </p:nvPr>
        </p:nvGraphicFramePr>
        <p:xfrm>
          <a:off x="7070772" y="2682436"/>
          <a:ext cx="3651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5" name="수식" r:id="rId28" imgW="241200" imgH="190440" progId="Equation.3">
                  <p:embed/>
                </p:oleObj>
              </mc:Choice>
              <mc:Fallback>
                <p:oleObj name="수식" r:id="rId28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772" y="2682436"/>
                        <a:ext cx="365125" cy="287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개체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817297"/>
              </p:ext>
            </p:extLst>
          </p:nvPr>
        </p:nvGraphicFramePr>
        <p:xfrm>
          <a:off x="6939763" y="1857202"/>
          <a:ext cx="534988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6" name="수식" r:id="rId30" imgW="291960" imgH="190440" progId="Equation.3">
                  <p:embed/>
                </p:oleObj>
              </mc:Choice>
              <mc:Fallback>
                <p:oleObj name="수식" r:id="rId30" imgW="291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9763" y="1857202"/>
                        <a:ext cx="534988" cy="347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위쪽 화살표 61"/>
          <p:cNvSpPr/>
          <p:nvPr/>
        </p:nvSpPr>
        <p:spPr>
          <a:xfrm>
            <a:off x="7046511" y="2204864"/>
            <a:ext cx="360040" cy="1772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154475" y="474863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084168" y="205155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5508104" y="3339840"/>
            <a:ext cx="648072" cy="516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97278" y="836712"/>
            <a:ext cx="274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Neural network as a </a:t>
            </a:r>
          </a:p>
          <a:p>
            <a:r>
              <a:rPr lang="en-US" altLang="ko-KR" dirty="0" smtClean="0"/>
              <a:t>Universal </a:t>
            </a:r>
            <a:r>
              <a:rPr lang="en-US" altLang="ko-KR" dirty="0" err="1" smtClean="0"/>
              <a:t>Approximator</a:t>
            </a:r>
            <a:endParaRPr lang="ko-KR" altLang="en-US" dirty="0"/>
          </a:p>
        </p:txBody>
      </p:sp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656962"/>
              </p:ext>
            </p:extLst>
          </p:nvPr>
        </p:nvGraphicFramePr>
        <p:xfrm>
          <a:off x="7594380" y="3057809"/>
          <a:ext cx="422853" cy="316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7" name="수식" r:id="rId32" imgW="253800" imgH="190440" progId="Equation.3">
                  <p:embed/>
                </p:oleObj>
              </mc:Choice>
              <mc:Fallback>
                <p:oleObj name="수식" r:id="rId32" imgW="253800" imgH="190440" progId="Equation.3">
                  <p:embed/>
                  <p:pic>
                    <p:nvPicPr>
                      <p:cNvPr id="0" name="개체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380" y="3057809"/>
                        <a:ext cx="422853" cy="316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직선 화살표 연결선 38"/>
          <p:cNvCxnSpPr/>
          <p:nvPr/>
        </p:nvCxnSpPr>
        <p:spPr>
          <a:xfrm flipH="1" flipV="1">
            <a:off x="6660232" y="1556792"/>
            <a:ext cx="166447" cy="430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43808" y="5915850"/>
            <a:ext cx="327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Learning : Find the parameters of      </a:t>
            </a:r>
            <a:endParaRPr lang="ko-KR" altLang="en-US" dirty="0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350972"/>
              </p:ext>
            </p:extLst>
          </p:nvPr>
        </p:nvGraphicFramePr>
        <p:xfrm>
          <a:off x="5737721" y="5877272"/>
          <a:ext cx="562471" cy="420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8" name="수식" r:id="rId34" imgW="253800" imgH="190440" progId="Equation.3">
                  <p:embed/>
                </p:oleObj>
              </mc:Choice>
              <mc:Fallback>
                <p:oleObj name="수식" r:id="rId34" imgW="253800" imgH="190440" progId="Equation.3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721" y="5877272"/>
                        <a:ext cx="562471" cy="4206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7446" y="692696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OR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35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7"/>
          <p:cNvSpPr txBox="1">
            <a:spLocks/>
          </p:cNvSpPr>
          <p:nvPr/>
        </p:nvSpPr>
        <p:spPr>
          <a:xfrm>
            <a:off x="467544" y="485800"/>
            <a:ext cx="7772400" cy="78296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</a:t>
            </a:r>
            <a:endParaRPr lang="ko-KR" alt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765" y="1412776"/>
            <a:ext cx="65870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Deep learning is a learning technique which </a:t>
            </a:r>
          </a:p>
          <a:p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Learns through a deep neural network</a:t>
            </a:r>
          </a:p>
          <a:p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# of layers &lt;=3     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shallow network</a:t>
            </a:r>
          </a:p>
          <a:p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# of layers &gt;3        deep network</a:t>
            </a: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820978"/>
            <a:ext cx="4285089" cy="214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50207" y="5733256"/>
            <a:ext cx="721593" cy="29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6021288"/>
            <a:ext cx="721593" cy="29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2495" y="602128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0647" y="5805264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4</a:t>
            </a:r>
            <a:endParaRPr lang="en-US" sz="2000" baseline="-25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9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331640" y="663659"/>
            <a:ext cx="661961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Tell the model that the output should be                for                as the input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1076666" y="188521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Model(</a:t>
            </a:r>
            <a:r>
              <a:rPr lang="en-US" altLang="ko-KR" sz="2800" dirty="0" smtClean="0"/>
              <a:t>?)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6876092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구하고자 하는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299837"/>
              </p:ext>
            </p:extLst>
          </p:nvPr>
        </p:nvGraphicFramePr>
        <p:xfrm>
          <a:off x="467544" y="227057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8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7057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600959"/>
              </p:ext>
            </p:extLst>
          </p:nvPr>
        </p:nvGraphicFramePr>
        <p:xfrm>
          <a:off x="3269957" y="2245803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9" name="수식" r:id="rId5" imgW="126720" imgH="152280" progId="Equation.3">
                  <p:embed/>
                </p:oleObj>
              </mc:Choice>
              <mc:Fallback>
                <p:oleObj name="수식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957" y="2245803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120734" y="4909553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Model</a:t>
            </a:r>
            <a:r>
              <a:rPr lang="en-US" altLang="ko-KR" sz="2800" dirty="0" smtClean="0"/>
              <a:t>(!)</a:t>
            </a:r>
            <a:endParaRPr lang="ko-KR" altLang="en-US" sz="2400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180303"/>
              </p:ext>
            </p:extLst>
          </p:nvPr>
        </p:nvGraphicFramePr>
        <p:xfrm>
          <a:off x="179512" y="5372904"/>
          <a:ext cx="8382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0" name="수식" r:id="rId7" imgW="457200" imgH="190440" progId="Equation.3">
                  <p:embed/>
                </p:oleObj>
              </mc:Choice>
              <mc:Fallback>
                <p:oleObj name="수식" r:id="rId7" imgW="457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372904"/>
                        <a:ext cx="838200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590000"/>
              </p:ext>
            </p:extLst>
          </p:nvPr>
        </p:nvGraphicFramePr>
        <p:xfrm>
          <a:off x="3402459" y="5210979"/>
          <a:ext cx="10255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1" name="수식" r:id="rId9" imgW="558720" imgH="215640" progId="Equation.3">
                  <p:embed/>
                </p:oleObj>
              </mc:Choice>
              <mc:Fallback>
                <p:oleObj name="수식" r:id="rId9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459" y="5210979"/>
                        <a:ext cx="1025525" cy="395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716626" y="2375447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2876866" y="236443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307578"/>
              </p:ext>
            </p:extLst>
          </p:nvPr>
        </p:nvGraphicFramePr>
        <p:xfrm>
          <a:off x="3867721" y="1297791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2" name="수식" r:id="rId11" imgW="914400" imgH="190440" progId="Equation.3">
                  <p:embed/>
                </p:oleObj>
              </mc:Choice>
              <mc:Fallback>
                <p:oleObj name="수식" r:id="rId11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721" y="1297791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164985"/>
              </p:ext>
            </p:extLst>
          </p:nvPr>
        </p:nvGraphicFramePr>
        <p:xfrm>
          <a:off x="3889946" y="1643866"/>
          <a:ext cx="16287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3" name="수식" r:id="rId13" imgW="888840" imgH="190440" progId="Equation.3">
                  <p:embed/>
                </p:oleObj>
              </mc:Choice>
              <mc:Fallback>
                <p:oleObj name="수식" r:id="rId13" imgW="8888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946" y="1643866"/>
                        <a:ext cx="1628775" cy="347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046658"/>
              </p:ext>
            </p:extLst>
          </p:nvPr>
        </p:nvGraphicFramePr>
        <p:xfrm>
          <a:off x="3832796" y="2004229"/>
          <a:ext cx="17430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4" name="수식" r:id="rId15" imgW="952200" imgH="190440" progId="Equation.3">
                  <p:embed/>
                </p:oleObj>
              </mc:Choice>
              <mc:Fallback>
                <p:oleObj name="수식" r:id="rId15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796" y="2004229"/>
                        <a:ext cx="17430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965225"/>
              </p:ext>
            </p:extLst>
          </p:nvPr>
        </p:nvGraphicFramePr>
        <p:xfrm>
          <a:off x="3907458" y="2867829"/>
          <a:ext cx="174466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5" name="수식" r:id="rId17" imgW="952200" imgH="190440" progId="Equation.3">
                  <p:embed/>
                </p:oleObj>
              </mc:Choice>
              <mc:Fallback>
                <p:oleObj name="수식" r:id="rId17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7458" y="2867829"/>
                        <a:ext cx="1744662" cy="347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445327" y="2291784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571285"/>
              </p:ext>
            </p:extLst>
          </p:nvPr>
        </p:nvGraphicFramePr>
        <p:xfrm>
          <a:off x="4981954" y="681545"/>
          <a:ext cx="59815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6" name="수식" r:id="rId19" imgW="304560" imgH="152280" progId="Equation.3">
                  <p:embed/>
                </p:oleObj>
              </mc:Choice>
              <mc:Fallback>
                <p:oleObj name="수식" r:id="rId19" imgW="30456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954" y="681545"/>
                        <a:ext cx="598158" cy="25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229854"/>
              </p:ext>
            </p:extLst>
          </p:nvPr>
        </p:nvGraphicFramePr>
        <p:xfrm>
          <a:off x="4177710" y="689470"/>
          <a:ext cx="538306" cy="26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7" name="수식" r:id="rId21" imgW="317160" imgH="177480" progId="Equation.3">
                  <p:embed/>
                </p:oleObj>
              </mc:Choice>
              <mc:Fallback>
                <p:oleObj name="수식" r:id="rId21" imgW="317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7710" y="689470"/>
                        <a:ext cx="538306" cy="2689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844719" y="1334100"/>
            <a:ext cx="1742594" cy="28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4" idx="0"/>
          </p:cNvCxnSpPr>
          <p:nvPr/>
        </p:nvCxnSpPr>
        <p:spPr>
          <a:xfrm flipV="1">
            <a:off x="4716016" y="1021412"/>
            <a:ext cx="0" cy="312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85876"/>
              </p:ext>
            </p:extLst>
          </p:nvPr>
        </p:nvGraphicFramePr>
        <p:xfrm>
          <a:off x="6496621" y="1250166"/>
          <a:ext cx="7000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8" name="수식" r:id="rId23" imgW="380880" imgH="190440" progId="Equation.3">
                  <p:embed/>
                </p:oleObj>
              </mc:Choice>
              <mc:Fallback>
                <p:oleObj name="수식" r:id="rId23" imgW="380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621" y="1250166"/>
                        <a:ext cx="70008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317644"/>
              </p:ext>
            </p:extLst>
          </p:nvPr>
        </p:nvGraphicFramePr>
        <p:xfrm>
          <a:off x="6514083" y="1602591"/>
          <a:ext cx="652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9" name="수식" r:id="rId25" imgW="355320" imgH="190440" progId="Equation.3">
                  <p:embed/>
                </p:oleObj>
              </mc:Choice>
              <mc:Fallback>
                <p:oleObj name="수식" r:id="rId25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4083" y="1602591"/>
                        <a:ext cx="65246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814012"/>
              </p:ext>
            </p:extLst>
          </p:nvPr>
        </p:nvGraphicFramePr>
        <p:xfrm>
          <a:off x="6477571" y="1967716"/>
          <a:ext cx="7699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0" name="수식" r:id="rId27" imgW="419040" imgH="190440" progId="Equation.3">
                  <p:embed/>
                </p:oleObj>
              </mc:Choice>
              <mc:Fallback>
                <p:oleObj name="수식" r:id="rId27" imgW="419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571" y="1967716"/>
                        <a:ext cx="76993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477192"/>
              </p:ext>
            </p:extLst>
          </p:nvPr>
        </p:nvGraphicFramePr>
        <p:xfrm>
          <a:off x="6477571" y="2855129"/>
          <a:ext cx="7699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1" name="수식" r:id="rId29" imgW="419040" imgH="190440" progId="Equation.3">
                  <p:embed/>
                </p:oleObj>
              </mc:Choice>
              <mc:Fallback>
                <p:oleObj name="수식" r:id="rId29" imgW="419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571" y="2855129"/>
                        <a:ext cx="76993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660232" y="2267580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sp>
        <p:nvSpPr>
          <p:cNvPr id="32" name="직사각형 31"/>
          <p:cNvSpPr/>
          <p:nvPr/>
        </p:nvSpPr>
        <p:spPr>
          <a:xfrm>
            <a:off x="6522626" y="1309153"/>
            <a:ext cx="287528" cy="1822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876760" y="1309153"/>
            <a:ext cx="287528" cy="18225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56176" y="33477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05989" y="33477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3" idx="0"/>
          </p:cNvCxnSpPr>
          <p:nvPr/>
        </p:nvCxnSpPr>
        <p:spPr>
          <a:xfrm flipV="1">
            <a:off x="6467319" y="3131676"/>
            <a:ext cx="192913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7020524" y="3131676"/>
            <a:ext cx="143764" cy="21602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5734807" y="1979548"/>
            <a:ext cx="421369" cy="568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210134" y="3923764"/>
            <a:ext cx="2754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Given a set of inputs and outputs data</a:t>
            </a:r>
          </a:p>
          <a:p>
            <a:r>
              <a:rPr lang="en-US" altLang="ko-KR" sz="1400" dirty="0" smtClean="0"/>
              <a:t>train the model. 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6479341" y="3618809"/>
            <a:ext cx="0" cy="272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7164288" y="3635732"/>
            <a:ext cx="0" cy="272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2605888" y="2894051"/>
            <a:ext cx="3635566" cy="1388125"/>
          </a:xfrm>
          <a:custGeom>
            <a:avLst/>
            <a:gdLst>
              <a:gd name="connsiteX0" fmla="*/ 3635566 w 3635566"/>
              <a:gd name="connsiteY0" fmla="*/ 1388125 h 1388125"/>
              <a:gd name="connsiteX1" fmla="*/ 1035585 w 3635566"/>
              <a:gd name="connsiteY1" fmla="*/ 1123720 h 1388125"/>
              <a:gd name="connsiteX2" fmla="*/ 0 w 3635566"/>
              <a:gd name="connsiteY2" fmla="*/ 0 h 138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5566" h="1388125">
                <a:moveTo>
                  <a:pt x="3635566" y="1388125"/>
                </a:moveTo>
                <a:cubicBezTo>
                  <a:pt x="2638539" y="1371599"/>
                  <a:pt x="1641513" y="1355074"/>
                  <a:pt x="1035585" y="1123720"/>
                </a:cubicBezTo>
                <a:cubicBezTo>
                  <a:pt x="429657" y="892366"/>
                  <a:pt x="214828" y="446183"/>
                  <a:pt x="0" y="0"/>
                </a:cubicBezTo>
              </a:path>
            </a:pathLst>
          </a:custGeom>
          <a:ln w="28575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993641" y="4221088"/>
            <a:ext cx="140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rain(learning)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987783" y="2984572"/>
            <a:ext cx="0" cy="18422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75656" y="406778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After training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716626" y="5385957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3009858" y="5391863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6084004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data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517518" y="568500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55563" y="6000979"/>
            <a:ext cx="2773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The </a:t>
            </a:r>
            <a:r>
              <a:rPr lang="en-US" altLang="ko-KR" sz="1600" dirty="0" err="1" smtClean="0"/>
              <a:t>ouput</a:t>
            </a:r>
            <a:r>
              <a:rPr lang="en-US" altLang="ko-KR" sz="1600" dirty="0" smtClean="0"/>
              <a:t> may be</a:t>
            </a:r>
            <a:endParaRPr lang="ko-KR" altLang="en-US" sz="1600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3541854" y="557994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개체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821927"/>
              </p:ext>
            </p:extLst>
          </p:nvPr>
        </p:nvGraphicFramePr>
        <p:xfrm>
          <a:off x="4716016" y="6045047"/>
          <a:ext cx="23336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2" name="수식" r:id="rId31" imgW="126720" imgH="152280" progId="Equation.3">
                  <p:embed/>
                </p:oleObj>
              </mc:Choice>
              <mc:Fallback>
                <p:oleObj name="수식" r:id="rId3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6045047"/>
                        <a:ext cx="233362" cy="277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95536" y="231031"/>
            <a:ext cx="563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Learning </a:t>
            </a:r>
            <a:r>
              <a:rPr lang="en-US" altLang="ko-KR" sz="2400" b="1" dirty="0" smtClean="0"/>
              <a:t>(Training) : Supervised Learning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832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034" y="1080545"/>
            <a:ext cx="387635" cy="47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35" y="1916832"/>
            <a:ext cx="608756" cy="47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835" y="2812817"/>
            <a:ext cx="481241" cy="30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52" y="1571202"/>
            <a:ext cx="503925" cy="362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63701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47" y="2322652"/>
            <a:ext cx="608756" cy="47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16" y="3305855"/>
            <a:ext cx="582302" cy="36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64" y="1722306"/>
            <a:ext cx="670725" cy="48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209243" y="1822501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Model(</a:t>
            </a:r>
            <a:r>
              <a:rPr lang="en-US" altLang="ko-KR" sz="2800" dirty="0" smtClean="0"/>
              <a:t>?)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6876092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구하고자 하는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063043"/>
              </p:ext>
            </p:extLst>
          </p:nvPr>
        </p:nvGraphicFramePr>
        <p:xfrm>
          <a:off x="600121" y="2207860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2" name="수식" r:id="rId10" imgW="114120" imgH="126720" progId="Equation.3">
                  <p:embed/>
                </p:oleObj>
              </mc:Choice>
              <mc:Fallback>
                <p:oleObj name="수식" r:id="rId10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21" y="2207860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781039"/>
              </p:ext>
            </p:extLst>
          </p:nvPr>
        </p:nvGraphicFramePr>
        <p:xfrm>
          <a:off x="3402534" y="2183087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3" name="수식" r:id="rId12" imgW="126720" imgH="152280" progId="Equation.3">
                  <p:embed/>
                </p:oleObj>
              </mc:Choice>
              <mc:Fallback>
                <p:oleObj name="수식" r:id="rId12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534" y="2183087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260414" y="484683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Model</a:t>
            </a:r>
            <a:r>
              <a:rPr lang="en-US" altLang="ko-KR" sz="2800" dirty="0" smtClean="0"/>
              <a:t>(!)</a:t>
            </a:r>
            <a:endParaRPr lang="ko-KR" altLang="en-US" sz="2400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766534"/>
              </p:ext>
            </p:extLst>
          </p:nvPr>
        </p:nvGraphicFramePr>
        <p:xfrm>
          <a:off x="179512" y="5427633"/>
          <a:ext cx="652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4" name="수식" r:id="rId14" imgW="355320" imgH="190440" progId="Equation.3">
                  <p:embed/>
                </p:oleObj>
              </mc:Choice>
              <mc:Fallback>
                <p:oleObj name="수식" r:id="rId14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27633"/>
                        <a:ext cx="65246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932179"/>
              </p:ext>
            </p:extLst>
          </p:nvPr>
        </p:nvGraphicFramePr>
        <p:xfrm>
          <a:off x="3686175" y="5148263"/>
          <a:ext cx="12112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5" name="수식" r:id="rId16" imgW="660240" imgH="215640" progId="Equation.3">
                  <p:embed/>
                </p:oleObj>
              </mc:Choice>
              <mc:Fallback>
                <p:oleObj name="수식" r:id="rId16" imgW="660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5148263"/>
                        <a:ext cx="1211263" cy="395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849203" y="2312731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3009443" y="230171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364991"/>
              </p:ext>
            </p:extLst>
          </p:nvPr>
        </p:nvGraphicFramePr>
        <p:xfrm>
          <a:off x="3584575" y="1266825"/>
          <a:ext cx="21605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6" name="수식" r:id="rId18" imgW="1180800" imgH="190440" progId="Equation.3">
                  <p:embed/>
                </p:oleObj>
              </mc:Choice>
              <mc:Fallback>
                <p:oleObj name="수식" r:id="rId18" imgW="1180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1266825"/>
                        <a:ext cx="21605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653626"/>
              </p:ext>
            </p:extLst>
          </p:nvPr>
        </p:nvGraphicFramePr>
        <p:xfrm>
          <a:off x="3707904" y="1797050"/>
          <a:ext cx="209391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7" name="수식" r:id="rId20" imgW="1143000" imgH="190440" progId="Equation.3">
                  <p:embed/>
                </p:oleObj>
              </mc:Choice>
              <mc:Fallback>
                <p:oleObj name="수식" r:id="rId20" imgW="1143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797050"/>
                        <a:ext cx="2093913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577875"/>
              </p:ext>
            </p:extLst>
          </p:nvPr>
        </p:nvGraphicFramePr>
        <p:xfrm>
          <a:off x="3575050" y="2348880"/>
          <a:ext cx="21605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8" name="수식" r:id="rId22" imgW="1180800" imgH="190440" progId="Equation.3">
                  <p:embed/>
                </p:oleObj>
              </mc:Choice>
              <mc:Fallback>
                <p:oleObj name="수식" r:id="rId22" imgW="1180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2348880"/>
                        <a:ext cx="21605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743085"/>
              </p:ext>
            </p:extLst>
          </p:nvPr>
        </p:nvGraphicFramePr>
        <p:xfrm>
          <a:off x="3563888" y="3284984"/>
          <a:ext cx="239323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9" name="수식" r:id="rId24" imgW="1143000" imgH="190440" progId="Equation.3">
                  <p:embed/>
                </p:oleObj>
              </mc:Choice>
              <mc:Fallback>
                <p:oleObj name="수식" r:id="rId24" imgW="1143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284984"/>
                        <a:ext cx="239323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73319" y="2808185"/>
            <a:ext cx="553998" cy="3327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...</a:t>
            </a:r>
            <a:endParaRPr lang="ko-KR" altLang="en-US" sz="2400" b="1" dirty="0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74336"/>
              </p:ext>
            </p:extLst>
          </p:nvPr>
        </p:nvGraphicFramePr>
        <p:xfrm>
          <a:off x="4967795" y="731982"/>
          <a:ext cx="423863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0" name="수식" r:id="rId26" imgW="215640" imgH="126720" progId="Equation.3">
                  <p:embed/>
                </p:oleObj>
              </mc:Choice>
              <mc:Fallback>
                <p:oleObj name="수식" r:id="rId26" imgW="21564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795" y="731982"/>
                        <a:ext cx="423863" cy="211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025126"/>
              </p:ext>
            </p:extLst>
          </p:nvPr>
        </p:nvGraphicFramePr>
        <p:xfrm>
          <a:off x="4007087" y="739390"/>
          <a:ext cx="387350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1" name="수식" r:id="rId28" imgW="228600" imgH="152280" progId="Equation.3">
                  <p:embed/>
                </p:oleObj>
              </mc:Choice>
              <mc:Fallback>
                <p:oleObj name="수식" r:id="rId28" imgW="2286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087" y="739390"/>
                        <a:ext cx="387350" cy="230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615590" y="1204461"/>
            <a:ext cx="2108538" cy="422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4" idx="0"/>
          </p:cNvCxnSpPr>
          <p:nvPr/>
        </p:nvCxnSpPr>
        <p:spPr>
          <a:xfrm flipV="1">
            <a:off x="4669859" y="958696"/>
            <a:ext cx="1" cy="245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652132"/>
              </p:ext>
            </p:extLst>
          </p:nvPr>
        </p:nvGraphicFramePr>
        <p:xfrm>
          <a:off x="7075488" y="1169988"/>
          <a:ext cx="153828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2" name="수식" r:id="rId30" imgW="761760" imgH="190440" progId="Equation.3">
                  <p:embed/>
                </p:oleObj>
              </mc:Choice>
              <mc:Fallback>
                <p:oleObj name="수식" r:id="rId30" imgW="7617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488" y="1169988"/>
                        <a:ext cx="1538287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065988"/>
              </p:ext>
            </p:extLst>
          </p:nvPr>
        </p:nvGraphicFramePr>
        <p:xfrm>
          <a:off x="7372350" y="1539875"/>
          <a:ext cx="130651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3" name="수식" r:id="rId32" imgW="711000" imgH="190440" progId="Equation.3">
                  <p:embed/>
                </p:oleObj>
              </mc:Choice>
              <mc:Fallback>
                <p:oleObj name="수식" r:id="rId32" imgW="711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350" y="1539875"/>
                        <a:ext cx="1306513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047982"/>
              </p:ext>
            </p:extLst>
          </p:nvPr>
        </p:nvGraphicFramePr>
        <p:xfrm>
          <a:off x="7161213" y="1905000"/>
          <a:ext cx="139858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4" name="수식" r:id="rId34" imgW="761760" imgH="190440" progId="Equation.3">
                  <p:embed/>
                </p:oleObj>
              </mc:Choice>
              <mc:Fallback>
                <p:oleObj name="수식" r:id="rId34" imgW="7617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1905000"/>
                        <a:ext cx="1398587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72489"/>
              </p:ext>
            </p:extLst>
          </p:nvPr>
        </p:nvGraphicFramePr>
        <p:xfrm>
          <a:off x="7370763" y="2792413"/>
          <a:ext cx="13081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5" name="수식" r:id="rId36" imgW="711000" imgH="190440" progId="Equation.3">
                  <p:embed/>
                </p:oleObj>
              </mc:Choice>
              <mc:Fallback>
                <p:oleObj name="수식" r:id="rId36" imgW="711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3" y="2792413"/>
                        <a:ext cx="13081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834426" y="2204864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sp>
        <p:nvSpPr>
          <p:cNvPr id="32" name="직사각형 31"/>
          <p:cNvSpPr/>
          <p:nvPr/>
        </p:nvSpPr>
        <p:spPr>
          <a:xfrm>
            <a:off x="7369295" y="1097236"/>
            <a:ext cx="560311" cy="200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81505" y="1246437"/>
            <a:ext cx="677976" cy="18225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48264" y="328498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98077" y="328498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7476242" y="3068960"/>
            <a:ext cx="18089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V="1">
            <a:off x="7969333" y="3068960"/>
            <a:ext cx="254881" cy="21602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6806242" y="1873579"/>
            <a:ext cx="421369" cy="568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6806242" y="3556094"/>
            <a:ext cx="465187" cy="35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7357235" y="3573016"/>
            <a:ext cx="599141" cy="37692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2533880" y="2831335"/>
            <a:ext cx="3635566" cy="1388125"/>
          </a:xfrm>
          <a:custGeom>
            <a:avLst/>
            <a:gdLst>
              <a:gd name="connsiteX0" fmla="*/ 3635566 w 3635566"/>
              <a:gd name="connsiteY0" fmla="*/ 1388125 h 1388125"/>
              <a:gd name="connsiteX1" fmla="*/ 1035585 w 3635566"/>
              <a:gd name="connsiteY1" fmla="*/ 1123720 h 1388125"/>
              <a:gd name="connsiteX2" fmla="*/ 0 w 3635566"/>
              <a:gd name="connsiteY2" fmla="*/ 0 h 138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5566" h="1388125">
                <a:moveTo>
                  <a:pt x="3635566" y="1388125"/>
                </a:moveTo>
                <a:cubicBezTo>
                  <a:pt x="2638539" y="1371599"/>
                  <a:pt x="1641513" y="1355074"/>
                  <a:pt x="1035585" y="1123720"/>
                </a:cubicBezTo>
                <a:cubicBezTo>
                  <a:pt x="429657" y="892366"/>
                  <a:pt x="214828" y="446183"/>
                  <a:pt x="0" y="0"/>
                </a:cubicBezTo>
              </a:path>
            </a:pathLst>
          </a:custGeom>
          <a:ln w="28575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746270" y="4211796"/>
            <a:ext cx="140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rain(learning)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103859" y="2921856"/>
            <a:ext cx="0" cy="18422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96224" y="394993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After training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60490" y="5301208"/>
            <a:ext cx="52713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3149538" y="5329147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0212" y="6205954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data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55576" y="580526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27504" y="5981783"/>
            <a:ext cx="2820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The output maybe:                =  cat</a:t>
            </a:r>
            <a:endParaRPr lang="ko-KR" altLang="en-US" sz="1600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3681534" y="551723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개체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281079"/>
              </p:ext>
            </p:extLst>
          </p:nvPr>
        </p:nvGraphicFramePr>
        <p:xfrm>
          <a:off x="4650318" y="5949280"/>
          <a:ext cx="654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6" name="수식" r:id="rId38" imgW="355320" imgH="215640" progId="Equation.3">
                  <p:embed/>
                </p:oleObj>
              </mc:Choice>
              <mc:Fallback>
                <p:oleObj name="수식" r:id="rId38" imgW="355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318" y="5949280"/>
                        <a:ext cx="654050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57" y="5416522"/>
            <a:ext cx="378741" cy="39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48680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187624" y="672951"/>
            <a:ext cx="661961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Tell the model that the output should be          dog  for                              as the input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282142" y="3985900"/>
            <a:ext cx="2754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Given a set of inputs and outputs data</a:t>
            </a:r>
          </a:p>
          <a:p>
            <a:r>
              <a:rPr lang="en-US" altLang="ko-KR" sz="1400" dirty="0" smtClean="0"/>
              <a:t>train the model. 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95536" y="231031"/>
            <a:ext cx="563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Learning </a:t>
            </a:r>
            <a:r>
              <a:rPr lang="en-US" altLang="ko-KR" sz="2400" b="1" dirty="0" smtClean="0"/>
              <a:t>(Training) : Supervised Learning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675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7515" y="203858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Model(?)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6876092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구하고자 하는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885867"/>
              </p:ext>
            </p:extLst>
          </p:nvPr>
        </p:nvGraphicFramePr>
        <p:xfrm>
          <a:off x="3048393" y="242394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6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393" y="242394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769707"/>
              </p:ext>
            </p:extLst>
          </p:nvPr>
        </p:nvGraphicFramePr>
        <p:xfrm>
          <a:off x="1318650" y="5157192"/>
          <a:ext cx="4429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7" name="수식" r:id="rId5" imgW="241200" imgH="190440" progId="Equation.3">
                  <p:embed/>
                </p:oleObj>
              </mc:Choice>
              <mc:Fallback>
                <p:oleObj name="수식" r:id="rId5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650" y="5157192"/>
                        <a:ext cx="44291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835055"/>
              </p:ext>
            </p:extLst>
          </p:nvPr>
        </p:nvGraphicFramePr>
        <p:xfrm>
          <a:off x="5850806" y="2399173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8" name="수식" r:id="rId7" imgW="126720" imgH="152280" progId="Equation.3">
                  <p:embed/>
                </p:oleObj>
              </mc:Choice>
              <mc:Fallback>
                <p:oleObj name="수식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806" y="2399173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048726" y="3982803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122642"/>
              </p:ext>
            </p:extLst>
          </p:nvPr>
        </p:nvGraphicFramePr>
        <p:xfrm>
          <a:off x="1426714" y="4461344"/>
          <a:ext cx="1022085" cy="34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9" name="수식" r:id="rId9" imgW="558720" imgH="190440" progId="Equation.3">
                  <p:embed/>
                </p:oleObj>
              </mc:Choice>
              <mc:Fallback>
                <p:oleObj name="수식" r:id="rId9" imgW="558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26714" y="4461344"/>
                        <a:ext cx="1022085" cy="34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033192"/>
              </p:ext>
            </p:extLst>
          </p:nvPr>
        </p:nvGraphicFramePr>
        <p:xfrm>
          <a:off x="395536" y="4346128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0" name="수식" r:id="rId11" imgW="114120" imgH="126720" progId="Equation.3">
                  <p:embed/>
                </p:oleObj>
              </mc:Choice>
              <mc:Fallback>
                <p:oleObj name="수식" r:id="rId11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346128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529518"/>
              </p:ext>
            </p:extLst>
          </p:nvPr>
        </p:nvGraphicFramePr>
        <p:xfrm>
          <a:off x="3315566" y="4343389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1" name="수식" r:id="rId13" imgW="126720" imgH="152280" progId="Equation.3">
                  <p:embed/>
                </p:oleObj>
              </mc:Choice>
              <mc:Fallback>
                <p:oleObj name="수식" r:id="rId13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66" y="4343389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>
            <a:endCxn id="2" idx="1"/>
          </p:cNvCxnSpPr>
          <p:nvPr/>
        </p:nvCxnSpPr>
        <p:spPr>
          <a:xfrm>
            <a:off x="329747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545771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927179" y="3993531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r>
              <a:rPr lang="ko-KR" altLang="en-US" dirty="0" smtClean="0"/>
              <a:t> </a:t>
            </a:r>
            <a:r>
              <a:rPr lang="en-US" altLang="ko-KR" dirty="0" smtClean="0"/>
              <a:t>Z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613560"/>
              </p:ext>
            </p:extLst>
          </p:nvPr>
        </p:nvGraphicFramePr>
        <p:xfrm>
          <a:off x="6038850" y="4450471"/>
          <a:ext cx="15573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2" name="수식" r:id="rId15" imgW="850680" imgH="215640" progId="Equation.3">
                  <p:embed/>
                </p:oleObj>
              </mc:Choice>
              <mc:Fallback>
                <p:oleObj name="수식" r:id="rId15" imgW="8506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38850" y="4450471"/>
                        <a:ext cx="1557338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616658"/>
              </p:ext>
            </p:extLst>
          </p:nvPr>
        </p:nvGraphicFramePr>
        <p:xfrm>
          <a:off x="5273989" y="435685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3" name="수식" r:id="rId17" imgW="114120" imgH="126720" progId="Equation.3">
                  <p:embed/>
                </p:oleObj>
              </mc:Choice>
              <mc:Fallback>
                <p:oleObj name="수식" r:id="rId17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989" y="435685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997933"/>
              </p:ext>
            </p:extLst>
          </p:nvPr>
        </p:nvGraphicFramePr>
        <p:xfrm>
          <a:off x="8227070" y="4354117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4" name="수식" r:id="rId18" imgW="126720" imgH="152280" progId="Equation.3">
                  <p:embed/>
                </p:oleObj>
              </mc:Choice>
              <mc:Fallback>
                <p:oleObj name="수식" r:id="rId18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7070" y="4354117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69685" y="4198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633594" y="444279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915816" y="4458919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5519121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7812360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9592" y="859359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Design the model: </a:t>
            </a:r>
          </a:p>
          <a:p>
            <a:r>
              <a:rPr lang="en-US" altLang="ko-KR" sz="2000" dirty="0" smtClean="0"/>
              <a:t>Define the form of the relation between input and output.</a:t>
            </a:r>
          </a:p>
          <a:p>
            <a:r>
              <a:rPr lang="en-US" altLang="ko-KR" sz="2000" dirty="0" smtClean="0"/>
              <a:t>The form determines the exactness of the approximation to the true output</a:t>
            </a:r>
            <a:endParaRPr lang="ko-KR" altLang="en-US" sz="2000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2411760" y="2997014"/>
            <a:ext cx="1245755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457715" y="2997014"/>
            <a:ext cx="986493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개체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091538"/>
              </p:ext>
            </p:extLst>
          </p:nvPr>
        </p:nvGraphicFramePr>
        <p:xfrm>
          <a:off x="6036866" y="5207166"/>
          <a:ext cx="6524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5" name="수식" r:id="rId19" imgW="355320" imgH="190440" progId="Equation.3">
                  <p:embed/>
                </p:oleObj>
              </mc:Choice>
              <mc:Fallback>
                <p:oleObj name="수식" r:id="rId19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6866" y="5207166"/>
                        <a:ext cx="652462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137918" y="5118637"/>
            <a:ext cx="230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          </a:t>
            </a:r>
            <a:r>
              <a:rPr lang="en-US" altLang="ko-KR" dirty="0" smtClean="0"/>
              <a:t>are the parameters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12160" y="5157192"/>
            <a:ext cx="232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              </a:t>
            </a:r>
            <a:r>
              <a:rPr lang="en-US" altLang="ko-KR" sz="1600" dirty="0" smtClean="0"/>
              <a:t>are the </a:t>
            </a:r>
            <a:r>
              <a:rPr lang="en-US" altLang="ko-KR" dirty="0" smtClean="0"/>
              <a:t>parameters</a:t>
            </a:r>
            <a:endParaRPr lang="ko-KR" altLang="en-US" sz="1600" dirty="0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475656" y="4725144"/>
            <a:ext cx="360040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1687901" y="4653136"/>
            <a:ext cx="579844" cy="5785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6156176" y="4769212"/>
            <a:ext cx="288032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422174" y="4736161"/>
            <a:ext cx="576064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6660232" y="4725144"/>
            <a:ext cx="720080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7584" y="5589240"/>
            <a:ext cx="244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Need at least 2 sets of data.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652120" y="5589240"/>
            <a:ext cx="237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Need at least 3 sets of data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5536" y="303039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Design the Model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158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7515" y="203858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Deep Neural Network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6876092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구하고자 하는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367147"/>
              </p:ext>
            </p:extLst>
          </p:nvPr>
        </p:nvGraphicFramePr>
        <p:xfrm>
          <a:off x="3048393" y="242394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9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393" y="242394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61604"/>
              </p:ext>
            </p:extLst>
          </p:nvPr>
        </p:nvGraphicFramePr>
        <p:xfrm>
          <a:off x="5850806" y="2399173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0" name="수식" r:id="rId5" imgW="126720" imgH="152280" progId="Equation.3">
                  <p:embed/>
                </p:oleObj>
              </mc:Choice>
              <mc:Fallback>
                <p:oleObj name="수식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806" y="2399173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908593" y="3982803"/>
            <a:ext cx="2178242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Google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Inception Model</a:t>
            </a:r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254091"/>
              </p:ext>
            </p:extLst>
          </p:nvPr>
        </p:nvGraphicFramePr>
        <p:xfrm>
          <a:off x="1426714" y="4461344"/>
          <a:ext cx="1022085" cy="34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1" name="수식" r:id="rId7" imgW="558720" imgH="190440" progId="Equation.3">
                  <p:embed/>
                </p:oleObj>
              </mc:Choice>
              <mc:Fallback>
                <p:oleObj name="수식" r:id="rId7" imgW="558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6714" y="4461344"/>
                        <a:ext cx="1022085" cy="34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227832"/>
              </p:ext>
            </p:extLst>
          </p:nvPr>
        </p:nvGraphicFramePr>
        <p:xfrm>
          <a:off x="323528" y="4346128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2" name="수식" r:id="rId9" imgW="114120" imgH="126720" progId="Equation.3">
                  <p:embed/>
                </p:oleObj>
              </mc:Choice>
              <mc:Fallback>
                <p:oleObj name="수식" r:id="rId9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346128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705184"/>
              </p:ext>
            </p:extLst>
          </p:nvPr>
        </p:nvGraphicFramePr>
        <p:xfrm>
          <a:off x="3402534" y="4343389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3" name="수식" r:id="rId11" imgW="126720" imgH="152280" progId="Equation.3">
                  <p:embed/>
                </p:oleObj>
              </mc:Choice>
              <mc:Fallback>
                <p:oleObj name="수식" r:id="rId1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534" y="4343389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>
            <a:endCxn id="2" idx="1"/>
          </p:cNvCxnSpPr>
          <p:nvPr/>
        </p:nvCxnSpPr>
        <p:spPr>
          <a:xfrm>
            <a:off x="329747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545771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509443" y="3993531"/>
            <a:ext cx="2635673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VGG Model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994976"/>
              </p:ext>
            </p:extLst>
          </p:nvPr>
        </p:nvGraphicFramePr>
        <p:xfrm>
          <a:off x="4860032" y="435685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4" name="수식" r:id="rId13" imgW="114120" imgH="126720" progId="Equation.3">
                  <p:embed/>
                </p:oleObj>
              </mc:Choice>
              <mc:Fallback>
                <p:oleObj name="수식" r:id="rId1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35685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611967"/>
              </p:ext>
            </p:extLst>
          </p:nvPr>
        </p:nvGraphicFramePr>
        <p:xfrm>
          <a:off x="8659118" y="4354117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5" name="수식" r:id="rId14" imgW="126720" imgH="152280" progId="Equation.3">
                  <p:embed/>
                </p:oleObj>
              </mc:Choice>
              <mc:Fallback>
                <p:oleObj name="수식" r:id="rId14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9118" y="4354117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69685" y="4198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61586" y="444279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059832" y="4458919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5105164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8244408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2411760" y="2997014"/>
            <a:ext cx="1245755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457715" y="2997014"/>
            <a:ext cx="986493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68" y="5415623"/>
            <a:ext cx="27573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Find the parameters </a:t>
            </a:r>
            <a:r>
              <a:rPr lang="ko-KR" altLang="en-US" sz="1600" dirty="0"/>
              <a:t> </a:t>
            </a:r>
            <a:r>
              <a:rPr lang="en-US" altLang="ko-KR" sz="1600" dirty="0"/>
              <a:t>(weight, bias)</a:t>
            </a:r>
          </a:p>
          <a:p>
            <a:r>
              <a:rPr lang="en-US" altLang="ko-KR" sz="1600" dirty="0" smtClean="0"/>
              <a:t>for the Inception model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Error : 3.6%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97156"/>
            <a:ext cx="1979222" cy="47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1835696" y="4989447"/>
            <a:ext cx="288032" cy="36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69984" y="3433838"/>
            <a:ext cx="554182" cy="238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아래쪽 화살표 36"/>
          <p:cNvSpPr/>
          <p:nvPr/>
        </p:nvSpPr>
        <p:spPr>
          <a:xfrm>
            <a:off x="6630648" y="5000464"/>
            <a:ext cx="288032" cy="36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0" y="3723595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95610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99592" y="859359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Design the model: </a:t>
            </a:r>
          </a:p>
          <a:p>
            <a:r>
              <a:rPr lang="en-US" altLang="ko-KR" sz="2000" dirty="0" smtClean="0"/>
              <a:t>Define the form of the relation between input and output.</a:t>
            </a:r>
          </a:p>
          <a:p>
            <a:r>
              <a:rPr lang="en-US" altLang="ko-KR" sz="2000" dirty="0" smtClean="0"/>
              <a:t>The form determines the exactness of the approximation to the true output</a:t>
            </a:r>
            <a:endParaRPr lang="ko-KR" alt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536" y="303039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Design the Model</a:t>
            </a:r>
            <a:endParaRPr lang="ko-KR" alt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508104" y="5427221"/>
            <a:ext cx="27573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Find the parameters </a:t>
            </a:r>
            <a:r>
              <a:rPr lang="ko-KR" altLang="en-US" sz="1600" dirty="0"/>
              <a:t> </a:t>
            </a:r>
            <a:r>
              <a:rPr lang="en-US" altLang="ko-KR" sz="1600" dirty="0"/>
              <a:t>(weight, bias)</a:t>
            </a:r>
          </a:p>
          <a:p>
            <a:r>
              <a:rPr lang="en-US" altLang="ko-KR" sz="1600" dirty="0" smtClean="0"/>
              <a:t>for the VGG model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Error : 6.8%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885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29027"/>
              </p:ext>
            </p:extLst>
          </p:nvPr>
        </p:nvGraphicFramePr>
        <p:xfrm>
          <a:off x="467544" y="221916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1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1916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280778"/>
              </p:ext>
            </p:extLst>
          </p:nvPr>
        </p:nvGraphicFramePr>
        <p:xfrm>
          <a:off x="3269957" y="2194393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2" name="수식" r:id="rId5" imgW="126720" imgH="152280" progId="Equation.3">
                  <p:embed/>
                </p:oleObj>
              </mc:Choice>
              <mc:Fallback>
                <p:oleObj name="수식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957" y="2194393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043608" y="1856130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37075"/>
              </p:ext>
            </p:extLst>
          </p:nvPr>
        </p:nvGraphicFramePr>
        <p:xfrm>
          <a:off x="1421596" y="2334671"/>
          <a:ext cx="1022085" cy="34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3" name="수식" r:id="rId7" imgW="558720" imgH="190440" progId="Equation.3">
                  <p:embed/>
                </p:oleObj>
              </mc:Choice>
              <mc:Fallback>
                <p:oleObj name="수식" r:id="rId7" imgW="558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1596" y="2334671"/>
                        <a:ext cx="1022085" cy="34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716626" y="231302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876866" y="231302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850391"/>
              </p:ext>
            </p:extLst>
          </p:nvPr>
        </p:nvGraphicFramePr>
        <p:xfrm>
          <a:off x="4276756" y="1296066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4" name="수식" r:id="rId9" imgW="914400" imgH="190440" progId="Equation.3">
                  <p:embed/>
                </p:oleObj>
              </mc:Choice>
              <mc:Fallback>
                <p:oleObj name="수식" r:id="rId9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56" y="1296066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414328"/>
              </p:ext>
            </p:extLst>
          </p:nvPr>
        </p:nvGraphicFramePr>
        <p:xfrm>
          <a:off x="4298981" y="1642141"/>
          <a:ext cx="16287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5" name="수식" r:id="rId11" imgW="888840" imgH="190440" progId="Equation.3">
                  <p:embed/>
                </p:oleObj>
              </mc:Choice>
              <mc:Fallback>
                <p:oleObj name="수식" r:id="rId11" imgW="8888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81" y="1642141"/>
                        <a:ext cx="1628775" cy="347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486503"/>
              </p:ext>
            </p:extLst>
          </p:nvPr>
        </p:nvGraphicFramePr>
        <p:xfrm>
          <a:off x="4241831" y="2002504"/>
          <a:ext cx="17430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6" name="수식" r:id="rId13" imgW="952200" imgH="190440" progId="Equation.3">
                  <p:embed/>
                </p:oleObj>
              </mc:Choice>
              <mc:Fallback>
                <p:oleObj name="수식" r:id="rId13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31" y="2002504"/>
                        <a:ext cx="17430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786558"/>
              </p:ext>
            </p:extLst>
          </p:nvPr>
        </p:nvGraphicFramePr>
        <p:xfrm>
          <a:off x="4316493" y="2866104"/>
          <a:ext cx="174466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7" name="수식" r:id="rId15" imgW="952200" imgH="190440" progId="Equation.3">
                  <p:embed/>
                </p:oleObj>
              </mc:Choice>
              <mc:Fallback>
                <p:oleObj name="수식" r:id="rId15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493" y="2866104"/>
                        <a:ext cx="1744662" cy="347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854362" y="2290059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655537"/>
              </p:ext>
            </p:extLst>
          </p:nvPr>
        </p:nvGraphicFramePr>
        <p:xfrm>
          <a:off x="4317052" y="3573016"/>
          <a:ext cx="19065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8" name="수식" r:id="rId17" imgW="1041120" imgH="215640" progId="Equation.3">
                  <p:embed/>
                </p:oleObj>
              </mc:Choice>
              <mc:Fallback>
                <p:oleObj name="수식" r:id="rId17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052" y="3573016"/>
                        <a:ext cx="1906588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855362"/>
              </p:ext>
            </p:extLst>
          </p:nvPr>
        </p:nvGraphicFramePr>
        <p:xfrm>
          <a:off x="1094265" y="3614702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9" name="수식" r:id="rId19" imgW="914400" imgH="190440" progId="Equation.3">
                  <p:embed/>
                </p:oleObj>
              </mc:Choice>
              <mc:Fallback>
                <p:oleObj name="수식" r:id="rId19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265" y="3614702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763688" y="4280120"/>
            <a:ext cx="119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 output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156584" y="4251984"/>
            <a:ext cx="147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348272" y="403596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1873703" y="403596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5804656" y="403596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330087" y="403596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897959" y="4436650"/>
            <a:ext cx="22179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511132" y="4437608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Different</a:t>
            </a:r>
            <a:endParaRPr lang="ko-KR" altLang="en-US" dirty="0"/>
          </a:p>
        </p:txBody>
      </p:sp>
      <p:graphicFrame>
        <p:nvGraphicFramePr>
          <p:cNvPr id="74" name="개체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922518"/>
              </p:ext>
            </p:extLst>
          </p:nvPr>
        </p:nvGraphicFramePr>
        <p:xfrm>
          <a:off x="6739039" y="1257743"/>
          <a:ext cx="16494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0" name="수식" r:id="rId21" imgW="901440" imgH="190440" progId="Equation.3">
                  <p:embed/>
                </p:oleObj>
              </mc:Choice>
              <mc:Fallback>
                <p:oleObj name="수식" r:id="rId21" imgW="9014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9039" y="1257743"/>
                        <a:ext cx="1649412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개체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814947"/>
              </p:ext>
            </p:extLst>
          </p:nvPr>
        </p:nvGraphicFramePr>
        <p:xfrm>
          <a:off x="1043608" y="5949280"/>
          <a:ext cx="16494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1" name="수식" r:id="rId23" imgW="901440" imgH="190440" progId="Equation.3">
                  <p:embed/>
                </p:oleObj>
              </mc:Choice>
              <mc:Fallback>
                <p:oleObj name="수식" r:id="rId23" imgW="9014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949280"/>
                        <a:ext cx="1649412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810499"/>
              </p:ext>
            </p:extLst>
          </p:nvPr>
        </p:nvGraphicFramePr>
        <p:xfrm>
          <a:off x="5176057" y="5877272"/>
          <a:ext cx="13239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2" name="수식" r:id="rId25" imgW="723600" imgH="190440" progId="Equation.3">
                  <p:embed/>
                </p:oleObj>
              </mc:Choice>
              <mc:Fallback>
                <p:oleObj name="수식" r:id="rId25" imgW="7236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057" y="5877272"/>
                        <a:ext cx="13239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직선 화살표 연결선 76"/>
          <p:cNvCxnSpPr/>
          <p:nvPr/>
        </p:nvCxnSpPr>
        <p:spPr>
          <a:xfrm>
            <a:off x="3077896" y="6083046"/>
            <a:ext cx="1832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24946" y="6084004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Different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342199" y="5147900"/>
            <a:ext cx="36699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Because the parameters are not right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73" idx="2"/>
          </p:cNvCxnSpPr>
          <p:nvPr/>
        </p:nvCxnSpPr>
        <p:spPr>
          <a:xfrm>
            <a:off x="3984659" y="4806940"/>
            <a:ext cx="0" cy="34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3988283" y="5517232"/>
            <a:ext cx="610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1560" y="591071"/>
            <a:ext cx="814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Define the loss </a:t>
            </a:r>
            <a:r>
              <a:rPr lang="en-US" altLang="ko-KR" sz="2400" b="1" dirty="0" err="1" smtClean="0"/>
              <a:t>functon</a:t>
            </a:r>
            <a:r>
              <a:rPr lang="en-US" altLang="ko-KR" sz="2400" b="1" dirty="0" smtClean="0"/>
              <a:t>      : Define what you want to decrease</a:t>
            </a:r>
            <a:endParaRPr lang="ko-KR" altLang="en-US" sz="2400" b="1" dirty="0"/>
          </a:p>
        </p:txBody>
      </p: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162107"/>
              </p:ext>
            </p:extLst>
          </p:nvPr>
        </p:nvGraphicFramePr>
        <p:xfrm>
          <a:off x="3697486" y="634423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3" name="수식" r:id="rId27" imgW="126720" imgH="139680" progId="Equation.3">
                  <p:embed/>
                </p:oleObj>
              </mc:Choice>
              <mc:Fallback>
                <p:oleObj name="수식" r:id="rId2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486" y="634423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61705"/>
              </p:ext>
            </p:extLst>
          </p:nvPr>
        </p:nvGraphicFramePr>
        <p:xfrm>
          <a:off x="6333276" y="2503686"/>
          <a:ext cx="19065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6" name="수식" r:id="rId3" imgW="1041120" imgH="215640" progId="Equation.3">
                  <p:embed/>
                </p:oleObj>
              </mc:Choice>
              <mc:Fallback>
                <p:oleObj name="수식" r:id="rId3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3276" y="2503686"/>
                        <a:ext cx="1906588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677026"/>
              </p:ext>
            </p:extLst>
          </p:nvPr>
        </p:nvGraphicFramePr>
        <p:xfrm>
          <a:off x="3110489" y="2545372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7" name="수식" r:id="rId5" imgW="914400" imgH="190440" progId="Equation.3">
                  <p:embed/>
                </p:oleObj>
              </mc:Choice>
              <mc:Fallback>
                <p:oleObj name="수식" r:id="rId5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489" y="2545372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777235" y="3210790"/>
            <a:ext cx="1082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True output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7172808" y="3182654"/>
            <a:ext cx="1329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Current output</a:t>
            </a:r>
            <a:endParaRPr lang="ko-KR" altLang="en-US" sz="1600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364496" y="296663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889927" y="296663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820880" y="296663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346311" y="296663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4914183" y="3367320"/>
            <a:ext cx="22179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45244" y="3368278"/>
            <a:ext cx="8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different</a:t>
            </a:r>
            <a:endParaRPr lang="ko-KR" altLang="en-US" dirty="0"/>
          </a:p>
        </p:txBody>
      </p:sp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265197"/>
              </p:ext>
            </p:extLst>
          </p:nvPr>
        </p:nvGraphicFramePr>
        <p:xfrm>
          <a:off x="3590208" y="4807942"/>
          <a:ext cx="13239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8" name="수식" r:id="rId7" imgW="723600" imgH="190440" progId="Equation.3">
                  <p:embed/>
                </p:oleObj>
              </mc:Choice>
              <mc:Fallback>
                <p:oleObj name="수식" r:id="rId7" imgW="7236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208" y="4807942"/>
                        <a:ext cx="13239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043608" y="4135594"/>
            <a:ext cx="78488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Want to change the parameters such that the difference decreases  (such that       decreases)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73" idx="2"/>
          </p:cNvCxnSpPr>
          <p:nvPr/>
        </p:nvCxnSpPr>
        <p:spPr>
          <a:xfrm>
            <a:off x="5994726" y="3737610"/>
            <a:ext cx="15890" cy="34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6004507" y="4447902"/>
            <a:ext cx="610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5004048" y="4951958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389382"/>
              </p:ext>
            </p:extLst>
          </p:nvPr>
        </p:nvGraphicFramePr>
        <p:xfrm>
          <a:off x="7142956" y="4777606"/>
          <a:ext cx="12303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9" name="수식" r:id="rId9" imgW="672840" imgH="190440" progId="Equation.3">
                  <p:embed/>
                </p:oleObj>
              </mc:Choice>
              <mc:Fallback>
                <p:oleObj name="수식" r:id="rId9" imgW="6728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956" y="4777606"/>
                        <a:ext cx="123031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3961935" y="2503686"/>
            <a:ext cx="898097" cy="3909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84493" y="2472790"/>
            <a:ext cx="987907" cy="3909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43147" y="1691516"/>
            <a:ext cx="124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Different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6" idx="0"/>
          </p:cNvCxnSpPr>
          <p:nvPr/>
        </p:nvCxnSpPr>
        <p:spPr>
          <a:xfrm flipV="1">
            <a:off x="4410984" y="2008922"/>
            <a:ext cx="1097120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6300192" y="2008922"/>
            <a:ext cx="1046119" cy="463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0" idx="1"/>
          </p:cNvCxnSpPr>
          <p:nvPr/>
        </p:nvCxnSpPr>
        <p:spPr>
          <a:xfrm flipH="1">
            <a:off x="2498317" y="1876182"/>
            <a:ext cx="2844830" cy="31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723116"/>
              </p:ext>
            </p:extLst>
          </p:nvPr>
        </p:nvGraphicFramePr>
        <p:xfrm>
          <a:off x="516005" y="1624377"/>
          <a:ext cx="1952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0" name="수식" r:id="rId11" imgW="1066680" imgH="241200" progId="Equation.3">
                  <p:embed/>
                </p:oleObj>
              </mc:Choice>
              <mc:Fallback>
                <p:oleObj name="수식" r:id="rId11" imgW="1066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05" y="1624377"/>
                        <a:ext cx="1952625" cy="442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915816" y="1537047"/>
            <a:ext cx="2182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How to measure the difference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26314" y="2114272"/>
            <a:ext cx="2714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Loss function has large value if the</a:t>
            </a:r>
          </a:p>
          <a:p>
            <a:pPr algn="ctr"/>
            <a:r>
              <a:rPr lang="en-US" altLang="ko-KR" sz="1600" dirty="0" smtClean="0"/>
              <a:t>Difference is large:</a:t>
            </a:r>
          </a:p>
          <a:p>
            <a:pPr algn="ctr"/>
            <a:r>
              <a:rPr lang="en-US" altLang="ko-KR" sz="1600" dirty="0" smtClean="0"/>
              <a:t>A measure on the Loss</a:t>
            </a:r>
            <a:endParaRPr lang="ko-KR" altLang="en-US" sz="1600" dirty="0"/>
          </a:p>
        </p:txBody>
      </p:sp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004401"/>
              </p:ext>
            </p:extLst>
          </p:nvPr>
        </p:nvGraphicFramePr>
        <p:xfrm>
          <a:off x="7441902" y="4149080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1" name="수식" r:id="rId13" imgW="126720" imgH="139680" progId="Equation.3">
                  <p:embed/>
                </p:oleObj>
              </mc:Choice>
              <mc:Fallback>
                <p:oleObj name="수식" r:id="rId13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1902" y="4149080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직선 화살표 연결선 30"/>
          <p:cNvCxnSpPr/>
          <p:nvPr/>
        </p:nvCxnSpPr>
        <p:spPr>
          <a:xfrm>
            <a:off x="1619672" y="3047495"/>
            <a:ext cx="0" cy="1010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483768" y="4447902"/>
            <a:ext cx="0" cy="1213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946271"/>
              </p:ext>
            </p:extLst>
          </p:nvPr>
        </p:nvGraphicFramePr>
        <p:xfrm>
          <a:off x="974849" y="5756994"/>
          <a:ext cx="38131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2" name="수식" r:id="rId15" imgW="2082600" imgH="419040" progId="Equation.3">
                  <p:embed/>
                </p:oleObj>
              </mc:Choice>
              <mc:Fallback>
                <p:oleObj name="수식" r:id="rId15" imgW="208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849" y="5756994"/>
                        <a:ext cx="3813175" cy="768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55576" y="4797152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How?</a:t>
            </a:r>
          </a:p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cxnSp>
        <p:nvCxnSpPr>
          <p:cNvPr id="40" name="꺾인 연결선 39"/>
          <p:cNvCxnSpPr>
            <a:endCxn id="4" idx="2"/>
          </p:cNvCxnSpPr>
          <p:nvPr/>
        </p:nvCxnSpPr>
        <p:spPr>
          <a:xfrm flipV="1">
            <a:off x="4860032" y="5126856"/>
            <a:ext cx="2898080" cy="9664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1560" y="591071"/>
            <a:ext cx="814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Define the loss </a:t>
            </a:r>
            <a:r>
              <a:rPr lang="en-US" altLang="ko-KR" sz="2400" b="1" dirty="0" err="1" smtClean="0"/>
              <a:t>functon</a:t>
            </a:r>
            <a:r>
              <a:rPr lang="en-US" altLang="ko-KR" sz="2400" b="1" dirty="0" smtClean="0"/>
              <a:t>      : Define what you want to decrease</a:t>
            </a:r>
            <a:endParaRPr lang="ko-KR" altLang="en-US" sz="2400" b="1" dirty="0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9535"/>
              </p:ext>
            </p:extLst>
          </p:nvPr>
        </p:nvGraphicFramePr>
        <p:xfrm>
          <a:off x="3697486" y="634423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3" name="수식" r:id="rId17" imgW="126720" imgH="139680" progId="Equation.3">
                  <p:embed/>
                </p:oleObj>
              </mc:Choice>
              <mc:Fallback>
                <p:oleObj name="수식" r:id="rId1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486" y="634423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74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5616" y="1700808"/>
            <a:ext cx="4771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When to use gradient descent: 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If         depends on        find        which decreases</a:t>
            </a:r>
            <a:endParaRPr lang="ko-KR" altLang="en-US" sz="2000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154236"/>
              </p:ext>
            </p:extLst>
          </p:nvPr>
        </p:nvGraphicFramePr>
        <p:xfrm>
          <a:off x="3518202" y="3861048"/>
          <a:ext cx="157490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5" name="수식" r:id="rId3" imgW="520560" imgH="190440" progId="Equation.3">
                  <p:embed/>
                </p:oleObj>
              </mc:Choice>
              <mc:Fallback>
                <p:oleObj name="수식" r:id="rId3" imgW="5205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202" y="3861048"/>
                        <a:ext cx="1574902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796925"/>
              </p:ext>
            </p:extLst>
          </p:nvPr>
        </p:nvGraphicFramePr>
        <p:xfrm>
          <a:off x="3059832" y="2625761"/>
          <a:ext cx="3841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6" name="수식" r:id="rId5" imgW="126720" imgH="139680" progId="Equation.3">
                  <p:embed/>
                </p:oleObj>
              </mc:Choice>
              <mc:Fallback>
                <p:oleObj name="수식" r:id="rId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625761"/>
                        <a:ext cx="3841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446717"/>
              </p:ext>
            </p:extLst>
          </p:nvPr>
        </p:nvGraphicFramePr>
        <p:xfrm>
          <a:off x="1534680" y="2608585"/>
          <a:ext cx="384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7" name="수식" r:id="rId7" imgW="126720" imgH="152280" progId="Equation.3">
                  <p:embed/>
                </p:oleObj>
              </mc:Choice>
              <mc:Fallback>
                <p:oleObj name="수식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680" y="2608585"/>
                        <a:ext cx="384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463205"/>
              </p:ext>
            </p:extLst>
          </p:nvPr>
        </p:nvGraphicFramePr>
        <p:xfrm>
          <a:off x="5699993" y="2646685"/>
          <a:ext cx="3841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8" name="수식" r:id="rId9" imgW="126720" imgH="139680" progId="Equation.3">
                  <p:embed/>
                </p:oleObj>
              </mc:Choice>
              <mc:Fallback>
                <p:oleObj name="수식" r:id="rId9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993" y="2646685"/>
                        <a:ext cx="3841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567944"/>
              </p:ext>
            </p:extLst>
          </p:nvPr>
        </p:nvGraphicFramePr>
        <p:xfrm>
          <a:off x="3827785" y="2598357"/>
          <a:ext cx="384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9" name="수식" r:id="rId11" imgW="126720" imgH="152280" progId="Equation.3">
                  <p:embed/>
                </p:oleObj>
              </mc:Choice>
              <mc:Fallback>
                <p:oleObj name="수식" r:id="rId1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785" y="2598357"/>
                        <a:ext cx="384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14346" y="4674419"/>
            <a:ext cx="1838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Can be a Scalar</a:t>
            </a:r>
          </a:p>
          <a:p>
            <a:r>
              <a:rPr lang="en-US" altLang="ko-KR" dirty="0" smtClean="0"/>
              <a:t>a vector, or a Tensor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814346" y="4288831"/>
            <a:ext cx="166859" cy="386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18202" y="4288831"/>
            <a:ext cx="144016" cy="386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62966" y="4689585"/>
            <a:ext cx="80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value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807095"/>
            <a:ext cx="561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Finding the parameters : gradient descent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27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264724"/>
              </p:ext>
            </p:extLst>
          </p:nvPr>
        </p:nvGraphicFramePr>
        <p:xfrm>
          <a:off x="7116763" y="2857500"/>
          <a:ext cx="887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1" name="수식" r:id="rId3" imgW="457200" imgH="444240" progId="Equation.3">
                  <p:embed/>
                </p:oleObj>
              </mc:Choice>
              <mc:Fallback>
                <p:oleObj name="수식" r:id="rId3" imgW="457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763" y="2857500"/>
                        <a:ext cx="8874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35496" y="3995772"/>
            <a:ext cx="4968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043608" y="1043444"/>
            <a:ext cx="0" cy="4032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575074"/>
              </p:ext>
            </p:extLst>
          </p:nvPr>
        </p:nvGraphicFramePr>
        <p:xfrm>
          <a:off x="687388" y="1541463"/>
          <a:ext cx="24765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2" name="수식" r:id="rId5" imgW="126720" imgH="139680" progId="Equation.3">
                  <p:embed/>
                </p:oleObj>
              </mc:Choice>
              <mc:Fallback>
                <p:oleObj name="수식" r:id="rId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541463"/>
                        <a:ext cx="24765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982395"/>
              </p:ext>
            </p:extLst>
          </p:nvPr>
        </p:nvGraphicFramePr>
        <p:xfrm>
          <a:off x="4716016" y="3997821"/>
          <a:ext cx="2460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3" name="수식" r:id="rId7" imgW="126720" imgH="152280" progId="Equation.3">
                  <p:embed/>
                </p:oleObj>
              </mc:Choice>
              <mc:Fallback>
                <p:oleObj name="수식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997821"/>
                        <a:ext cx="24606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자유형 10"/>
          <p:cNvSpPr/>
          <p:nvPr/>
        </p:nvSpPr>
        <p:spPr>
          <a:xfrm>
            <a:off x="1458800" y="1093988"/>
            <a:ext cx="2996588" cy="2710555"/>
          </a:xfrm>
          <a:custGeom>
            <a:avLst/>
            <a:gdLst>
              <a:gd name="connsiteX0" fmla="*/ 0 w 2996588"/>
              <a:gd name="connsiteY0" fmla="*/ 0 h 2710555"/>
              <a:gd name="connsiteX1" fmla="*/ 440674 w 2996588"/>
              <a:gd name="connsiteY1" fmla="*/ 1916935 h 2710555"/>
              <a:gd name="connsiteX2" fmla="*/ 1487277 w 2996588"/>
              <a:gd name="connsiteY2" fmla="*/ 2710150 h 2710555"/>
              <a:gd name="connsiteX3" fmla="*/ 2500829 w 2996588"/>
              <a:gd name="connsiteY3" fmla="*/ 1994053 h 2710555"/>
              <a:gd name="connsiteX4" fmla="*/ 2996588 w 2996588"/>
              <a:gd name="connsiteY4" fmla="*/ 99152 h 271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588" h="2710555">
                <a:moveTo>
                  <a:pt x="0" y="0"/>
                </a:moveTo>
                <a:cubicBezTo>
                  <a:pt x="96397" y="732621"/>
                  <a:pt x="192795" y="1465243"/>
                  <a:pt x="440674" y="1916935"/>
                </a:cubicBezTo>
                <a:cubicBezTo>
                  <a:pt x="688553" y="2368627"/>
                  <a:pt x="1143918" y="2697297"/>
                  <a:pt x="1487277" y="2710150"/>
                </a:cubicBezTo>
                <a:cubicBezTo>
                  <a:pt x="1830636" y="2723003"/>
                  <a:pt x="2249277" y="2429219"/>
                  <a:pt x="2500829" y="1994053"/>
                </a:cubicBezTo>
                <a:cubicBezTo>
                  <a:pt x="2752381" y="1558887"/>
                  <a:pt x="2874484" y="829019"/>
                  <a:pt x="2996588" y="991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347864" y="2703754"/>
            <a:ext cx="936104" cy="116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779912" y="3244639"/>
            <a:ext cx="89266" cy="81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6" idx="6"/>
          </p:cNvCxnSpPr>
          <p:nvPr/>
        </p:nvCxnSpPr>
        <p:spPr>
          <a:xfrm flipV="1">
            <a:off x="3869178" y="3285152"/>
            <a:ext cx="99085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21023" y="3081702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slope  at              : 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3815916" y="3325666"/>
            <a:ext cx="0" cy="6701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249909"/>
              </p:ext>
            </p:extLst>
          </p:nvPr>
        </p:nvGraphicFramePr>
        <p:xfrm>
          <a:off x="4216783" y="3938715"/>
          <a:ext cx="3444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4" name="수식" r:id="rId9" imgW="177480" imgH="190440" progId="Equation.3">
                  <p:embed/>
                </p:oleObj>
              </mc:Choice>
              <mc:Fallback>
                <p:oleObj name="수식" r:id="rId9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783" y="3938715"/>
                        <a:ext cx="3444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283968" y="4572417"/>
            <a:ext cx="4810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If positive      has to move left (-direction) for      to decrease</a:t>
            </a:r>
          </a:p>
          <a:p>
            <a:r>
              <a:rPr lang="en-US" altLang="ko-KR" sz="1600" dirty="0" smtClean="0"/>
              <a:t>If negative :   </a:t>
            </a:r>
            <a:r>
              <a:rPr lang="en-US" altLang="ko-KR" sz="1600" dirty="0"/>
              <a:t>has to move </a:t>
            </a:r>
            <a:r>
              <a:rPr lang="en-US" altLang="ko-KR" sz="1600" dirty="0" smtClean="0"/>
              <a:t>right (+direction</a:t>
            </a:r>
            <a:r>
              <a:rPr lang="en-US" altLang="ko-KR" sz="1600" dirty="0"/>
              <a:t>) for      to decrease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6876256" y="3563724"/>
            <a:ext cx="372648" cy="94539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373110"/>
              </p:ext>
            </p:extLst>
          </p:nvPr>
        </p:nvGraphicFramePr>
        <p:xfrm>
          <a:off x="5048652" y="4542814"/>
          <a:ext cx="327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5" name="수식" r:id="rId11" imgW="126720" imgH="152280" progId="Equation.3">
                  <p:embed/>
                </p:oleObj>
              </mc:Choice>
              <mc:Fallback>
                <p:oleObj name="수식" r:id="rId1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652" y="4542814"/>
                        <a:ext cx="3270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983354"/>
              </p:ext>
            </p:extLst>
          </p:nvPr>
        </p:nvGraphicFramePr>
        <p:xfrm>
          <a:off x="2550206" y="5312721"/>
          <a:ext cx="2070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6" name="수식" r:id="rId13" imgW="1066680" imgH="444240" progId="Equation.3">
                  <p:embed/>
                </p:oleObj>
              </mc:Choice>
              <mc:Fallback>
                <p:oleObj name="수식" r:id="rId13" imgW="1066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206" y="5312721"/>
                        <a:ext cx="2070100" cy="8636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649811"/>
              </p:ext>
            </p:extLst>
          </p:nvPr>
        </p:nvGraphicFramePr>
        <p:xfrm>
          <a:off x="3624682" y="3938715"/>
          <a:ext cx="3190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7" name="수식" r:id="rId15" imgW="164880" imgH="190440" progId="Equation.3">
                  <p:embed/>
                </p:oleObj>
              </mc:Choice>
              <mc:Fallback>
                <p:oleObj name="수식" r:id="rId15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682" y="3938715"/>
                        <a:ext cx="3190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직선 화살표 연결선 35"/>
          <p:cNvCxnSpPr/>
          <p:nvPr/>
        </p:nvCxnSpPr>
        <p:spPr>
          <a:xfrm flipH="1">
            <a:off x="3869178" y="4122865"/>
            <a:ext cx="4147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3" idx="0"/>
          </p:cNvCxnSpPr>
          <p:nvPr/>
        </p:nvCxnSpPr>
        <p:spPr>
          <a:xfrm flipV="1">
            <a:off x="3585256" y="4134378"/>
            <a:ext cx="539623" cy="117834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355976" y="1691516"/>
            <a:ext cx="0" cy="23133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4299761" y="1724567"/>
            <a:ext cx="89266" cy="81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750986"/>
              </p:ext>
            </p:extLst>
          </p:nvPr>
        </p:nvGraphicFramePr>
        <p:xfrm>
          <a:off x="2913769" y="473203"/>
          <a:ext cx="384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8" name="수식" r:id="rId17" imgW="126835" imgH="152202" progId="Equation.3">
                  <p:embed/>
                </p:oleObj>
              </mc:Choice>
              <mc:Fallback>
                <p:oleObj name="수식" r:id="rId17" imgW="126835" imgH="152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769" y="473203"/>
                        <a:ext cx="384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121038"/>
              </p:ext>
            </p:extLst>
          </p:nvPr>
        </p:nvGraphicFramePr>
        <p:xfrm>
          <a:off x="7699162" y="4586547"/>
          <a:ext cx="24606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9" name="수식" r:id="rId19" imgW="126720" imgH="139680" progId="Equation.3">
                  <p:embed/>
                </p:oleObj>
              </mc:Choice>
              <mc:Fallback>
                <p:oleObj name="수식" r:id="rId19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162" y="4586547"/>
                        <a:ext cx="246063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089345"/>
              </p:ext>
            </p:extLst>
          </p:nvPr>
        </p:nvGraphicFramePr>
        <p:xfrm>
          <a:off x="7812360" y="4830203"/>
          <a:ext cx="2460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0" name="수식" r:id="rId21" imgW="126835" imgH="139518" progId="Equation.3">
                  <p:embed/>
                </p:oleObj>
              </mc:Choice>
              <mc:Fallback>
                <p:oleObj name="수식" r:id="rId21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4830203"/>
                        <a:ext cx="24606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962924"/>
              </p:ext>
            </p:extLst>
          </p:nvPr>
        </p:nvGraphicFramePr>
        <p:xfrm>
          <a:off x="5037063" y="4818577"/>
          <a:ext cx="327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1" name="수식" r:id="rId22" imgW="126720" imgH="152280" progId="Equation.3">
                  <p:embed/>
                </p:oleObj>
              </mc:Choice>
              <mc:Fallback>
                <p:oleObj name="수식" r:id="rId22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063" y="4818577"/>
                        <a:ext cx="3270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211960" y="4509120"/>
            <a:ext cx="4782124" cy="656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4594034" y="5155894"/>
            <a:ext cx="2041551" cy="793214"/>
          </a:xfrm>
          <a:custGeom>
            <a:avLst/>
            <a:gdLst>
              <a:gd name="connsiteX0" fmla="*/ 2038120 w 2041551"/>
              <a:gd name="connsiteY0" fmla="*/ 0 h 793214"/>
              <a:gd name="connsiteX1" fmla="*/ 1718631 w 2041551"/>
              <a:gd name="connsiteY1" fmla="*/ 583894 h 793214"/>
              <a:gd name="connsiteX2" fmla="*/ 0 w 2041551"/>
              <a:gd name="connsiteY2" fmla="*/ 793214 h 79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1551" h="793214">
                <a:moveTo>
                  <a:pt x="2038120" y="0"/>
                </a:moveTo>
                <a:cubicBezTo>
                  <a:pt x="2048219" y="225846"/>
                  <a:pt x="2058318" y="451692"/>
                  <a:pt x="1718631" y="583894"/>
                </a:cubicBezTo>
                <a:cubicBezTo>
                  <a:pt x="1378944" y="716096"/>
                  <a:pt x="689472" y="754655"/>
                  <a:pt x="0" y="79321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05857" y="6402814"/>
            <a:ext cx="301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Small positive number :  Learning rate</a:t>
            </a:r>
            <a:endParaRPr lang="ko-KR" altLang="en-US" sz="1600" dirty="0"/>
          </a:p>
        </p:txBody>
      </p:sp>
      <p:sp>
        <p:nvSpPr>
          <p:cNvPr id="35" name="타원 34"/>
          <p:cNvSpPr/>
          <p:nvPr/>
        </p:nvSpPr>
        <p:spPr>
          <a:xfrm>
            <a:off x="3541869" y="5600257"/>
            <a:ext cx="238043" cy="2380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635896" y="5860334"/>
            <a:ext cx="0" cy="564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5536" y="476672"/>
            <a:ext cx="377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Gradient descent:        is 1-D</a:t>
            </a:r>
            <a:endParaRPr lang="ko-KR" altLang="en-US" sz="2400" b="1" dirty="0"/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750305"/>
              </p:ext>
            </p:extLst>
          </p:nvPr>
        </p:nvGraphicFramePr>
        <p:xfrm>
          <a:off x="6040660" y="3068638"/>
          <a:ext cx="7635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2" name="수식" r:id="rId24" imgW="393480" imgH="190440" progId="Equation.3">
                  <p:embed/>
                </p:oleObj>
              </mc:Choice>
              <mc:Fallback>
                <p:oleObj name="수식" r:id="rId24" imgW="393480" imgH="190440" progId="Equation.3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660" y="3068638"/>
                        <a:ext cx="7635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81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59" y="1124744"/>
            <a:ext cx="5016773" cy="3672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628944"/>
              </p:ext>
            </p:extLst>
          </p:nvPr>
        </p:nvGraphicFramePr>
        <p:xfrm>
          <a:off x="683568" y="2132859"/>
          <a:ext cx="24765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6" name="수식" r:id="rId4" imgW="126720" imgH="139680" progId="Equation.3">
                  <p:embed/>
                </p:oleObj>
              </mc:Choice>
              <mc:Fallback>
                <p:oleObj name="수식" r:id="rId4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132859"/>
                        <a:ext cx="24765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4994" y="2093902"/>
            <a:ext cx="165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 A value</a:t>
            </a:r>
            <a:r>
              <a:rPr lang="ko-KR" altLang="en-US" dirty="0" smtClean="0"/>
              <a:t> </a:t>
            </a:r>
            <a:r>
              <a:rPr lang="en-US" altLang="ko-KR" dirty="0" smtClean="0"/>
              <a:t>(height)</a:t>
            </a:r>
            <a:endParaRPr lang="ko-KR" altLang="en-US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830937"/>
              </p:ext>
            </p:extLst>
          </p:nvPr>
        </p:nvGraphicFramePr>
        <p:xfrm>
          <a:off x="696987" y="5156526"/>
          <a:ext cx="2206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7" name="수식" r:id="rId6" imgW="114120" imgH="152280" progId="Equation.3">
                  <p:embed/>
                </p:oleObj>
              </mc:Choice>
              <mc:Fallback>
                <p:oleObj name="수식" r:id="rId6" imgW="1141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87" y="5156526"/>
                        <a:ext cx="2206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57028" y="5096204"/>
            <a:ext cx="278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2-D vector : 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coordinates</a:t>
            </a:r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461748"/>
              </p:ext>
            </p:extLst>
          </p:nvPr>
        </p:nvGraphicFramePr>
        <p:xfrm>
          <a:off x="5526583" y="2092552"/>
          <a:ext cx="4191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8" name="수식" r:id="rId8" imgW="215640" imgH="380880" progId="Equation.3">
                  <p:embed/>
                </p:oleObj>
              </mc:Choice>
              <mc:Fallback>
                <p:oleObj name="수식" r:id="rId8" imgW="215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583" y="2092552"/>
                        <a:ext cx="419100" cy="741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H="1">
            <a:off x="3366343" y="2463234"/>
            <a:ext cx="2088232" cy="749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58631" y="2276875"/>
            <a:ext cx="9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A vector</a:t>
            </a:r>
            <a:endParaRPr lang="ko-KR" altLang="en-US" dirty="0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456430"/>
              </p:ext>
            </p:extLst>
          </p:nvPr>
        </p:nvGraphicFramePr>
        <p:xfrm>
          <a:off x="2932113" y="664369"/>
          <a:ext cx="3444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9" name="수식" r:id="rId10" imgW="114120" imgH="152280" progId="Equation.3">
                  <p:embed/>
                </p:oleObj>
              </mc:Choice>
              <mc:Fallback>
                <p:oleObj name="수식" r:id="rId10" imgW="1141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664369"/>
                        <a:ext cx="3444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5536" y="663079"/>
            <a:ext cx="377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Gradient descent:        is 2-D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23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756148"/>
              </p:ext>
            </p:extLst>
          </p:nvPr>
        </p:nvGraphicFramePr>
        <p:xfrm>
          <a:off x="1907704" y="1693529"/>
          <a:ext cx="21447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2" name="수식" r:id="rId3" imgW="1104840" imgH="190440" progId="Equation.3">
                  <p:embed/>
                </p:oleObj>
              </mc:Choice>
              <mc:Fallback>
                <p:oleObj name="수식" r:id="rId3" imgW="11048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693529"/>
                        <a:ext cx="2144712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839294"/>
              </p:ext>
            </p:extLst>
          </p:nvPr>
        </p:nvGraphicFramePr>
        <p:xfrm>
          <a:off x="2840067" y="4797152"/>
          <a:ext cx="35512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3" name="수식" r:id="rId5" imgW="1828800" imgH="380880" progId="Equation.3">
                  <p:embed/>
                </p:oleObj>
              </mc:Choice>
              <mc:Fallback>
                <p:oleObj name="수식" r:id="rId5" imgW="1828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67" y="4797152"/>
                        <a:ext cx="355123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659187"/>
              </p:ext>
            </p:extLst>
          </p:nvPr>
        </p:nvGraphicFramePr>
        <p:xfrm>
          <a:off x="2768745" y="556479"/>
          <a:ext cx="507111" cy="89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4" name="수식" r:id="rId7" imgW="215640" imgH="380880" progId="Equation.3">
                  <p:embed/>
                </p:oleObj>
              </mc:Choice>
              <mc:Fallback>
                <p:oleObj name="수식" r:id="rId7" imgW="215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745" y="556479"/>
                        <a:ext cx="507111" cy="897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8840" y="775721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Compute: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1683275"/>
            <a:ext cx="133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n-dimension</a:t>
            </a:r>
            <a:endParaRPr lang="ko-KR" altLang="en-US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675774"/>
              </p:ext>
            </p:extLst>
          </p:nvPr>
        </p:nvGraphicFramePr>
        <p:xfrm>
          <a:off x="2339752" y="3861048"/>
          <a:ext cx="17510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5" name="수식" r:id="rId9" imgW="901440" imgH="215640" progId="Equation.3">
                  <p:embed/>
                </p:oleObj>
              </mc:Choice>
              <mc:Fallback>
                <p:oleObj name="수식" r:id="rId9" imgW="901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861048"/>
                        <a:ext cx="175101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813402"/>
              </p:ext>
            </p:extLst>
          </p:nvPr>
        </p:nvGraphicFramePr>
        <p:xfrm>
          <a:off x="4602436" y="3861048"/>
          <a:ext cx="12573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6" name="수식" r:id="rId11" imgW="647640" imgH="190440" progId="Equation.3">
                  <p:embed/>
                </p:oleObj>
              </mc:Choice>
              <mc:Fallback>
                <p:oleObj name="수식" r:id="rId11" imgW="6476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436" y="3861048"/>
                        <a:ext cx="12573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3688" y="3645024"/>
            <a:ext cx="5112568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07704" y="342900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EX)</a:t>
            </a:r>
            <a:endParaRPr lang="ko-KR" altLang="en-US" dirty="0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306812"/>
              </p:ext>
            </p:extLst>
          </p:nvPr>
        </p:nvGraphicFramePr>
        <p:xfrm>
          <a:off x="1887463" y="2268538"/>
          <a:ext cx="34766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7" name="수식" r:id="rId13" imgW="1790640" imgH="380880" progId="Equation.3">
                  <p:embed/>
                </p:oleObj>
              </mc:Choice>
              <mc:Fallback>
                <p:oleObj name="수식" r:id="rId13" imgW="1790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463" y="2268538"/>
                        <a:ext cx="34766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55423" y="2420888"/>
            <a:ext cx="133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n-dimension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"/>
          <p:cNvSpPr/>
          <p:nvPr/>
        </p:nvSpPr>
        <p:spPr>
          <a:xfrm>
            <a:off x="1330932" y="2175556"/>
            <a:ext cx="571104" cy="530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1"/>
          <p:cNvSpPr/>
          <p:nvPr/>
        </p:nvSpPr>
        <p:spPr>
          <a:xfrm>
            <a:off x="1330932" y="1258475"/>
            <a:ext cx="571104" cy="530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2"/>
          <p:cNvSpPr/>
          <p:nvPr/>
        </p:nvSpPr>
        <p:spPr>
          <a:xfrm>
            <a:off x="1330932" y="341393"/>
            <a:ext cx="571104" cy="530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3"/>
          <p:cNvSpPr/>
          <p:nvPr/>
        </p:nvSpPr>
        <p:spPr>
          <a:xfrm>
            <a:off x="2872913" y="1258475"/>
            <a:ext cx="571104" cy="5300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33"/>
          <p:cNvSpPr/>
          <p:nvPr/>
        </p:nvSpPr>
        <p:spPr>
          <a:xfrm>
            <a:off x="2872913" y="2175556"/>
            <a:ext cx="571104" cy="5300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37"/>
          <p:cNvCxnSpPr/>
          <p:nvPr/>
        </p:nvCxnSpPr>
        <p:spPr>
          <a:xfrm>
            <a:off x="1902037" y="606585"/>
            <a:ext cx="970877" cy="11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8"/>
          <p:cNvCxnSpPr>
            <a:stCxn id="5" idx="6"/>
          </p:cNvCxnSpPr>
          <p:nvPr/>
        </p:nvCxnSpPr>
        <p:spPr>
          <a:xfrm flipV="1">
            <a:off x="1902036" y="725860"/>
            <a:ext cx="970878" cy="7596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9"/>
          <p:cNvCxnSpPr>
            <a:stCxn id="4" idx="6"/>
          </p:cNvCxnSpPr>
          <p:nvPr/>
        </p:nvCxnSpPr>
        <p:spPr>
          <a:xfrm flipV="1">
            <a:off x="1902036" y="845317"/>
            <a:ext cx="970878" cy="15192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0"/>
          <p:cNvSpPr/>
          <p:nvPr/>
        </p:nvSpPr>
        <p:spPr>
          <a:xfrm>
            <a:off x="2872913" y="341393"/>
            <a:ext cx="571104" cy="5300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78" y="502776"/>
            <a:ext cx="225936" cy="190121"/>
          </a:xfrm>
          <a:prstGeom prst="rect">
            <a:avLst/>
          </a:prstGeom>
        </p:spPr>
      </p:pic>
      <p:pic>
        <p:nvPicPr>
          <p:cNvPr id="26" name="Picture 6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60" y="1470720"/>
            <a:ext cx="210664" cy="172838"/>
          </a:xfrm>
          <a:prstGeom prst="rect">
            <a:avLst/>
          </a:prstGeom>
        </p:spPr>
      </p:pic>
      <p:pic>
        <p:nvPicPr>
          <p:cNvPr id="27" name="Picture 6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48" y="2353429"/>
            <a:ext cx="212419" cy="177215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92" y="435502"/>
            <a:ext cx="290146" cy="333197"/>
          </a:xfrm>
          <a:prstGeom prst="rect">
            <a:avLst/>
          </a:prstGeom>
        </p:spPr>
      </p:pic>
      <p:pic>
        <p:nvPicPr>
          <p:cNvPr id="29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40" y="1349435"/>
            <a:ext cx="290146" cy="333016"/>
          </a:xfrm>
          <a:prstGeom prst="rect">
            <a:avLst/>
          </a:prstGeom>
        </p:spPr>
      </p:pic>
      <p:pic>
        <p:nvPicPr>
          <p:cNvPr id="30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772" y="2329723"/>
            <a:ext cx="319160" cy="29443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12504" y="2905937"/>
            <a:ext cx="721593" cy="29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17253" y="2905937"/>
            <a:ext cx="721593" cy="29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004844"/>
              </p:ext>
            </p:extLst>
          </p:nvPr>
        </p:nvGraphicFramePr>
        <p:xfrm>
          <a:off x="2217738" y="95250"/>
          <a:ext cx="3381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7" name="수식" r:id="rId21" imgW="203040" imgH="215640" progId="Equation.3">
                  <p:embed/>
                </p:oleObj>
              </mc:Choice>
              <mc:Fallback>
                <p:oleObj name="수식" r:id="rId21" imgW="2030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17738" y="95250"/>
                        <a:ext cx="338137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457290"/>
              </p:ext>
            </p:extLst>
          </p:nvPr>
        </p:nvGraphicFramePr>
        <p:xfrm>
          <a:off x="1973263" y="704850"/>
          <a:ext cx="3603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8" name="수식" r:id="rId23" imgW="215640" imgH="215640" progId="Equation.3">
                  <p:embed/>
                </p:oleObj>
              </mc:Choice>
              <mc:Fallback>
                <p:oleObj name="수식" r:id="rId23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704850"/>
                        <a:ext cx="3603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489319"/>
              </p:ext>
            </p:extLst>
          </p:nvPr>
        </p:nvGraphicFramePr>
        <p:xfrm>
          <a:off x="2174875" y="1698625"/>
          <a:ext cx="3952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9" name="수식" r:id="rId25" imgW="215640" imgH="215640" progId="Equation.3">
                  <p:embed/>
                </p:oleObj>
              </mc:Choice>
              <mc:Fallback>
                <p:oleObj name="수식" r:id="rId25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1698625"/>
                        <a:ext cx="3952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468433"/>
              </p:ext>
            </p:extLst>
          </p:nvPr>
        </p:nvGraphicFramePr>
        <p:xfrm>
          <a:off x="4752975" y="398463"/>
          <a:ext cx="26781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0" name="수식" r:id="rId27" imgW="1460160" imgH="215640" progId="Equation.3">
                  <p:embed/>
                </p:oleObj>
              </mc:Choice>
              <mc:Fallback>
                <p:oleObj name="수식" r:id="rId27" imgW="1460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398463"/>
                        <a:ext cx="26781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>
            <a:off x="3290349" y="658468"/>
            <a:ext cx="12973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1179402" y="3535512"/>
            <a:ext cx="6442186" cy="2952328"/>
            <a:chOff x="228600" y="2736362"/>
            <a:chExt cx="7623290" cy="3788982"/>
          </a:xfrm>
        </p:grpSpPr>
        <p:sp>
          <p:nvSpPr>
            <p:cNvPr id="34" name="Oval 19"/>
            <p:cNvSpPr/>
            <p:nvPr/>
          </p:nvSpPr>
          <p:spPr>
            <a:xfrm>
              <a:off x="381000" y="5261607"/>
              <a:ext cx="734930" cy="7297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21"/>
            <p:cNvSpPr/>
            <p:nvPr/>
          </p:nvSpPr>
          <p:spPr>
            <a:xfrm>
              <a:off x="381000" y="3998985"/>
              <a:ext cx="734930" cy="7297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22"/>
            <p:cNvSpPr/>
            <p:nvPr/>
          </p:nvSpPr>
          <p:spPr>
            <a:xfrm>
              <a:off x="381000" y="2736362"/>
              <a:ext cx="734930" cy="7297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23"/>
            <p:cNvSpPr/>
            <p:nvPr/>
          </p:nvSpPr>
          <p:spPr>
            <a:xfrm>
              <a:off x="2365311" y="3998985"/>
              <a:ext cx="734930" cy="7297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24"/>
            <p:cNvCxnSpPr>
              <a:stCxn id="39" idx="6"/>
              <a:endCxn id="40" idx="2"/>
            </p:cNvCxnSpPr>
            <p:nvPr/>
          </p:nvCxnSpPr>
          <p:spPr>
            <a:xfrm>
              <a:off x="1115930" y="3158611"/>
              <a:ext cx="1249381" cy="11478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25"/>
            <p:cNvCxnSpPr>
              <a:stCxn id="38" idx="6"/>
              <a:endCxn id="40" idx="2"/>
            </p:cNvCxnSpPr>
            <p:nvPr/>
          </p:nvCxnSpPr>
          <p:spPr>
            <a:xfrm>
              <a:off x="1115930" y="4363842"/>
              <a:ext cx="12493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26"/>
            <p:cNvCxnSpPr>
              <a:stCxn id="34" idx="6"/>
              <a:endCxn id="40" idx="2"/>
            </p:cNvCxnSpPr>
            <p:nvPr/>
          </p:nvCxnSpPr>
          <p:spPr>
            <a:xfrm flipV="1">
              <a:off x="1115930" y="4421234"/>
              <a:ext cx="1249381" cy="11478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33"/>
            <p:cNvSpPr/>
            <p:nvPr/>
          </p:nvSpPr>
          <p:spPr>
            <a:xfrm>
              <a:off x="2365311" y="5261607"/>
              <a:ext cx="734930" cy="7297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0"/>
            <p:cNvSpPr/>
            <p:nvPr/>
          </p:nvSpPr>
          <p:spPr>
            <a:xfrm>
              <a:off x="2365311" y="2736362"/>
              <a:ext cx="734930" cy="7297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6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72" y="2958551"/>
              <a:ext cx="290748" cy="261756"/>
            </a:xfrm>
            <a:prstGeom prst="rect">
              <a:avLst/>
            </a:prstGeom>
          </p:spPr>
        </p:pic>
        <p:pic>
          <p:nvPicPr>
            <p:cNvPr id="49" name="Picture 6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547" y="4242311"/>
              <a:ext cx="271095" cy="237960"/>
            </a:xfrm>
            <a:prstGeom prst="rect">
              <a:avLst/>
            </a:prstGeom>
          </p:spPr>
        </p:pic>
        <p:pic>
          <p:nvPicPr>
            <p:cNvPr id="50" name="Picture 68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60" y="5506499"/>
              <a:ext cx="273353" cy="243986"/>
            </a:xfrm>
            <a:prstGeom prst="rect">
              <a:avLst/>
            </a:prstGeom>
          </p:spPr>
        </p:pic>
        <p:pic>
          <p:nvPicPr>
            <p:cNvPr id="51" name="Picture 7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088" y="2884874"/>
              <a:ext cx="373376" cy="424959"/>
            </a:xfrm>
            <a:prstGeom prst="rect">
              <a:avLst/>
            </a:prstGeom>
          </p:spPr>
        </p:pic>
        <p:pic>
          <p:nvPicPr>
            <p:cNvPr id="52" name="Picture 9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7951" y="4145058"/>
              <a:ext cx="373376" cy="437662"/>
            </a:xfrm>
            <a:prstGeom prst="rect">
              <a:avLst/>
            </a:prstGeom>
          </p:spPr>
        </p:pic>
        <p:pic>
          <p:nvPicPr>
            <p:cNvPr id="53" name="Picture 8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665" y="5396859"/>
              <a:ext cx="373376" cy="463951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228600" y="6125234"/>
              <a:ext cx="928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</a:rPr>
                <a:t>Layer 1</a:t>
              </a:r>
              <a:endParaRPr lang="en-US" sz="2000" baseline="-25000" dirty="0"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93684" y="6125234"/>
              <a:ext cx="928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</a:rPr>
                <a:t>Layer 2</a:t>
              </a:r>
              <a:endParaRPr lang="en-US" sz="2000" baseline="-25000" dirty="0">
                <a:latin typeface="Calibri"/>
              </a:endParaRPr>
            </a:p>
          </p:txBody>
        </p:sp>
        <p:graphicFrame>
          <p:nvGraphicFramePr>
            <p:cNvPr id="56" name="개체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7528025"/>
                </p:ext>
              </p:extLst>
            </p:nvPr>
          </p:nvGraphicFramePr>
          <p:xfrm>
            <a:off x="4663989" y="4095101"/>
            <a:ext cx="3187901" cy="61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91" name="수식" r:id="rId32" imgW="1485720" imgH="215640" progId="Equation.3">
                    <p:embed/>
                  </p:oleObj>
                </mc:Choice>
                <mc:Fallback>
                  <p:oleObj name="수식" r:id="rId32" imgW="1485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3989" y="4095101"/>
                          <a:ext cx="3187901" cy="61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개체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3147835"/>
                </p:ext>
              </p:extLst>
            </p:nvPr>
          </p:nvGraphicFramePr>
          <p:xfrm>
            <a:off x="1530566" y="2833965"/>
            <a:ext cx="420795" cy="560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92" name="수식" r:id="rId34" imgW="215640" imgH="215640" progId="Equation.3">
                    <p:embed/>
                  </p:oleObj>
                </mc:Choice>
                <mc:Fallback>
                  <p:oleObj name="수식" r:id="rId34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0566" y="2833965"/>
                          <a:ext cx="420795" cy="560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개체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0561371"/>
                </p:ext>
              </p:extLst>
            </p:nvPr>
          </p:nvGraphicFramePr>
          <p:xfrm>
            <a:off x="1254420" y="3815981"/>
            <a:ext cx="445216" cy="560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93" name="수식" r:id="rId36" imgW="228600" imgH="215640" progId="Equation.3">
                    <p:embed/>
                  </p:oleObj>
                </mc:Choice>
                <mc:Fallback>
                  <p:oleObj name="수식" r:id="rId36" imgW="228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4420" y="3815981"/>
                          <a:ext cx="445216" cy="560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개체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1658605"/>
                </p:ext>
              </p:extLst>
            </p:nvPr>
          </p:nvGraphicFramePr>
          <p:xfrm>
            <a:off x="1419732" y="5260482"/>
            <a:ext cx="420795" cy="560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94" name="수식" r:id="rId38" imgW="215640" imgH="215640" progId="Equation.3">
                    <p:embed/>
                  </p:oleObj>
                </mc:Choice>
                <mc:Fallback>
                  <p:oleObj name="수식" r:id="rId38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9732" y="5260482"/>
                          <a:ext cx="420795" cy="560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0" name="직선 화살표 연결선 59"/>
            <p:cNvCxnSpPr/>
            <p:nvPr/>
          </p:nvCxnSpPr>
          <p:spPr>
            <a:xfrm flipV="1">
              <a:off x="3046010" y="4363889"/>
              <a:ext cx="1452814" cy="3315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6747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085024"/>
              </p:ext>
            </p:extLst>
          </p:nvPr>
        </p:nvGraphicFramePr>
        <p:xfrm>
          <a:off x="4572000" y="1772816"/>
          <a:ext cx="36957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9" name="수식" r:id="rId3" imgW="2019240" imgH="215640" progId="Equation.3">
                  <p:embed/>
                </p:oleObj>
              </mc:Choice>
              <mc:Fallback>
                <p:oleObj name="수식" r:id="rId3" imgW="2019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72816"/>
                        <a:ext cx="3695700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004333"/>
              </p:ext>
            </p:extLst>
          </p:nvPr>
        </p:nvGraphicFramePr>
        <p:xfrm>
          <a:off x="578082" y="2060848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0" name="수식" r:id="rId5" imgW="914400" imgH="190440" progId="Equation.3">
                  <p:embed/>
                </p:oleObj>
              </mc:Choice>
              <mc:Fallback>
                <p:oleObj name="수식" r:id="rId5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82" y="2060848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731194"/>
              </p:ext>
            </p:extLst>
          </p:nvPr>
        </p:nvGraphicFramePr>
        <p:xfrm>
          <a:off x="1574346" y="1266563"/>
          <a:ext cx="1952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1" name="수식" r:id="rId7" imgW="1066680" imgH="241200" progId="Equation.3">
                  <p:embed/>
                </p:oleObj>
              </mc:Choice>
              <mc:Fallback>
                <p:oleObj name="수식" r:id="rId7" imgW="1066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346" y="1266563"/>
                        <a:ext cx="1952625" cy="442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490245"/>
              </p:ext>
            </p:extLst>
          </p:nvPr>
        </p:nvGraphicFramePr>
        <p:xfrm>
          <a:off x="2711551" y="5661248"/>
          <a:ext cx="38131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2" name="수식" r:id="rId9" imgW="2082600" imgH="419040" progId="Equation.3">
                  <p:embed/>
                </p:oleObj>
              </mc:Choice>
              <mc:Fallback>
                <p:oleObj name="수식" r:id="rId9" imgW="208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551" y="5661248"/>
                        <a:ext cx="3813175" cy="768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440977"/>
              </p:ext>
            </p:extLst>
          </p:nvPr>
        </p:nvGraphicFramePr>
        <p:xfrm>
          <a:off x="5133826" y="1268760"/>
          <a:ext cx="10223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3" name="수식" r:id="rId11" imgW="558720" imgH="190440" progId="Equation.3">
                  <p:embed/>
                </p:oleObj>
              </mc:Choice>
              <mc:Fallback>
                <p:oleObj name="수식" r:id="rId11" imgW="558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826" y="1268760"/>
                        <a:ext cx="1022350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590466"/>
              </p:ext>
            </p:extLst>
          </p:nvPr>
        </p:nvGraphicFramePr>
        <p:xfrm>
          <a:off x="611188" y="2079625"/>
          <a:ext cx="351155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4" name="수식" r:id="rId13" imgW="1917360" imgH="1917360" progId="Equation.3">
                  <p:embed/>
                </p:oleObj>
              </mc:Choice>
              <mc:Fallback>
                <p:oleObj name="수식" r:id="rId13" imgW="1917360" imgH="1917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079625"/>
                        <a:ext cx="3511550" cy="3517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041358"/>
              </p:ext>
            </p:extLst>
          </p:nvPr>
        </p:nvGraphicFramePr>
        <p:xfrm>
          <a:off x="4518025" y="2243138"/>
          <a:ext cx="3908425" cy="318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5" name="수식" r:id="rId15" imgW="2133360" imgH="1739880" progId="Equation.3">
                  <p:embed/>
                </p:oleObj>
              </mc:Choice>
              <mc:Fallback>
                <p:oleObj name="수식" r:id="rId15" imgW="2133360" imgH="1739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2243138"/>
                        <a:ext cx="3908425" cy="3189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7544" y="591071"/>
            <a:ext cx="814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Define the loss </a:t>
            </a:r>
            <a:r>
              <a:rPr lang="en-US" altLang="ko-KR" sz="2400" b="1" dirty="0" err="1" smtClean="0"/>
              <a:t>functon</a:t>
            </a:r>
            <a:r>
              <a:rPr lang="en-US" altLang="ko-KR" sz="2400" b="1" dirty="0" smtClean="0"/>
              <a:t>      : Define what you want to decrease</a:t>
            </a:r>
            <a:endParaRPr lang="ko-KR" altLang="en-US" sz="2400" b="1" dirty="0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804318"/>
              </p:ext>
            </p:extLst>
          </p:nvPr>
        </p:nvGraphicFramePr>
        <p:xfrm>
          <a:off x="3553470" y="634423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6" name="수식" r:id="rId17" imgW="126720" imgH="139680" progId="Equation.3">
                  <p:embed/>
                </p:oleObj>
              </mc:Choice>
              <mc:Fallback>
                <p:oleObj name="수식" r:id="rId1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470" y="634423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55976" y="1268760"/>
            <a:ext cx="8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Model: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068960"/>
            <a:ext cx="172819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05282" y="4026266"/>
            <a:ext cx="1728192" cy="305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19672" y="3789040"/>
            <a:ext cx="0" cy="237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567841" y="3068960"/>
            <a:ext cx="666293" cy="7200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02797" y="4054440"/>
            <a:ext cx="145005" cy="2549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17" idx="0"/>
          </p:cNvCxnSpPr>
          <p:nvPr/>
        </p:nvCxnSpPr>
        <p:spPr>
          <a:xfrm flipH="1">
            <a:off x="2675300" y="3789040"/>
            <a:ext cx="72502" cy="265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526644"/>
              </p:ext>
            </p:extLst>
          </p:nvPr>
        </p:nvGraphicFramePr>
        <p:xfrm>
          <a:off x="2118298" y="1628800"/>
          <a:ext cx="4613942" cy="92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8" name="수식" r:id="rId3" imgW="2082600" imgH="419040" progId="Equation.3">
                  <p:embed/>
                </p:oleObj>
              </mc:Choice>
              <mc:Fallback>
                <p:oleObj name="수식" r:id="rId3" imgW="2082600" imgH="419040" progId="Equation.3">
                  <p:embed/>
                  <p:pic>
                    <p:nvPicPr>
                      <p:cNvPr id="0" name="개체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298" y="1628800"/>
                        <a:ext cx="4613942" cy="9297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01150" y="123914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24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8478" y="11671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8</a:t>
            </a:r>
            <a:endParaRPr lang="ko-KR" altLang="en-US" sz="24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336232"/>
              </p:ext>
            </p:extLst>
          </p:nvPr>
        </p:nvGraphicFramePr>
        <p:xfrm>
          <a:off x="783372" y="822742"/>
          <a:ext cx="972661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9" name="수식" r:id="rId5" imgW="482400" imgH="152280" progId="Equation.3">
                  <p:embed/>
                </p:oleObj>
              </mc:Choice>
              <mc:Fallback>
                <p:oleObj name="수식" r:id="rId5" imgW="482400" imgH="15228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372" y="822742"/>
                        <a:ext cx="972661" cy="307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412419"/>
              </p:ext>
            </p:extLst>
          </p:nvPr>
        </p:nvGraphicFramePr>
        <p:xfrm>
          <a:off x="1979712" y="2996952"/>
          <a:ext cx="503713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0" name="수식" r:id="rId7" imgW="2273040" imgH="190440" progId="Equation.3">
                  <p:embed/>
                </p:oleObj>
              </mc:Choice>
              <mc:Fallback>
                <p:oleObj name="수식" r:id="rId7" imgW="2273040" imgH="19044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996952"/>
                        <a:ext cx="5037138" cy="4238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124856"/>
              </p:ext>
            </p:extLst>
          </p:nvPr>
        </p:nvGraphicFramePr>
        <p:xfrm>
          <a:off x="1460373" y="4030821"/>
          <a:ext cx="5343875" cy="47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1" name="수식" r:id="rId9" imgW="2412720" imgH="215640" progId="Equation.3">
                  <p:embed/>
                </p:oleObj>
              </mc:Choice>
              <mc:Fallback>
                <p:oleObj name="수식" r:id="rId9" imgW="2412720" imgH="215640" progId="Equation.3">
                  <p:embed/>
                  <p:pic>
                    <p:nvPicPr>
                      <p:cNvPr id="0" name="개체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373" y="4030821"/>
                        <a:ext cx="5343875" cy="47829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80112" y="486916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보다는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에 더 </a:t>
            </a:r>
            <a:r>
              <a:rPr lang="ko-KR" altLang="en-US" dirty="0" err="1" smtClean="0"/>
              <a:t>가까와짐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28184" y="4005064"/>
            <a:ext cx="576064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6516216" y="4365104"/>
            <a:ext cx="0" cy="5040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385126" y="1628800"/>
            <a:ext cx="898842" cy="93610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53246" y="1628800"/>
            <a:ext cx="817129" cy="936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068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648" y="1463945"/>
            <a:ext cx="5889403" cy="393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77614" y="5661248"/>
            <a:ext cx="141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Slide : </a:t>
            </a:r>
            <a:r>
              <a:rPr lang="en-US" altLang="ko-KR" dirty="0" err="1" smtClean="0"/>
              <a:t>Ranzato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91071"/>
            <a:ext cx="2478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Common Wisdom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86933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95536" y="2387135"/>
            <a:ext cx="8473813" cy="2664296"/>
            <a:chOff x="418667" y="2132856"/>
            <a:chExt cx="8473813" cy="2664296"/>
          </a:xfrm>
        </p:grpSpPr>
        <p:pic>
          <p:nvPicPr>
            <p:cNvPr id="634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667" y="2132856"/>
              <a:ext cx="8373341" cy="2450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460432" y="4437112"/>
              <a:ext cx="43204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11560" y="591071"/>
            <a:ext cx="103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In fact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445224"/>
            <a:ext cx="790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There is hardly a “true” local minimum. There are many local minima. Many local minima are</a:t>
            </a:r>
          </a:p>
          <a:p>
            <a:r>
              <a:rPr lang="en-US" altLang="ko-KR" dirty="0" smtClean="0"/>
              <a:t>as OK as the true global minimum. 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398629" y="3668207"/>
            <a:ext cx="122662" cy="10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440464" y="3799067"/>
            <a:ext cx="17963" cy="74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9592" y="3275692"/>
            <a:ext cx="15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Local minimum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0267" y="3275692"/>
            <a:ext cx="15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Local minimum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212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95536" y="2348880"/>
            <a:ext cx="8473813" cy="2664296"/>
            <a:chOff x="418667" y="2132856"/>
            <a:chExt cx="8473813" cy="2664296"/>
          </a:xfrm>
        </p:grpSpPr>
        <p:pic>
          <p:nvPicPr>
            <p:cNvPr id="634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667" y="2132856"/>
              <a:ext cx="8373341" cy="2450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460432" y="4437112"/>
              <a:ext cx="43204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11560" y="591071"/>
            <a:ext cx="136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However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445224"/>
            <a:ext cx="8038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However, it is good to start with a good initial point (good initial parameters). This reduces the</a:t>
            </a:r>
          </a:p>
          <a:p>
            <a:r>
              <a:rPr lang="en-US" altLang="ko-KR" dirty="0" smtClean="0"/>
              <a:t>training time.  How to get these points? </a:t>
            </a:r>
            <a:r>
              <a:rPr lang="en-US" altLang="ko-KR" dirty="0" smtClean="0">
                <a:sym typeface="Wingdings" pitchFamily="2" charset="2"/>
              </a:rPr>
              <a:t> use unsupervised learning with a large data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398629" y="3668207"/>
            <a:ext cx="122662" cy="10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440464" y="3799067"/>
            <a:ext cx="17963" cy="74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9592" y="3275692"/>
            <a:ext cx="15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Local minimum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0267" y="3275692"/>
            <a:ext cx="15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Local minimum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721256" y="3595876"/>
            <a:ext cx="122662" cy="1096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791342" y="3723048"/>
            <a:ext cx="0" cy="172217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398629" y="5768389"/>
            <a:ext cx="354963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40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62" y="1259898"/>
            <a:ext cx="8217477" cy="433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11560" y="591071"/>
            <a:ext cx="323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Unsupervised Learning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8692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145425"/>
              </p:ext>
            </p:extLst>
          </p:nvPr>
        </p:nvGraphicFramePr>
        <p:xfrm>
          <a:off x="755576" y="1074862"/>
          <a:ext cx="26733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2" name="수식" r:id="rId3" imgW="1460160" imgH="241200" progId="Equation.3">
                  <p:embed/>
                </p:oleObj>
              </mc:Choice>
              <mc:Fallback>
                <p:oleObj name="수식" r:id="rId3" imgW="1460160" imgH="241200" progId="Equation.3">
                  <p:embed/>
                  <p:pic>
                    <p:nvPicPr>
                      <p:cNvPr id="0" name="개체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074862"/>
                        <a:ext cx="2673350" cy="442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201723"/>
              </p:ext>
            </p:extLst>
          </p:nvPr>
        </p:nvGraphicFramePr>
        <p:xfrm>
          <a:off x="1402929" y="3367782"/>
          <a:ext cx="3032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3" name="수식" r:id="rId5" imgW="164880" imgH="190440" progId="Equation.3">
                  <p:embed/>
                </p:oleObj>
              </mc:Choice>
              <mc:Fallback>
                <p:oleObj name="수식" r:id="rId5" imgW="164880" imgH="19044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929" y="3367782"/>
                        <a:ext cx="30321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89176" y="111670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984763"/>
              </p:ext>
            </p:extLst>
          </p:nvPr>
        </p:nvGraphicFramePr>
        <p:xfrm>
          <a:off x="4656138" y="1052513"/>
          <a:ext cx="32305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4" name="수식" r:id="rId7" imgW="1765080" imgH="266400" progId="Equation.3">
                  <p:embed/>
                </p:oleObj>
              </mc:Choice>
              <mc:Fallback>
                <p:oleObj name="수식" r:id="rId7" imgW="1765080" imgH="26640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1052513"/>
                        <a:ext cx="3230562" cy="488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708587"/>
              </p:ext>
            </p:extLst>
          </p:nvPr>
        </p:nvGraphicFramePr>
        <p:xfrm>
          <a:off x="1870224" y="1600076"/>
          <a:ext cx="5726112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5" name="수식" r:id="rId9" imgW="2844720" imgH="799920" progId="Equation.3">
                  <p:embed/>
                </p:oleObj>
              </mc:Choice>
              <mc:Fallback>
                <p:oleObj name="수식" r:id="rId9" imgW="2844720" imgH="79992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224" y="1600076"/>
                        <a:ext cx="5726112" cy="1612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타원 6"/>
          <p:cNvSpPr/>
          <p:nvPr/>
        </p:nvSpPr>
        <p:spPr>
          <a:xfrm>
            <a:off x="826865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26865" y="43651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26865" y="50131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51001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7" idx="6"/>
            <a:endCxn id="10" idx="2"/>
          </p:cNvCxnSpPr>
          <p:nvPr/>
        </p:nvCxnSpPr>
        <p:spPr>
          <a:xfrm>
            <a:off x="1042889" y="375303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7"/>
            <a:endCxn id="10" idx="3"/>
          </p:cNvCxnSpPr>
          <p:nvPr/>
        </p:nvCxnSpPr>
        <p:spPr>
          <a:xfrm flipV="1">
            <a:off x="1011253" y="3829412"/>
            <a:ext cx="1071384" cy="567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7"/>
            <a:endCxn id="10" idx="4"/>
          </p:cNvCxnSpPr>
          <p:nvPr/>
        </p:nvCxnSpPr>
        <p:spPr>
          <a:xfrm flipV="1">
            <a:off x="1011253" y="3861048"/>
            <a:ext cx="1147760" cy="1183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660673"/>
              </p:ext>
            </p:extLst>
          </p:nvPr>
        </p:nvGraphicFramePr>
        <p:xfrm>
          <a:off x="1248024" y="3800227"/>
          <a:ext cx="3270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6" name="수식" r:id="rId11" imgW="177480" imgH="190440" progId="Equation.3">
                  <p:embed/>
                </p:oleObj>
              </mc:Choice>
              <mc:Fallback>
                <p:oleObj name="수식" r:id="rId11" imgW="177480" imgH="19044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024" y="3800227"/>
                        <a:ext cx="3270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517250"/>
              </p:ext>
            </p:extLst>
          </p:nvPr>
        </p:nvGraphicFramePr>
        <p:xfrm>
          <a:off x="1259632" y="4221088"/>
          <a:ext cx="3270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7" name="수식" r:id="rId13" imgW="177480" imgH="190440" progId="Equation.3">
                  <p:embed/>
                </p:oleObj>
              </mc:Choice>
              <mc:Fallback>
                <p:oleObj name="수식" r:id="rId13" imgW="177480" imgH="190440" progId="Equation.3">
                  <p:embed/>
                  <p:pic>
                    <p:nvPicPr>
                      <p:cNvPr id="0" name="개체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221088"/>
                        <a:ext cx="3270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96748"/>
              </p:ext>
            </p:extLst>
          </p:nvPr>
        </p:nvGraphicFramePr>
        <p:xfrm>
          <a:off x="417761" y="3501777"/>
          <a:ext cx="2571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8" name="수식" r:id="rId15" imgW="139680" imgH="190440" progId="Equation.3">
                  <p:embed/>
                </p:oleObj>
              </mc:Choice>
              <mc:Fallback>
                <p:oleObj name="수식" r:id="rId15" imgW="139680" imgH="19044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761" y="3501777"/>
                        <a:ext cx="2571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361213"/>
              </p:ext>
            </p:extLst>
          </p:nvPr>
        </p:nvGraphicFramePr>
        <p:xfrm>
          <a:off x="395536" y="4303465"/>
          <a:ext cx="3032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9" name="수식" r:id="rId17" imgW="164880" imgH="190440" progId="Equation.3">
                  <p:embed/>
                </p:oleObj>
              </mc:Choice>
              <mc:Fallback>
                <p:oleObj name="수식" r:id="rId17" imgW="164880" imgH="190440" progId="Equation.3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303465"/>
                        <a:ext cx="30321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454566"/>
              </p:ext>
            </p:extLst>
          </p:nvPr>
        </p:nvGraphicFramePr>
        <p:xfrm>
          <a:off x="406649" y="5013077"/>
          <a:ext cx="2809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0" name="수식" r:id="rId19" imgW="152280" imgH="190440" progId="Equation.3">
                  <p:embed/>
                </p:oleObj>
              </mc:Choice>
              <mc:Fallback>
                <p:oleObj name="수식" r:id="rId19" imgW="152280" imgH="190440" progId="Equation.3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49" y="5013077"/>
                        <a:ext cx="28098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834587" y="3573016"/>
            <a:ext cx="17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Want to get 1 here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10" idx="6"/>
          </p:cNvCxnSpPr>
          <p:nvPr/>
        </p:nvCxnSpPr>
        <p:spPr>
          <a:xfrm>
            <a:off x="2267025" y="3753036"/>
            <a:ext cx="360040" cy="4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39033" y="33569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429700"/>
              </p:ext>
            </p:extLst>
          </p:nvPr>
        </p:nvGraphicFramePr>
        <p:xfrm>
          <a:off x="4527698" y="4126953"/>
          <a:ext cx="30686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1" name="수식" r:id="rId21" imgW="1523880" imgH="190440" progId="Equation.3">
                  <p:embed/>
                </p:oleObj>
              </mc:Choice>
              <mc:Fallback>
                <p:oleObj name="수식" r:id="rId21" imgW="1523880" imgH="19044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698" y="4126953"/>
                        <a:ext cx="3068638" cy="384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타원 28"/>
          <p:cNvSpPr/>
          <p:nvPr/>
        </p:nvSpPr>
        <p:spPr>
          <a:xfrm>
            <a:off x="827584" y="55892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29" idx="7"/>
            <a:endCxn id="10" idx="4"/>
          </p:cNvCxnSpPr>
          <p:nvPr/>
        </p:nvCxnSpPr>
        <p:spPr>
          <a:xfrm flipV="1">
            <a:off x="1011972" y="3861048"/>
            <a:ext cx="1147041" cy="1759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759459"/>
              </p:ext>
            </p:extLst>
          </p:nvPr>
        </p:nvGraphicFramePr>
        <p:xfrm>
          <a:off x="1652687" y="4591918"/>
          <a:ext cx="3270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2" name="수식" r:id="rId23" imgW="177480" imgH="190440" progId="Equation.3">
                  <p:embed/>
                </p:oleObj>
              </mc:Choice>
              <mc:Fallback>
                <p:oleObj name="수식" r:id="rId23" imgW="177480" imgH="190440" progId="Equation.3">
                  <p:embed/>
                  <p:pic>
                    <p:nvPicPr>
                      <p:cNvPr id="0" name="개체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687" y="4591918"/>
                        <a:ext cx="3270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37794"/>
              </p:ext>
            </p:extLst>
          </p:nvPr>
        </p:nvGraphicFramePr>
        <p:xfrm>
          <a:off x="384175" y="5600700"/>
          <a:ext cx="3048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3" name="수식" r:id="rId25" imgW="164880" imgH="190440" progId="Equation.3">
                  <p:embed/>
                </p:oleObj>
              </mc:Choice>
              <mc:Fallback>
                <p:oleObj name="수식" r:id="rId25" imgW="164880" imgH="190440" progId="Equation.3">
                  <p:embed/>
                  <p:pic>
                    <p:nvPicPr>
                      <p:cNvPr id="0" name="개체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5600700"/>
                        <a:ext cx="304800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852827" y="4126778"/>
            <a:ext cx="61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With</a:t>
            </a:r>
            <a:endParaRPr lang="ko-KR" altLang="en-US" dirty="0"/>
          </a:p>
        </p:txBody>
      </p:sp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150867"/>
              </p:ext>
            </p:extLst>
          </p:nvPr>
        </p:nvGraphicFramePr>
        <p:xfrm>
          <a:off x="4572000" y="4509120"/>
          <a:ext cx="28384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4" name="수식" r:id="rId27" imgW="1409400" imgH="190440" progId="Equation.3">
                  <p:embed/>
                </p:oleObj>
              </mc:Choice>
              <mc:Fallback>
                <p:oleObj name="수식" r:id="rId27" imgW="1409400" imgH="190440" progId="Equation.3">
                  <p:embed/>
                  <p:pic>
                    <p:nvPicPr>
                      <p:cNvPr id="0" name="개체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09120"/>
                        <a:ext cx="2838450" cy="384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780362"/>
              </p:ext>
            </p:extLst>
          </p:nvPr>
        </p:nvGraphicFramePr>
        <p:xfrm>
          <a:off x="4524375" y="5334000"/>
          <a:ext cx="43719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5" name="수식" r:id="rId29" imgW="2171520" imgH="190440" progId="Equation.3">
                  <p:embed/>
                </p:oleObj>
              </mc:Choice>
              <mc:Fallback>
                <p:oleObj name="수식" r:id="rId29" imgW="21715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5334000"/>
                        <a:ext cx="4371975" cy="384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885978" y="5334319"/>
            <a:ext cx="61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With</a:t>
            </a:r>
            <a:endParaRPr lang="ko-KR" altLang="en-US" dirty="0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242725"/>
              </p:ext>
            </p:extLst>
          </p:nvPr>
        </p:nvGraphicFramePr>
        <p:xfrm>
          <a:off x="4572000" y="5661248"/>
          <a:ext cx="27098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6" name="수식" r:id="rId31" imgW="1346040" imgH="190440" progId="Equation.3">
                  <p:embed/>
                </p:oleObj>
              </mc:Choice>
              <mc:Fallback>
                <p:oleObj name="수식" r:id="rId31" imgW="1346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61248"/>
                        <a:ext cx="2709863" cy="384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직사각형 41"/>
          <p:cNvSpPr/>
          <p:nvPr/>
        </p:nvSpPr>
        <p:spPr>
          <a:xfrm>
            <a:off x="1835696" y="1116702"/>
            <a:ext cx="64856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2" idx="2"/>
          </p:cNvCxnSpPr>
          <p:nvPr/>
        </p:nvCxnSpPr>
        <p:spPr>
          <a:xfrm>
            <a:off x="2159981" y="1486034"/>
            <a:ext cx="0" cy="574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7544" y="476672"/>
            <a:ext cx="313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Role of Regularization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94904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258" y="980728"/>
            <a:ext cx="819019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Development of Deep Learning: </a:t>
            </a:r>
          </a:p>
          <a:p>
            <a:endParaRPr lang="en-US" altLang="ko-KR" sz="2400" dirty="0" smtClean="0"/>
          </a:p>
          <a:p>
            <a:endParaRPr lang="en-US" altLang="ko-KR" sz="2000" dirty="0">
              <a:sym typeface="Wingdings" pitchFamily="2" charset="2"/>
            </a:endParaRPr>
          </a:p>
          <a:p>
            <a:r>
              <a:rPr lang="en-US" altLang="ko-KR" sz="2000" dirty="0" smtClean="0">
                <a:sym typeface="Wingdings" pitchFamily="2" charset="2"/>
              </a:rPr>
              <a:t>    DNN(Deep Neural Network) Model was not good.  </a:t>
            </a:r>
          </a:p>
          <a:p>
            <a:r>
              <a:rPr lang="en-US" altLang="ko-KR" sz="2000" dirty="0">
                <a:sym typeface="Wingdings" pitchFamily="2" charset="2"/>
              </a:rPr>
              <a:t> </a:t>
            </a:r>
            <a:r>
              <a:rPr lang="en-US" altLang="ko-KR" sz="2000" dirty="0" smtClean="0">
                <a:sym typeface="Wingdings" pitchFamily="2" charset="2"/>
              </a:rPr>
              <a:t>                    Better models:  Use of </a:t>
            </a:r>
            <a:r>
              <a:rPr lang="en-US" altLang="ko-KR" sz="2000" dirty="0" err="1" smtClean="0">
                <a:sym typeface="Wingdings" pitchFamily="2" charset="2"/>
              </a:rPr>
              <a:t>ReLU</a:t>
            </a:r>
            <a:r>
              <a:rPr lang="en-US" altLang="ko-KR" sz="2000" dirty="0" smtClean="0">
                <a:sym typeface="Wingdings" pitchFamily="2" charset="2"/>
              </a:rPr>
              <a:t>, etc.</a:t>
            </a:r>
          </a:p>
          <a:p>
            <a:endParaRPr lang="en-US" altLang="ko-KR" sz="2000" dirty="0" smtClean="0">
              <a:sym typeface="Wingdings" pitchFamily="2" charset="2"/>
            </a:endParaRPr>
          </a:p>
          <a:p>
            <a:r>
              <a:rPr lang="en-US" altLang="ko-KR" sz="2000" dirty="0" smtClean="0">
                <a:sym typeface="Wingdings" pitchFamily="2" charset="2"/>
              </a:rPr>
              <a:t>    Algorithm to find parameters in DNN</a:t>
            </a:r>
            <a:r>
              <a:rPr lang="ko-KR" altLang="en-US" sz="2000" dirty="0" smtClean="0">
                <a:sym typeface="Wingdings" pitchFamily="2" charset="2"/>
              </a:rPr>
              <a:t> </a:t>
            </a:r>
            <a:r>
              <a:rPr lang="en-US" altLang="ko-KR" sz="2000" dirty="0" smtClean="0">
                <a:sym typeface="Wingdings" pitchFamily="2" charset="2"/>
              </a:rPr>
              <a:t>Model was not good</a:t>
            </a:r>
          </a:p>
          <a:p>
            <a:r>
              <a:rPr lang="en-US" altLang="ko-KR" sz="2000" dirty="0" smtClean="0">
                <a:sym typeface="Wingdings" pitchFamily="2" charset="2"/>
              </a:rPr>
              <a:t>                    Use of Drop-Out, unsupervised learning, stochastic gradient descent…</a:t>
            </a:r>
          </a:p>
          <a:p>
            <a:endParaRPr lang="en-US" altLang="ko-KR" sz="2000" dirty="0" smtClean="0">
              <a:sym typeface="Wingdings" pitchFamily="2" charset="2"/>
            </a:endParaRPr>
          </a:p>
          <a:p>
            <a:r>
              <a:rPr lang="en-US" altLang="ko-KR" sz="2000" dirty="0" smtClean="0">
                <a:sym typeface="Wingdings" pitchFamily="2" charset="2"/>
              </a:rPr>
              <a:t>    Data was not enough</a:t>
            </a:r>
          </a:p>
          <a:p>
            <a:r>
              <a:rPr lang="en-US" altLang="ko-KR" sz="2000" dirty="0" smtClean="0">
                <a:sym typeface="Wingdings" pitchFamily="2" charset="2"/>
              </a:rPr>
              <a:t>                   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en-US" altLang="ko-KR" sz="2000" dirty="0" smtClean="0">
                <a:sym typeface="Wingdings" pitchFamily="2" charset="2"/>
              </a:rPr>
              <a:t>Big Data </a:t>
            </a:r>
            <a:r>
              <a:rPr lang="ko-KR" altLang="en-US" sz="2000" dirty="0" smtClean="0">
                <a:sym typeface="Wingdings" pitchFamily="2" charset="2"/>
              </a:rPr>
              <a:t> </a:t>
            </a:r>
            <a:r>
              <a:rPr lang="en-US" altLang="ko-KR" sz="2000" dirty="0" smtClean="0">
                <a:sym typeface="Wingdings" pitchFamily="2" charset="2"/>
              </a:rPr>
              <a:t>(Data on Internet)</a:t>
            </a:r>
          </a:p>
          <a:p>
            <a:endParaRPr lang="en-US" altLang="ko-KR" sz="2000" dirty="0" smtClean="0">
              <a:sym typeface="Wingdings" pitchFamily="2" charset="2"/>
            </a:endParaRPr>
          </a:p>
          <a:p>
            <a:r>
              <a:rPr lang="en-US" altLang="ko-KR" sz="2000" dirty="0" smtClean="0">
                <a:sym typeface="Wingdings" pitchFamily="2" charset="2"/>
              </a:rPr>
              <a:t>    Computation power was low</a:t>
            </a:r>
            <a:endParaRPr lang="en-US" altLang="ko-KR" sz="2000" dirty="0">
              <a:sym typeface="Wingdings" pitchFamily="2" charset="2"/>
            </a:endParaRPr>
          </a:p>
          <a:p>
            <a:r>
              <a:rPr lang="en-US" altLang="ko-KR" sz="2000" dirty="0" smtClean="0"/>
              <a:t>                  </a:t>
            </a:r>
            <a:r>
              <a:rPr lang="en-US" altLang="ko-KR" sz="2000" dirty="0" smtClean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en-US" altLang="ko-KR" sz="2000" dirty="0" smtClean="0">
                <a:sym typeface="Wingdings" pitchFamily="2" charset="2"/>
              </a:rPr>
              <a:t>GPU, GPGPU(General Purpose  GPU)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508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57"/>
          <p:cNvSpPr/>
          <p:nvPr/>
        </p:nvSpPr>
        <p:spPr>
          <a:xfrm>
            <a:off x="4238290" y="5904825"/>
            <a:ext cx="261389" cy="261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4503640" y="5904825"/>
            <a:ext cx="261389" cy="261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60" name="직사각형 159"/>
          <p:cNvSpPr/>
          <p:nvPr/>
        </p:nvSpPr>
        <p:spPr>
          <a:xfrm>
            <a:off x="4238290" y="6191947"/>
            <a:ext cx="261389" cy="261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61" name="직사각형 160"/>
          <p:cNvSpPr/>
          <p:nvPr/>
        </p:nvSpPr>
        <p:spPr>
          <a:xfrm>
            <a:off x="4514526" y="6191947"/>
            <a:ext cx="261389" cy="261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449391" y="1075945"/>
            <a:ext cx="4518229" cy="4225263"/>
            <a:chOff x="644817" y="332656"/>
            <a:chExt cx="5467058" cy="5112568"/>
          </a:xfrm>
        </p:grpSpPr>
        <p:sp>
          <p:nvSpPr>
            <p:cNvPr id="2" name="직사각형 1"/>
            <p:cNvSpPr/>
            <p:nvPr/>
          </p:nvSpPr>
          <p:spPr>
            <a:xfrm>
              <a:off x="1533582" y="256490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54158" y="256490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971559" y="256490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33582" y="2780928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54158" y="2780928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71559" y="2780928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33582" y="300150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54158" y="300150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71559" y="300150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3483727" y="33265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483727" y="93759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3483727" y="151366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483727" y="211860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483727" y="278092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483727" y="342900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483727" y="407707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3483727" y="468201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483727" y="53012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571959" y="83671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571959" y="220486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571959" y="357301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571959" y="48691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>
              <a:stCxn id="18" idx="6"/>
              <a:endCxn id="34" idx="2"/>
            </p:cNvCxnSpPr>
            <p:nvPr/>
          </p:nvCxnSpPr>
          <p:spPr>
            <a:xfrm>
              <a:off x="3627743" y="404664"/>
              <a:ext cx="1944216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9" idx="6"/>
              <a:endCxn id="34" idx="3"/>
            </p:cNvCxnSpPr>
            <p:nvPr/>
          </p:nvCxnSpPr>
          <p:spPr>
            <a:xfrm flipV="1">
              <a:off x="3627743" y="959637"/>
              <a:ext cx="1965307" cy="499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21" idx="7"/>
              <a:endCxn id="34" idx="3"/>
            </p:cNvCxnSpPr>
            <p:nvPr/>
          </p:nvCxnSpPr>
          <p:spPr>
            <a:xfrm flipV="1">
              <a:off x="3606652" y="959637"/>
              <a:ext cx="1986398" cy="118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22" idx="6"/>
              <a:endCxn id="34" idx="3"/>
            </p:cNvCxnSpPr>
            <p:nvPr/>
          </p:nvCxnSpPr>
          <p:spPr>
            <a:xfrm flipV="1">
              <a:off x="3627743" y="959637"/>
              <a:ext cx="1965307" cy="1893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자유형 59"/>
            <p:cNvSpPr/>
            <p:nvPr/>
          </p:nvSpPr>
          <p:spPr>
            <a:xfrm>
              <a:off x="1581759" y="412846"/>
              <a:ext cx="1915221" cy="2253343"/>
            </a:xfrm>
            <a:custGeom>
              <a:avLst/>
              <a:gdLst>
                <a:gd name="connsiteX0" fmla="*/ 31992 w 1947878"/>
                <a:gd name="connsiteY0" fmla="*/ 2253343 h 2253343"/>
                <a:gd name="connsiteX1" fmla="*/ 260592 w 1947878"/>
                <a:gd name="connsiteY1" fmla="*/ 729343 h 2253343"/>
                <a:gd name="connsiteX2" fmla="*/ 1947878 w 1947878"/>
                <a:gd name="connsiteY2" fmla="*/ 0 h 22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7878" h="2253343">
                  <a:moveTo>
                    <a:pt x="31992" y="2253343"/>
                  </a:moveTo>
                  <a:cubicBezTo>
                    <a:pt x="-13365" y="1679121"/>
                    <a:pt x="-58722" y="1104900"/>
                    <a:pt x="260592" y="729343"/>
                  </a:cubicBezTo>
                  <a:cubicBezTo>
                    <a:pt x="579906" y="353786"/>
                    <a:pt x="1263892" y="176893"/>
                    <a:pt x="194787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>
              <a:off x="1842666" y="1000674"/>
              <a:ext cx="1665199" cy="1665515"/>
            </a:xfrm>
            <a:custGeom>
              <a:avLst/>
              <a:gdLst>
                <a:gd name="connsiteX0" fmla="*/ 32342 w 1665199"/>
                <a:gd name="connsiteY0" fmla="*/ 1665515 h 1665515"/>
                <a:gd name="connsiteX1" fmla="*/ 217399 w 1665199"/>
                <a:gd name="connsiteY1" fmla="*/ 696686 h 1665515"/>
                <a:gd name="connsiteX2" fmla="*/ 1665199 w 1665199"/>
                <a:gd name="connsiteY2" fmla="*/ 0 h 166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5199" h="1665515">
                  <a:moveTo>
                    <a:pt x="32342" y="1665515"/>
                  </a:moveTo>
                  <a:cubicBezTo>
                    <a:pt x="-11201" y="1319893"/>
                    <a:pt x="-54744" y="974272"/>
                    <a:pt x="217399" y="696686"/>
                  </a:cubicBezTo>
                  <a:cubicBezTo>
                    <a:pt x="489542" y="419100"/>
                    <a:pt x="1077370" y="209550"/>
                    <a:pt x="166519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자유형 63"/>
            <p:cNvSpPr/>
            <p:nvPr/>
          </p:nvSpPr>
          <p:spPr>
            <a:xfrm>
              <a:off x="2081837" y="1588503"/>
              <a:ext cx="1415143" cy="1077686"/>
            </a:xfrm>
            <a:custGeom>
              <a:avLst/>
              <a:gdLst>
                <a:gd name="connsiteX0" fmla="*/ 0 w 1415143"/>
                <a:gd name="connsiteY0" fmla="*/ 1077686 h 1077686"/>
                <a:gd name="connsiteX1" fmla="*/ 283028 w 1415143"/>
                <a:gd name="connsiteY1" fmla="*/ 283028 h 1077686"/>
                <a:gd name="connsiteX2" fmla="*/ 1415143 w 1415143"/>
                <a:gd name="connsiteY2" fmla="*/ 0 h 107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5143" h="1077686">
                  <a:moveTo>
                    <a:pt x="0" y="1077686"/>
                  </a:moveTo>
                  <a:cubicBezTo>
                    <a:pt x="23585" y="770164"/>
                    <a:pt x="47171" y="462642"/>
                    <a:pt x="283028" y="283028"/>
                  </a:cubicBezTo>
                  <a:cubicBezTo>
                    <a:pt x="518885" y="103414"/>
                    <a:pt x="967014" y="51707"/>
                    <a:pt x="14151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자유형 65"/>
            <p:cNvSpPr/>
            <p:nvPr/>
          </p:nvSpPr>
          <p:spPr>
            <a:xfrm>
              <a:off x="1624637" y="2196336"/>
              <a:ext cx="1894114" cy="676681"/>
            </a:xfrm>
            <a:custGeom>
              <a:avLst/>
              <a:gdLst>
                <a:gd name="connsiteX0" fmla="*/ 0 w 1894114"/>
                <a:gd name="connsiteY0" fmla="*/ 676681 h 676681"/>
                <a:gd name="connsiteX1" fmla="*/ 859971 w 1894114"/>
                <a:gd name="connsiteY1" fmla="*/ 88853 h 676681"/>
                <a:gd name="connsiteX2" fmla="*/ 1894114 w 1894114"/>
                <a:gd name="connsiteY2" fmla="*/ 12653 h 67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4114" h="676681">
                  <a:moveTo>
                    <a:pt x="0" y="676681"/>
                  </a:moveTo>
                  <a:cubicBezTo>
                    <a:pt x="272142" y="438102"/>
                    <a:pt x="544285" y="199524"/>
                    <a:pt x="859971" y="88853"/>
                  </a:cubicBezTo>
                  <a:cubicBezTo>
                    <a:pt x="1175657" y="-21818"/>
                    <a:pt x="1534885" y="-4583"/>
                    <a:pt x="1894114" y="1265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1864122" y="2589027"/>
              <a:ext cx="1643743" cy="294876"/>
            </a:xfrm>
            <a:custGeom>
              <a:avLst/>
              <a:gdLst>
                <a:gd name="connsiteX0" fmla="*/ 0 w 1643743"/>
                <a:gd name="connsiteY0" fmla="*/ 294876 h 294876"/>
                <a:gd name="connsiteX1" fmla="*/ 1055915 w 1643743"/>
                <a:gd name="connsiteY1" fmla="*/ 962 h 294876"/>
                <a:gd name="connsiteX2" fmla="*/ 1643743 w 1643743"/>
                <a:gd name="connsiteY2" fmla="*/ 218676 h 29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3743" h="294876">
                  <a:moveTo>
                    <a:pt x="0" y="294876"/>
                  </a:moveTo>
                  <a:cubicBezTo>
                    <a:pt x="390979" y="154269"/>
                    <a:pt x="781958" y="13662"/>
                    <a:pt x="1055915" y="962"/>
                  </a:cubicBezTo>
                  <a:cubicBezTo>
                    <a:pt x="1329872" y="-11738"/>
                    <a:pt x="1486807" y="103469"/>
                    <a:pt x="1643743" y="21867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자유형 82"/>
            <p:cNvSpPr/>
            <p:nvPr/>
          </p:nvSpPr>
          <p:spPr>
            <a:xfrm>
              <a:off x="2092722" y="2883903"/>
              <a:ext cx="1393372" cy="576943"/>
            </a:xfrm>
            <a:custGeom>
              <a:avLst/>
              <a:gdLst>
                <a:gd name="connsiteX0" fmla="*/ 0 w 1393372"/>
                <a:gd name="connsiteY0" fmla="*/ 0 h 576943"/>
                <a:gd name="connsiteX1" fmla="*/ 664029 w 1393372"/>
                <a:gd name="connsiteY1" fmla="*/ 326571 h 576943"/>
                <a:gd name="connsiteX2" fmla="*/ 1393372 w 1393372"/>
                <a:gd name="connsiteY2" fmla="*/ 576943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3372" h="576943">
                  <a:moveTo>
                    <a:pt x="0" y="0"/>
                  </a:moveTo>
                  <a:cubicBezTo>
                    <a:pt x="215900" y="115207"/>
                    <a:pt x="431800" y="230414"/>
                    <a:pt x="664029" y="326571"/>
                  </a:cubicBezTo>
                  <a:cubicBezTo>
                    <a:pt x="896258" y="422728"/>
                    <a:pt x="1144815" y="499835"/>
                    <a:pt x="1393372" y="57694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자유형 83"/>
            <p:cNvSpPr/>
            <p:nvPr/>
          </p:nvSpPr>
          <p:spPr>
            <a:xfrm>
              <a:off x="1641594" y="3109516"/>
              <a:ext cx="1855386" cy="1037130"/>
            </a:xfrm>
            <a:custGeom>
              <a:avLst/>
              <a:gdLst>
                <a:gd name="connsiteX0" fmla="*/ 0 w 1894115"/>
                <a:gd name="connsiteY0" fmla="*/ 0 h 990600"/>
                <a:gd name="connsiteX1" fmla="*/ 533400 w 1894115"/>
                <a:gd name="connsiteY1" fmla="*/ 805543 h 990600"/>
                <a:gd name="connsiteX2" fmla="*/ 1894115 w 1894115"/>
                <a:gd name="connsiteY2" fmla="*/ 9906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4115" h="990600">
                  <a:moveTo>
                    <a:pt x="0" y="0"/>
                  </a:moveTo>
                  <a:cubicBezTo>
                    <a:pt x="108857" y="320221"/>
                    <a:pt x="217714" y="640443"/>
                    <a:pt x="533400" y="805543"/>
                  </a:cubicBezTo>
                  <a:cubicBezTo>
                    <a:pt x="849086" y="970643"/>
                    <a:pt x="1371600" y="980621"/>
                    <a:pt x="1894115" y="990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>
              <a:off x="1832651" y="3112503"/>
              <a:ext cx="1642557" cy="1632857"/>
            </a:xfrm>
            <a:custGeom>
              <a:avLst/>
              <a:gdLst>
                <a:gd name="connsiteX0" fmla="*/ 20586 w 1642557"/>
                <a:gd name="connsiteY0" fmla="*/ 0 h 1632857"/>
                <a:gd name="connsiteX1" fmla="*/ 227414 w 1642557"/>
                <a:gd name="connsiteY1" fmla="*/ 1099457 h 1632857"/>
                <a:gd name="connsiteX2" fmla="*/ 1642557 w 1642557"/>
                <a:gd name="connsiteY2" fmla="*/ 1632857 h 16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2557" h="1632857">
                  <a:moveTo>
                    <a:pt x="20586" y="0"/>
                  </a:moveTo>
                  <a:cubicBezTo>
                    <a:pt x="-11164" y="413657"/>
                    <a:pt x="-42914" y="827314"/>
                    <a:pt x="227414" y="1099457"/>
                  </a:cubicBezTo>
                  <a:cubicBezTo>
                    <a:pt x="497742" y="1371600"/>
                    <a:pt x="1070149" y="1502228"/>
                    <a:pt x="1642557" y="163285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자유형 85"/>
            <p:cNvSpPr/>
            <p:nvPr/>
          </p:nvSpPr>
          <p:spPr>
            <a:xfrm>
              <a:off x="1989643" y="3112503"/>
              <a:ext cx="1507337" cy="2275114"/>
            </a:xfrm>
            <a:custGeom>
              <a:avLst/>
              <a:gdLst>
                <a:gd name="connsiteX0" fmla="*/ 81308 w 1507337"/>
                <a:gd name="connsiteY0" fmla="*/ 0 h 2275114"/>
                <a:gd name="connsiteX1" fmla="*/ 157508 w 1507337"/>
                <a:gd name="connsiteY1" fmla="*/ 1850571 h 2275114"/>
                <a:gd name="connsiteX2" fmla="*/ 1507337 w 1507337"/>
                <a:gd name="connsiteY2" fmla="*/ 2275114 h 227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7337" h="2275114">
                  <a:moveTo>
                    <a:pt x="81308" y="0"/>
                  </a:moveTo>
                  <a:cubicBezTo>
                    <a:pt x="572" y="735692"/>
                    <a:pt x="-80163" y="1471385"/>
                    <a:pt x="157508" y="1850571"/>
                  </a:cubicBezTo>
                  <a:cubicBezTo>
                    <a:pt x="395179" y="2229757"/>
                    <a:pt x="951258" y="2252435"/>
                    <a:pt x="1507337" y="22751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>
              <a:stCxn id="19" idx="6"/>
              <a:endCxn id="35" idx="1"/>
            </p:cNvCxnSpPr>
            <p:nvPr/>
          </p:nvCxnSpPr>
          <p:spPr>
            <a:xfrm>
              <a:off x="3627743" y="1009606"/>
              <a:ext cx="1965307" cy="12163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20" idx="5"/>
              <a:endCxn id="35" idx="2"/>
            </p:cNvCxnSpPr>
            <p:nvPr/>
          </p:nvCxnSpPr>
          <p:spPr>
            <a:xfrm>
              <a:off x="3606652" y="1636587"/>
              <a:ext cx="1965307" cy="640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22" idx="6"/>
              <a:endCxn id="35" idx="2"/>
            </p:cNvCxnSpPr>
            <p:nvPr/>
          </p:nvCxnSpPr>
          <p:spPr>
            <a:xfrm flipV="1">
              <a:off x="3627743" y="2276872"/>
              <a:ext cx="1944216" cy="5760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>
              <a:stCxn id="23" idx="7"/>
              <a:endCxn id="35" idx="3"/>
            </p:cNvCxnSpPr>
            <p:nvPr/>
          </p:nvCxnSpPr>
          <p:spPr>
            <a:xfrm flipV="1">
              <a:off x="3606652" y="2327789"/>
              <a:ext cx="1986398" cy="11223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21" idx="6"/>
              <a:endCxn id="36" idx="1"/>
            </p:cNvCxnSpPr>
            <p:nvPr/>
          </p:nvCxnSpPr>
          <p:spPr>
            <a:xfrm>
              <a:off x="3627743" y="2190612"/>
              <a:ext cx="1965307" cy="14034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22" idx="6"/>
              <a:endCxn id="36" idx="2"/>
            </p:cNvCxnSpPr>
            <p:nvPr/>
          </p:nvCxnSpPr>
          <p:spPr>
            <a:xfrm>
              <a:off x="3627743" y="2852936"/>
              <a:ext cx="1944216" cy="792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24" idx="6"/>
              <a:endCxn id="36" idx="2"/>
            </p:cNvCxnSpPr>
            <p:nvPr/>
          </p:nvCxnSpPr>
          <p:spPr>
            <a:xfrm flipV="1">
              <a:off x="3627743" y="3645024"/>
              <a:ext cx="1944216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25" idx="7"/>
              <a:endCxn id="36" idx="3"/>
            </p:cNvCxnSpPr>
            <p:nvPr/>
          </p:nvCxnSpPr>
          <p:spPr>
            <a:xfrm flipV="1">
              <a:off x="3606652" y="3695941"/>
              <a:ext cx="1986398" cy="1007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stCxn id="22" idx="5"/>
              <a:endCxn id="37" idx="0"/>
            </p:cNvCxnSpPr>
            <p:nvPr/>
          </p:nvCxnSpPr>
          <p:spPr>
            <a:xfrm>
              <a:off x="3606652" y="2903853"/>
              <a:ext cx="2037315" cy="1965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23" idx="6"/>
              <a:endCxn id="37" idx="1"/>
            </p:cNvCxnSpPr>
            <p:nvPr/>
          </p:nvCxnSpPr>
          <p:spPr>
            <a:xfrm>
              <a:off x="3627743" y="3501008"/>
              <a:ext cx="1965307" cy="13892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>
              <a:stCxn id="25" idx="6"/>
              <a:endCxn id="37" idx="2"/>
            </p:cNvCxnSpPr>
            <p:nvPr/>
          </p:nvCxnSpPr>
          <p:spPr>
            <a:xfrm>
              <a:off x="3627743" y="4754022"/>
              <a:ext cx="1944216" cy="1871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26" idx="6"/>
              <a:endCxn id="37" idx="2"/>
            </p:cNvCxnSpPr>
            <p:nvPr/>
          </p:nvCxnSpPr>
          <p:spPr>
            <a:xfrm flipV="1">
              <a:off x="3627743" y="4941168"/>
              <a:ext cx="1944216" cy="4320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4563847" y="39537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491839" y="75541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779871" y="1043444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23887" y="124858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051043" y="170080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067903" y="29876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006781" y="409884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745379" y="190754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779871" y="32036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707863" y="4221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635855" y="226758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707863" y="361396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419831" y="4643844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779871" y="255561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031807" y="371703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275815" y="500388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4817" y="2566645"/>
              <a:ext cx="820853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  <p:graphicFrame>
          <p:nvGraphicFramePr>
            <p:cNvPr id="13" name="개체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633907"/>
                </p:ext>
              </p:extLst>
            </p:nvPr>
          </p:nvGraphicFramePr>
          <p:xfrm>
            <a:off x="5867400" y="728700"/>
            <a:ext cx="23495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30" name="수식" r:id="rId3" imgW="152280" imgH="190440" progId="Equation.3">
                    <p:embed/>
                  </p:oleObj>
                </mc:Choice>
                <mc:Fallback>
                  <p:oleObj name="수식" r:id="rId3" imgW="1522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728700"/>
                          <a:ext cx="234950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개체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0359470"/>
                </p:ext>
              </p:extLst>
            </p:nvPr>
          </p:nvGraphicFramePr>
          <p:xfrm>
            <a:off x="5857875" y="2064135"/>
            <a:ext cx="2540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31" name="수식" r:id="rId5" imgW="164880" imgH="190440" progId="Equation.3">
                    <p:embed/>
                  </p:oleObj>
                </mc:Choice>
                <mc:Fallback>
                  <p:oleObj name="수식" r:id="rId5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75" y="2064135"/>
                          <a:ext cx="254000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개체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0366699"/>
                </p:ext>
              </p:extLst>
            </p:nvPr>
          </p:nvGraphicFramePr>
          <p:xfrm>
            <a:off x="5857875" y="3503997"/>
            <a:ext cx="2540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32" name="수식" r:id="rId7" imgW="164880" imgH="190440" progId="Equation.3">
                    <p:embed/>
                  </p:oleObj>
                </mc:Choice>
                <mc:Fallback>
                  <p:oleObj name="수식" r:id="rId7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75" y="3503997"/>
                          <a:ext cx="254000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개체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456071"/>
                </p:ext>
              </p:extLst>
            </p:nvPr>
          </p:nvGraphicFramePr>
          <p:xfrm>
            <a:off x="5786438" y="4800985"/>
            <a:ext cx="255587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33" name="수식" r:id="rId9" imgW="164880" imgH="190440" progId="Equation.3">
                    <p:embed/>
                  </p:oleObj>
                </mc:Choice>
                <mc:Fallback>
                  <p:oleObj name="수식" r:id="rId9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6438" y="4800985"/>
                          <a:ext cx="255587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" name="직사각형 110"/>
          <p:cNvSpPr/>
          <p:nvPr/>
        </p:nvSpPr>
        <p:spPr>
          <a:xfrm>
            <a:off x="2969786" y="587272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190362" y="587272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407763" y="587272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2969786" y="608874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3190362" y="608874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3407763" y="608874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969786" y="630932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190362" y="630932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3407763" y="630932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2152252" y="601199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25855" y="6033524"/>
            <a:ext cx="73631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51472" y="60167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5495995" y="5845532"/>
            <a:ext cx="298274" cy="298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823552" y="5840536"/>
            <a:ext cx="298274" cy="298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5501298" y="6172812"/>
            <a:ext cx="298274" cy="298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5828855" y="6167816"/>
            <a:ext cx="298274" cy="298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8" name="개체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466842"/>
              </p:ext>
            </p:extLst>
          </p:nvPr>
        </p:nvGraphicFramePr>
        <p:xfrm>
          <a:off x="5557822" y="5873083"/>
          <a:ext cx="160484" cy="2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34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22" y="5873083"/>
                        <a:ext cx="160484" cy="2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개체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406699"/>
              </p:ext>
            </p:extLst>
          </p:nvPr>
        </p:nvGraphicFramePr>
        <p:xfrm>
          <a:off x="5882325" y="5873486"/>
          <a:ext cx="174036" cy="218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35" name="수식" r:id="rId13" imgW="164880" imgH="190440" progId="Equation.3">
                  <p:embed/>
                </p:oleObj>
              </mc:Choice>
              <mc:Fallback>
                <p:oleObj name="수식" r:id="rId13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2325" y="5873486"/>
                        <a:ext cx="174036" cy="218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개체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29259"/>
              </p:ext>
            </p:extLst>
          </p:nvPr>
        </p:nvGraphicFramePr>
        <p:xfrm>
          <a:off x="5561134" y="6214829"/>
          <a:ext cx="174036" cy="218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36" name="수식" r:id="rId15" imgW="164880" imgH="190440" progId="Equation.3">
                  <p:embed/>
                </p:oleObj>
              </mc:Choice>
              <mc:Fallback>
                <p:oleObj name="수식" r:id="rId15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134" y="6214829"/>
                        <a:ext cx="174036" cy="218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개체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269137"/>
              </p:ext>
            </p:extLst>
          </p:nvPr>
        </p:nvGraphicFramePr>
        <p:xfrm>
          <a:off x="5906431" y="6207019"/>
          <a:ext cx="174035" cy="218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37" name="수식" r:id="rId17" imgW="164880" imgH="190440" progId="Equation.3">
                  <p:embed/>
                </p:oleObj>
              </mc:Choice>
              <mc:Fallback>
                <p:oleObj name="수식" r:id="rId17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431" y="6207019"/>
                        <a:ext cx="174035" cy="218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372200" y="2998693"/>
            <a:ext cx="1556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Convolutional</a:t>
            </a:r>
          </a:p>
          <a:p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sp>
        <p:nvSpPr>
          <p:cNvPr id="99" name="제목 7"/>
          <p:cNvSpPr txBox="1">
            <a:spLocks/>
          </p:cNvSpPr>
          <p:nvPr/>
        </p:nvSpPr>
        <p:spPr>
          <a:xfrm>
            <a:off x="683568" y="404664"/>
            <a:ext cx="7772400" cy="6143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Convolutional Neural Network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4439" y="5373216"/>
            <a:ext cx="615553" cy="33118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800" b="1" dirty="0" smtClean="0"/>
              <a:t>=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927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53352"/>
            <a:ext cx="7213524" cy="254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68" y="1268760"/>
            <a:ext cx="597584" cy="149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4288" y="1425550"/>
            <a:ext cx="1035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Target</a:t>
            </a:r>
          </a:p>
          <a:p>
            <a:r>
              <a:rPr lang="en-US" altLang="ko-KR" dirty="0" smtClean="0"/>
              <a:t>(original</a:t>
            </a:r>
          </a:p>
          <a:p>
            <a:r>
              <a:rPr lang="en-US" altLang="ko-KR" dirty="0" smtClean="0"/>
              <a:t>Image)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646560" y="2761049"/>
            <a:ext cx="0" cy="451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20272" y="2546320"/>
            <a:ext cx="1947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Train the network</a:t>
            </a:r>
          </a:p>
          <a:p>
            <a:r>
              <a:rPr lang="en-US" altLang="ko-KR" sz="1400" dirty="0" smtClean="0"/>
              <a:t>so that the difference</a:t>
            </a:r>
          </a:p>
          <a:p>
            <a:r>
              <a:rPr lang="en-US" altLang="ko-KR" sz="1400" dirty="0" smtClean="0"/>
              <a:t>becomes small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646560" y="2987012"/>
            <a:ext cx="298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99792" y="2546320"/>
            <a:ext cx="3456384" cy="28266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91356" y="5445224"/>
            <a:ext cx="15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sp>
        <p:nvSpPr>
          <p:cNvPr id="12" name="제목 7"/>
          <p:cNvSpPr txBox="1">
            <a:spLocks/>
          </p:cNvSpPr>
          <p:nvPr/>
        </p:nvSpPr>
        <p:spPr>
          <a:xfrm>
            <a:off x="611560" y="404664"/>
            <a:ext cx="7772400" cy="6143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altLang="ko-KR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Superresolution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053707" y="636341"/>
            <a:ext cx="2719241" cy="2626968"/>
            <a:chOff x="381001" y="279401"/>
            <a:chExt cx="2719241" cy="3496495"/>
          </a:xfrm>
        </p:grpSpPr>
        <p:sp>
          <p:nvSpPr>
            <p:cNvPr id="4" name="Oval 19"/>
            <p:cNvSpPr/>
            <p:nvPr/>
          </p:nvSpPr>
          <p:spPr>
            <a:xfrm>
              <a:off x="381001" y="2804647"/>
              <a:ext cx="734930" cy="9712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21"/>
            <p:cNvSpPr/>
            <p:nvPr/>
          </p:nvSpPr>
          <p:spPr>
            <a:xfrm>
              <a:off x="381001" y="1542024"/>
              <a:ext cx="734930" cy="9712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22"/>
            <p:cNvSpPr/>
            <p:nvPr/>
          </p:nvSpPr>
          <p:spPr>
            <a:xfrm>
              <a:off x="381001" y="279401"/>
              <a:ext cx="734930" cy="9712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23"/>
            <p:cNvSpPr/>
            <p:nvPr/>
          </p:nvSpPr>
          <p:spPr>
            <a:xfrm>
              <a:off x="2365312" y="1542024"/>
              <a:ext cx="734930" cy="971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24"/>
            <p:cNvCxnSpPr>
              <a:stCxn id="6" idx="6"/>
              <a:endCxn id="7" idx="2"/>
            </p:cNvCxnSpPr>
            <p:nvPr/>
          </p:nvCxnSpPr>
          <p:spPr>
            <a:xfrm>
              <a:off x="1115931" y="765025"/>
              <a:ext cx="1249381" cy="1262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25"/>
            <p:cNvCxnSpPr>
              <a:stCxn id="5" idx="6"/>
              <a:endCxn id="7" idx="2"/>
            </p:cNvCxnSpPr>
            <p:nvPr/>
          </p:nvCxnSpPr>
          <p:spPr>
            <a:xfrm>
              <a:off x="1115931" y="2027651"/>
              <a:ext cx="1249381" cy="20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26"/>
            <p:cNvCxnSpPr>
              <a:stCxn id="4" idx="6"/>
              <a:endCxn id="7" idx="2"/>
            </p:cNvCxnSpPr>
            <p:nvPr/>
          </p:nvCxnSpPr>
          <p:spPr>
            <a:xfrm flipV="1">
              <a:off x="1115931" y="2027648"/>
              <a:ext cx="1249381" cy="1262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33"/>
            <p:cNvSpPr/>
            <p:nvPr/>
          </p:nvSpPr>
          <p:spPr>
            <a:xfrm>
              <a:off x="2365312" y="2804647"/>
              <a:ext cx="734930" cy="971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34"/>
            <p:cNvCxnSpPr>
              <a:stCxn id="6" idx="6"/>
              <a:endCxn id="12" idx="2"/>
            </p:cNvCxnSpPr>
            <p:nvPr/>
          </p:nvCxnSpPr>
          <p:spPr>
            <a:xfrm>
              <a:off x="1115931" y="765025"/>
              <a:ext cx="1249381" cy="25252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35"/>
            <p:cNvCxnSpPr>
              <a:endCxn id="12" idx="2"/>
            </p:cNvCxnSpPr>
            <p:nvPr/>
          </p:nvCxnSpPr>
          <p:spPr>
            <a:xfrm>
              <a:off x="1115931" y="2027648"/>
              <a:ext cx="1249381" cy="1262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36"/>
            <p:cNvCxnSpPr>
              <a:stCxn id="4" idx="6"/>
              <a:endCxn id="12" idx="2"/>
            </p:cNvCxnSpPr>
            <p:nvPr/>
          </p:nvCxnSpPr>
          <p:spPr>
            <a:xfrm>
              <a:off x="1115931" y="3290274"/>
              <a:ext cx="1249381" cy="20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37"/>
            <p:cNvCxnSpPr/>
            <p:nvPr/>
          </p:nvCxnSpPr>
          <p:spPr>
            <a:xfrm>
              <a:off x="1115931" y="765029"/>
              <a:ext cx="1249381" cy="20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38"/>
            <p:cNvCxnSpPr>
              <a:stCxn id="5" idx="6"/>
            </p:cNvCxnSpPr>
            <p:nvPr/>
          </p:nvCxnSpPr>
          <p:spPr>
            <a:xfrm flipV="1">
              <a:off x="1115931" y="765025"/>
              <a:ext cx="1249381" cy="1262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39"/>
            <p:cNvCxnSpPr>
              <a:stCxn id="4" idx="6"/>
            </p:cNvCxnSpPr>
            <p:nvPr/>
          </p:nvCxnSpPr>
          <p:spPr>
            <a:xfrm flipV="1">
              <a:off x="1115931" y="765025"/>
              <a:ext cx="1249381" cy="25252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40"/>
            <p:cNvSpPr/>
            <p:nvPr/>
          </p:nvSpPr>
          <p:spPr>
            <a:xfrm>
              <a:off x="2365312" y="279401"/>
              <a:ext cx="734930" cy="971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6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73" y="622357"/>
              <a:ext cx="290748" cy="261756"/>
            </a:xfrm>
            <a:prstGeom prst="rect">
              <a:avLst/>
            </a:prstGeom>
          </p:spPr>
        </p:pic>
        <p:pic>
          <p:nvPicPr>
            <p:cNvPr id="26" name="Picture 6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993" y="1894219"/>
              <a:ext cx="298203" cy="261756"/>
            </a:xfrm>
            <a:prstGeom prst="rect">
              <a:avLst/>
            </a:prstGeom>
          </p:spPr>
        </p:pic>
        <p:pic>
          <p:nvPicPr>
            <p:cNvPr id="27" name="Picture 6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993" y="3158107"/>
              <a:ext cx="300688" cy="268383"/>
            </a:xfrm>
            <a:prstGeom prst="rect">
              <a:avLst/>
            </a:prstGeom>
          </p:spPr>
        </p:pic>
        <p:pic>
          <p:nvPicPr>
            <p:cNvPr id="28" name="Picture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3060" y="535752"/>
              <a:ext cx="339433" cy="417034"/>
            </a:xfrm>
            <a:prstGeom prst="rect">
              <a:avLst/>
            </a:prstGeom>
          </p:spPr>
        </p:pic>
        <p:pic>
          <p:nvPicPr>
            <p:cNvPr id="29" name="Picture 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923" y="1808640"/>
              <a:ext cx="339433" cy="417034"/>
            </a:xfrm>
            <a:prstGeom prst="rect">
              <a:avLst/>
            </a:prstGeom>
          </p:spPr>
        </p:pic>
        <p:pic>
          <p:nvPicPr>
            <p:cNvPr id="30" name="Picture 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0637" y="3081754"/>
              <a:ext cx="339433" cy="421773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2956878" y="346093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48765" y="34443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913648"/>
              </p:ext>
            </p:extLst>
          </p:nvPr>
        </p:nvGraphicFramePr>
        <p:xfrm>
          <a:off x="630238" y="4365625"/>
          <a:ext cx="31305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3" name="수식" r:id="rId15" imgW="1460160" imgH="215640" progId="Equation.3">
                  <p:embed/>
                </p:oleObj>
              </mc:Choice>
              <mc:Fallback>
                <p:oleObj name="수식" r:id="rId15" imgW="14601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0238" y="4365625"/>
                        <a:ext cx="3130550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598399"/>
              </p:ext>
            </p:extLst>
          </p:nvPr>
        </p:nvGraphicFramePr>
        <p:xfrm>
          <a:off x="593725" y="5121275"/>
          <a:ext cx="31861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4" name="수식" r:id="rId17" imgW="1485720" imgH="215640" progId="Equation.3">
                  <p:embed/>
                </p:oleObj>
              </mc:Choice>
              <mc:Fallback>
                <p:oleObj name="수식" r:id="rId17" imgW="1485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5121275"/>
                        <a:ext cx="31861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793863"/>
              </p:ext>
            </p:extLst>
          </p:nvPr>
        </p:nvGraphicFramePr>
        <p:xfrm>
          <a:off x="582613" y="5892800"/>
          <a:ext cx="31861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5" name="수식" r:id="rId19" imgW="1485720" imgH="215640" progId="Equation.3">
                  <p:embed/>
                </p:oleObj>
              </mc:Choice>
              <mc:Fallback>
                <p:oleObj name="수식" r:id="rId19" imgW="1485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5892800"/>
                        <a:ext cx="318611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348116"/>
              </p:ext>
            </p:extLst>
          </p:nvPr>
        </p:nvGraphicFramePr>
        <p:xfrm>
          <a:off x="4511674" y="5229200"/>
          <a:ext cx="1572493" cy="4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6" name="수식" r:id="rId21" imgW="685800" imgH="190440" progId="Equation.3">
                  <p:embed/>
                </p:oleObj>
              </mc:Choice>
              <mc:Fallback>
                <p:oleObj name="수식" r:id="rId21" imgW="685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4" y="5229200"/>
                        <a:ext cx="1572493" cy="4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349253"/>
              </p:ext>
            </p:extLst>
          </p:nvPr>
        </p:nvGraphicFramePr>
        <p:xfrm>
          <a:off x="1475656" y="1155839"/>
          <a:ext cx="89058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7" name="수식" r:id="rId23" imgW="482400" imgH="596880" progId="Equation.3">
                  <p:embed/>
                </p:oleObj>
              </mc:Choice>
              <mc:Fallback>
                <p:oleObj name="수식" r:id="rId23" imgW="4824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155839"/>
                        <a:ext cx="890588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오른쪽 화살표 33"/>
          <p:cNvSpPr/>
          <p:nvPr/>
        </p:nvSpPr>
        <p:spPr>
          <a:xfrm>
            <a:off x="4011894" y="5360392"/>
            <a:ext cx="39632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885574"/>
              </p:ext>
            </p:extLst>
          </p:nvPr>
        </p:nvGraphicFramePr>
        <p:xfrm>
          <a:off x="6300192" y="4653136"/>
          <a:ext cx="2641749" cy="1502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8" name="수식" r:id="rId25" imgW="1333440" imgH="647640" progId="Equation.3">
                  <p:embed/>
                </p:oleObj>
              </mc:Choice>
              <mc:Fallback>
                <p:oleObj name="수식" r:id="rId25" imgW="1333440" imgH="647640" progId="Equation.3">
                  <p:embed/>
                  <p:pic>
                    <p:nvPicPr>
                      <p:cNvPr id="0" name="개체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4653136"/>
                        <a:ext cx="2641749" cy="1502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583122"/>
              </p:ext>
            </p:extLst>
          </p:nvPr>
        </p:nvGraphicFramePr>
        <p:xfrm>
          <a:off x="6685195" y="1210068"/>
          <a:ext cx="1500188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9" name="수식" r:id="rId27" imgW="812520" imgH="647640" progId="Equation.3">
                  <p:embed/>
                </p:oleObj>
              </mc:Choice>
              <mc:Fallback>
                <p:oleObj name="수식" r:id="rId27" imgW="812520" imgH="647640" progId="Equation.3">
                  <p:embed/>
                  <p:pic>
                    <p:nvPicPr>
                      <p:cNvPr id="0" name="개체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5195" y="1210068"/>
                        <a:ext cx="1500188" cy="158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6976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467544" y="332656"/>
            <a:ext cx="3024595" cy="2966438"/>
            <a:chOff x="467544" y="332656"/>
            <a:chExt cx="3024595" cy="2966438"/>
          </a:xfrm>
        </p:grpSpPr>
        <p:grpSp>
          <p:nvGrpSpPr>
            <p:cNvPr id="175" name="그룹 174"/>
            <p:cNvGrpSpPr/>
            <p:nvPr/>
          </p:nvGrpSpPr>
          <p:grpSpPr>
            <a:xfrm>
              <a:off x="467544" y="1573449"/>
              <a:ext cx="369166" cy="405228"/>
              <a:chOff x="605631" y="2924944"/>
              <a:chExt cx="654001" cy="65262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605631" y="29249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826207" y="29249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1043608" y="29249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605631" y="3140968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826207" y="3140968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043608" y="3140968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05631" y="33615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826207" y="33615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043608" y="33615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1277919" y="399841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2" name="타원 11"/>
            <p:cNvSpPr/>
            <p:nvPr/>
          </p:nvSpPr>
          <p:spPr>
            <a:xfrm>
              <a:off x="1277919" y="735763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3" name="타원 12"/>
            <p:cNvSpPr/>
            <p:nvPr/>
          </p:nvSpPr>
          <p:spPr>
            <a:xfrm>
              <a:off x="1277919" y="1071686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277919" y="1407609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277919" y="1743531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1277919" y="2079454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1277919" y="2415377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277919" y="2784892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277919" y="3120814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0" name="타원 19"/>
            <p:cNvSpPr/>
            <p:nvPr/>
          </p:nvSpPr>
          <p:spPr>
            <a:xfrm>
              <a:off x="2285853" y="366248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1" name="타원 20"/>
            <p:cNvSpPr/>
            <p:nvPr/>
          </p:nvSpPr>
          <p:spPr>
            <a:xfrm>
              <a:off x="2285853" y="802948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2285853" y="1172463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3" name="타원 22"/>
            <p:cNvSpPr/>
            <p:nvPr/>
          </p:nvSpPr>
          <p:spPr>
            <a:xfrm>
              <a:off x="2285853" y="1609162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4" name="타원 23"/>
            <p:cNvSpPr/>
            <p:nvPr/>
          </p:nvSpPr>
          <p:spPr>
            <a:xfrm>
              <a:off x="3073489" y="567802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5" name="타원 24"/>
            <p:cNvSpPr/>
            <p:nvPr/>
          </p:nvSpPr>
          <p:spPr>
            <a:xfrm>
              <a:off x="3073489" y="1105278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26" name="직선 연결선 25"/>
            <p:cNvCxnSpPr>
              <a:stCxn id="11" idx="6"/>
              <a:endCxn id="20" idx="2"/>
            </p:cNvCxnSpPr>
            <p:nvPr/>
          </p:nvCxnSpPr>
          <p:spPr>
            <a:xfrm flipV="1">
              <a:off x="1333444" y="399841"/>
              <a:ext cx="952409" cy="3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2" idx="6"/>
              <a:endCxn id="20" idx="3"/>
            </p:cNvCxnSpPr>
            <p:nvPr/>
          </p:nvCxnSpPr>
          <p:spPr>
            <a:xfrm flipV="1">
              <a:off x="1333444" y="423594"/>
              <a:ext cx="960541" cy="345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4" idx="7"/>
              <a:endCxn id="20" idx="3"/>
            </p:cNvCxnSpPr>
            <p:nvPr/>
          </p:nvCxnSpPr>
          <p:spPr>
            <a:xfrm flipV="1">
              <a:off x="1325312" y="423594"/>
              <a:ext cx="968672" cy="993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5" idx="6"/>
              <a:endCxn id="20" idx="3"/>
            </p:cNvCxnSpPr>
            <p:nvPr/>
          </p:nvCxnSpPr>
          <p:spPr>
            <a:xfrm flipV="1">
              <a:off x="1333444" y="423594"/>
              <a:ext cx="960541" cy="1353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2" idx="6"/>
              <a:endCxn id="21" idx="1"/>
            </p:cNvCxnSpPr>
            <p:nvPr/>
          </p:nvCxnSpPr>
          <p:spPr>
            <a:xfrm>
              <a:off x="1333444" y="769356"/>
              <a:ext cx="960541" cy="43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13" idx="6"/>
              <a:endCxn id="21" idx="2"/>
            </p:cNvCxnSpPr>
            <p:nvPr/>
          </p:nvCxnSpPr>
          <p:spPr>
            <a:xfrm flipV="1">
              <a:off x="1333444" y="836540"/>
              <a:ext cx="952409" cy="268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15" idx="6"/>
              <a:endCxn id="21" idx="2"/>
            </p:cNvCxnSpPr>
            <p:nvPr/>
          </p:nvCxnSpPr>
          <p:spPr>
            <a:xfrm flipV="1">
              <a:off x="1333444" y="836540"/>
              <a:ext cx="952409" cy="94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16" idx="7"/>
              <a:endCxn id="21" idx="3"/>
            </p:cNvCxnSpPr>
            <p:nvPr/>
          </p:nvCxnSpPr>
          <p:spPr>
            <a:xfrm flipV="1">
              <a:off x="1325312" y="860293"/>
              <a:ext cx="968672" cy="12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4" idx="6"/>
              <a:endCxn id="22" idx="1"/>
            </p:cNvCxnSpPr>
            <p:nvPr/>
          </p:nvCxnSpPr>
          <p:spPr>
            <a:xfrm flipV="1">
              <a:off x="1333444" y="1182302"/>
              <a:ext cx="960541" cy="258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15" idx="6"/>
              <a:endCxn id="22" idx="2"/>
            </p:cNvCxnSpPr>
            <p:nvPr/>
          </p:nvCxnSpPr>
          <p:spPr>
            <a:xfrm flipV="1">
              <a:off x="1333444" y="1206055"/>
              <a:ext cx="952409" cy="571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17" idx="6"/>
              <a:endCxn id="22" idx="2"/>
            </p:cNvCxnSpPr>
            <p:nvPr/>
          </p:nvCxnSpPr>
          <p:spPr>
            <a:xfrm flipV="1">
              <a:off x="1333444" y="1206055"/>
              <a:ext cx="952409" cy="1242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8" idx="7"/>
              <a:endCxn id="22" idx="3"/>
            </p:cNvCxnSpPr>
            <p:nvPr/>
          </p:nvCxnSpPr>
          <p:spPr>
            <a:xfrm flipV="1">
              <a:off x="1325312" y="1229808"/>
              <a:ext cx="968672" cy="1564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5" idx="6"/>
              <a:endCxn id="23" idx="2"/>
            </p:cNvCxnSpPr>
            <p:nvPr/>
          </p:nvCxnSpPr>
          <p:spPr>
            <a:xfrm flipV="1">
              <a:off x="1333444" y="1642755"/>
              <a:ext cx="952409" cy="134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16" idx="6"/>
              <a:endCxn id="23" idx="3"/>
            </p:cNvCxnSpPr>
            <p:nvPr/>
          </p:nvCxnSpPr>
          <p:spPr>
            <a:xfrm flipV="1">
              <a:off x="1333444" y="1666508"/>
              <a:ext cx="960541" cy="446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18" idx="6"/>
              <a:endCxn id="23" idx="3"/>
            </p:cNvCxnSpPr>
            <p:nvPr/>
          </p:nvCxnSpPr>
          <p:spPr>
            <a:xfrm flipV="1">
              <a:off x="1333444" y="1666508"/>
              <a:ext cx="960541" cy="1151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9" idx="6"/>
              <a:endCxn id="23" idx="4"/>
            </p:cNvCxnSpPr>
            <p:nvPr/>
          </p:nvCxnSpPr>
          <p:spPr>
            <a:xfrm flipV="1">
              <a:off x="1333444" y="1676347"/>
              <a:ext cx="980172" cy="1478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20" idx="6"/>
              <a:endCxn id="24" idx="1"/>
            </p:cNvCxnSpPr>
            <p:nvPr/>
          </p:nvCxnSpPr>
          <p:spPr>
            <a:xfrm>
              <a:off x="2341378" y="399841"/>
              <a:ext cx="740243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21" idx="7"/>
              <a:endCxn id="24" idx="2"/>
            </p:cNvCxnSpPr>
            <p:nvPr/>
          </p:nvCxnSpPr>
          <p:spPr>
            <a:xfrm flipV="1">
              <a:off x="2333246" y="601394"/>
              <a:ext cx="740243" cy="211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22" idx="7"/>
              <a:endCxn id="24" idx="2"/>
            </p:cNvCxnSpPr>
            <p:nvPr/>
          </p:nvCxnSpPr>
          <p:spPr>
            <a:xfrm flipV="1">
              <a:off x="2333246" y="601394"/>
              <a:ext cx="740243" cy="580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23" idx="7"/>
              <a:endCxn id="24" idx="3"/>
            </p:cNvCxnSpPr>
            <p:nvPr/>
          </p:nvCxnSpPr>
          <p:spPr>
            <a:xfrm flipV="1">
              <a:off x="2333246" y="625147"/>
              <a:ext cx="748375" cy="993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20" idx="5"/>
              <a:endCxn id="25" idx="0"/>
            </p:cNvCxnSpPr>
            <p:nvPr/>
          </p:nvCxnSpPr>
          <p:spPr>
            <a:xfrm>
              <a:off x="2333246" y="423594"/>
              <a:ext cx="768005" cy="681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21" idx="5"/>
              <a:endCxn id="25" idx="1"/>
            </p:cNvCxnSpPr>
            <p:nvPr/>
          </p:nvCxnSpPr>
          <p:spPr>
            <a:xfrm>
              <a:off x="2333246" y="860293"/>
              <a:ext cx="748375" cy="254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22" idx="6"/>
              <a:endCxn id="25" idx="2"/>
            </p:cNvCxnSpPr>
            <p:nvPr/>
          </p:nvCxnSpPr>
          <p:spPr>
            <a:xfrm flipV="1">
              <a:off x="2341378" y="1138870"/>
              <a:ext cx="732112" cy="67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23" idx="7"/>
              <a:endCxn id="25" idx="2"/>
            </p:cNvCxnSpPr>
            <p:nvPr/>
          </p:nvCxnSpPr>
          <p:spPr>
            <a:xfrm flipV="1">
              <a:off x="2333246" y="1138870"/>
              <a:ext cx="740243" cy="480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24" idx="6"/>
            </p:cNvCxnSpPr>
            <p:nvPr/>
          </p:nvCxnSpPr>
          <p:spPr>
            <a:xfrm>
              <a:off x="3129014" y="601394"/>
              <a:ext cx="1110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25" idx="6"/>
            </p:cNvCxnSpPr>
            <p:nvPr/>
          </p:nvCxnSpPr>
          <p:spPr>
            <a:xfrm>
              <a:off x="3129014" y="1138870"/>
              <a:ext cx="1388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798900" y="332656"/>
              <a:ext cx="194143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a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19865" y="467026"/>
              <a:ext cx="202574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b</a:t>
              </a:r>
              <a:endParaRPr lang="ko-KR" altLang="en-US" sz="105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42039" y="567802"/>
              <a:ext cx="189325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c</a:t>
              </a:r>
              <a:endParaRPr lang="ko-KR" altLang="en-US" sz="105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069107" y="634986"/>
              <a:ext cx="202574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d</a:t>
              </a:r>
              <a:endParaRPr lang="ko-KR" altLang="en-US" sz="105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789368" y="366248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68106" y="529875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25706" y="865797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34678" y="697836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1</a:t>
              </a:r>
              <a:endParaRPr lang="ko-KR" altLang="en-US" sz="105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42420" y="932983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1</a:t>
              </a:r>
              <a:endParaRPr lang="ko-KR" altLang="en-US" sz="105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814657" y="1201720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86895" y="1067351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1</a:t>
              </a:r>
              <a:endParaRPr lang="ko-KR" altLang="en-US" sz="105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76798" y="500617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6</a:t>
              </a:r>
              <a:endParaRPr lang="ko-KR" altLang="en-US" sz="105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95588" y="1033759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3</a:t>
              </a:r>
              <a:endParaRPr lang="ko-KR" altLang="en-US" sz="105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26862" y="664243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98" name="타원 97"/>
            <p:cNvSpPr/>
            <p:nvPr/>
          </p:nvSpPr>
          <p:spPr>
            <a:xfrm>
              <a:off x="2285853" y="2012270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9" name="타원 98"/>
            <p:cNvSpPr/>
            <p:nvPr/>
          </p:nvSpPr>
          <p:spPr>
            <a:xfrm>
              <a:off x="2285853" y="2381784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2285853" y="2784892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2277358" y="3154407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103" name="직선 연결선 102"/>
            <p:cNvCxnSpPr>
              <a:stCxn id="11" idx="6"/>
              <a:endCxn id="98" idx="1"/>
            </p:cNvCxnSpPr>
            <p:nvPr/>
          </p:nvCxnSpPr>
          <p:spPr>
            <a:xfrm>
              <a:off x="1333444" y="433433"/>
              <a:ext cx="960541" cy="15886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2" idx="6"/>
              <a:endCxn id="98" idx="1"/>
            </p:cNvCxnSpPr>
            <p:nvPr/>
          </p:nvCxnSpPr>
          <p:spPr>
            <a:xfrm>
              <a:off x="1333444" y="769356"/>
              <a:ext cx="960541" cy="12527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stCxn id="14" idx="6"/>
              <a:endCxn id="98" idx="2"/>
            </p:cNvCxnSpPr>
            <p:nvPr/>
          </p:nvCxnSpPr>
          <p:spPr>
            <a:xfrm>
              <a:off x="1333444" y="1441201"/>
              <a:ext cx="952409" cy="6046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15" idx="7"/>
              <a:endCxn id="98" idx="2"/>
            </p:cNvCxnSpPr>
            <p:nvPr/>
          </p:nvCxnSpPr>
          <p:spPr>
            <a:xfrm>
              <a:off x="1325312" y="1753370"/>
              <a:ext cx="960541" cy="2924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>
              <a:stCxn id="12" idx="5"/>
              <a:endCxn id="99" idx="1"/>
            </p:cNvCxnSpPr>
            <p:nvPr/>
          </p:nvCxnSpPr>
          <p:spPr>
            <a:xfrm>
              <a:off x="1325312" y="793109"/>
              <a:ext cx="968672" cy="15985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stCxn id="13" idx="6"/>
              <a:endCxn id="99" idx="1"/>
            </p:cNvCxnSpPr>
            <p:nvPr/>
          </p:nvCxnSpPr>
          <p:spPr>
            <a:xfrm>
              <a:off x="1333444" y="1105278"/>
              <a:ext cx="960541" cy="1286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>
              <a:stCxn id="15" idx="6"/>
              <a:endCxn id="99" idx="1"/>
            </p:cNvCxnSpPr>
            <p:nvPr/>
          </p:nvCxnSpPr>
          <p:spPr>
            <a:xfrm>
              <a:off x="1333444" y="1777124"/>
              <a:ext cx="960541" cy="614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>
              <a:stCxn id="16" idx="6"/>
              <a:endCxn id="99" idx="2"/>
            </p:cNvCxnSpPr>
            <p:nvPr/>
          </p:nvCxnSpPr>
          <p:spPr>
            <a:xfrm>
              <a:off x="1333444" y="2113046"/>
              <a:ext cx="952409" cy="3023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stCxn id="14" idx="5"/>
              <a:endCxn id="100" idx="2"/>
            </p:cNvCxnSpPr>
            <p:nvPr/>
          </p:nvCxnSpPr>
          <p:spPr>
            <a:xfrm>
              <a:off x="1325312" y="1464954"/>
              <a:ext cx="960541" cy="1353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>
              <a:stCxn id="15" idx="5"/>
              <a:endCxn id="100" idx="2"/>
            </p:cNvCxnSpPr>
            <p:nvPr/>
          </p:nvCxnSpPr>
          <p:spPr>
            <a:xfrm>
              <a:off x="1325312" y="1800877"/>
              <a:ext cx="960541" cy="10176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>
              <a:stCxn id="17" idx="6"/>
              <a:endCxn id="100" idx="1"/>
            </p:cNvCxnSpPr>
            <p:nvPr/>
          </p:nvCxnSpPr>
          <p:spPr>
            <a:xfrm>
              <a:off x="1333444" y="2448969"/>
              <a:ext cx="960541" cy="3457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stCxn id="18" idx="6"/>
              <a:endCxn id="100" idx="2"/>
            </p:cNvCxnSpPr>
            <p:nvPr/>
          </p:nvCxnSpPr>
          <p:spPr>
            <a:xfrm>
              <a:off x="1333444" y="2818484"/>
              <a:ext cx="95240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16" idx="6"/>
              <a:endCxn id="101" idx="1"/>
            </p:cNvCxnSpPr>
            <p:nvPr/>
          </p:nvCxnSpPr>
          <p:spPr>
            <a:xfrm>
              <a:off x="1333444" y="2113046"/>
              <a:ext cx="952046" cy="10511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>
              <a:stCxn id="17" idx="6"/>
              <a:endCxn id="101" idx="2"/>
            </p:cNvCxnSpPr>
            <p:nvPr/>
          </p:nvCxnSpPr>
          <p:spPr>
            <a:xfrm>
              <a:off x="1333444" y="2448969"/>
              <a:ext cx="943914" cy="7390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>
              <a:stCxn id="18" idx="6"/>
              <a:endCxn id="101" idx="2"/>
            </p:cNvCxnSpPr>
            <p:nvPr/>
          </p:nvCxnSpPr>
          <p:spPr>
            <a:xfrm>
              <a:off x="1333444" y="2818484"/>
              <a:ext cx="943914" cy="3695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>
              <a:stCxn id="19" idx="6"/>
              <a:endCxn id="101" idx="2"/>
            </p:cNvCxnSpPr>
            <p:nvPr/>
          </p:nvCxnSpPr>
          <p:spPr>
            <a:xfrm>
              <a:off x="1333444" y="3154407"/>
              <a:ext cx="943914" cy="335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타원 137"/>
            <p:cNvSpPr/>
            <p:nvPr/>
          </p:nvSpPr>
          <p:spPr>
            <a:xfrm>
              <a:off x="3054699" y="2229242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3043927" y="2852076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141" name="직선 연결선 140"/>
            <p:cNvCxnSpPr>
              <a:stCxn id="98" idx="6"/>
              <a:endCxn id="138" idx="2"/>
            </p:cNvCxnSpPr>
            <p:nvPr/>
          </p:nvCxnSpPr>
          <p:spPr>
            <a:xfrm>
              <a:off x="2341378" y="2045862"/>
              <a:ext cx="713322" cy="216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stCxn id="99" idx="7"/>
              <a:endCxn id="138" idx="2"/>
            </p:cNvCxnSpPr>
            <p:nvPr/>
          </p:nvCxnSpPr>
          <p:spPr>
            <a:xfrm flipV="1">
              <a:off x="2333246" y="2262834"/>
              <a:ext cx="721453" cy="1287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00" idx="7"/>
              <a:endCxn id="138" idx="2"/>
            </p:cNvCxnSpPr>
            <p:nvPr/>
          </p:nvCxnSpPr>
          <p:spPr>
            <a:xfrm flipV="1">
              <a:off x="2333246" y="2262834"/>
              <a:ext cx="721453" cy="5318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01" idx="7"/>
              <a:endCxn id="138" idx="3"/>
            </p:cNvCxnSpPr>
            <p:nvPr/>
          </p:nvCxnSpPr>
          <p:spPr>
            <a:xfrm flipV="1">
              <a:off x="2324751" y="2286587"/>
              <a:ext cx="738080" cy="8776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98" idx="6"/>
              <a:endCxn id="139" idx="1"/>
            </p:cNvCxnSpPr>
            <p:nvPr/>
          </p:nvCxnSpPr>
          <p:spPr>
            <a:xfrm>
              <a:off x="2341378" y="2045862"/>
              <a:ext cx="710681" cy="8160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>
              <a:stCxn id="99" idx="6"/>
              <a:endCxn id="139" idx="2"/>
            </p:cNvCxnSpPr>
            <p:nvPr/>
          </p:nvCxnSpPr>
          <p:spPr>
            <a:xfrm>
              <a:off x="2341378" y="2415377"/>
              <a:ext cx="702550" cy="470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>
              <a:stCxn id="100" idx="6"/>
              <a:endCxn id="139" idx="2"/>
            </p:cNvCxnSpPr>
            <p:nvPr/>
          </p:nvCxnSpPr>
          <p:spPr>
            <a:xfrm>
              <a:off x="2341378" y="2818484"/>
              <a:ext cx="702550" cy="671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>
              <a:stCxn id="101" idx="6"/>
              <a:endCxn id="139" idx="2"/>
            </p:cNvCxnSpPr>
            <p:nvPr/>
          </p:nvCxnSpPr>
          <p:spPr>
            <a:xfrm flipV="1">
              <a:off x="2332883" y="2885669"/>
              <a:ext cx="711045" cy="3023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2777078" y="2075119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879154" y="2377450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721553" y="2646188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740343" y="2780556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740343" y="2213823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749316" y="2343858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808072" y="2549746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768106" y="2919262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cxnSp>
          <p:nvCxnSpPr>
            <p:cNvPr id="167" name="직선 연결선 166"/>
            <p:cNvCxnSpPr/>
            <p:nvPr/>
          </p:nvCxnSpPr>
          <p:spPr>
            <a:xfrm>
              <a:off x="3110224" y="2262834"/>
              <a:ext cx="1110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3110224" y="2885669"/>
              <a:ext cx="1110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3249036" y="2175896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240539" y="2801115"/>
              <a:ext cx="196551" cy="2162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2</a:t>
              </a:r>
              <a:endParaRPr lang="ko-KR" altLang="en-US" sz="105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048761" y="2814149"/>
              <a:ext cx="195348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e</a:t>
              </a:r>
              <a:endParaRPr lang="ko-KR" altLang="en-US" sz="105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971973" y="2890384"/>
              <a:ext cx="172464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f</a:t>
              </a:r>
              <a:endParaRPr lang="ko-KR" altLang="en-US" sz="105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888688" y="2952853"/>
              <a:ext cx="202574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g</a:t>
              </a:r>
              <a:endParaRPr lang="ko-KR" altLang="en-US" sz="105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916451" y="3082887"/>
              <a:ext cx="200165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h</a:t>
              </a:r>
              <a:endParaRPr lang="ko-KR" altLang="en-US" sz="1050" dirty="0"/>
            </a:p>
          </p:txBody>
        </p:sp>
        <p:sp>
          <p:nvSpPr>
            <p:cNvPr id="176" name="자유형 175"/>
            <p:cNvSpPr/>
            <p:nvPr/>
          </p:nvSpPr>
          <p:spPr>
            <a:xfrm>
              <a:off x="509179" y="391235"/>
              <a:ext cx="773041" cy="1253733"/>
            </a:xfrm>
            <a:custGeom>
              <a:avLst/>
              <a:gdLst>
                <a:gd name="connsiteX0" fmla="*/ 0 w 2005070"/>
                <a:gd name="connsiteY0" fmla="*/ 2687488 h 2687488"/>
                <a:gd name="connsiteX1" fmla="*/ 187287 w 2005070"/>
                <a:gd name="connsiteY1" fmla="*/ 1068009 h 2687488"/>
                <a:gd name="connsiteX2" fmla="*/ 1057620 w 2005070"/>
                <a:gd name="connsiteY2" fmla="*/ 120558 h 2687488"/>
                <a:gd name="connsiteX3" fmla="*/ 2005070 w 2005070"/>
                <a:gd name="connsiteY3" fmla="*/ 43440 h 268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070" h="2687488">
                  <a:moveTo>
                    <a:pt x="0" y="2687488"/>
                  </a:moveTo>
                  <a:cubicBezTo>
                    <a:pt x="5508" y="2091659"/>
                    <a:pt x="11017" y="1495831"/>
                    <a:pt x="187287" y="1068009"/>
                  </a:cubicBezTo>
                  <a:cubicBezTo>
                    <a:pt x="363557" y="640187"/>
                    <a:pt x="754656" y="291319"/>
                    <a:pt x="1057620" y="120558"/>
                  </a:cubicBezTo>
                  <a:cubicBezTo>
                    <a:pt x="1360584" y="-50204"/>
                    <a:pt x="1682827" y="-3382"/>
                    <a:pt x="2005070" y="434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77" name="자유형 176"/>
            <p:cNvSpPr/>
            <p:nvPr/>
          </p:nvSpPr>
          <p:spPr>
            <a:xfrm>
              <a:off x="653593" y="760983"/>
              <a:ext cx="637122" cy="868567"/>
            </a:xfrm>
            <a:custGeom>
              <a:avLst/>
              <a:gdLst>
                <a:gd name="connsiteX0" fmla="*/ 0 w 1652530"/>
                <a:gd name="connsiteY0" fmla="*/ 1861850 h 1861850"/>
                <a:gd name="connsiteX1" fmla="*/ 275421 w 1652530"/>
                <a:gd name="connsiteY1" fmla="*/ 495759 h 1861850"/>
                <a:gd name="connsiteX2" fmla="*/ 1652530 w 1652530"/>
                <a:gd name="connsiteY2" fmla="*/ 0 h 18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530" h="1861850">
                  <a:moveTo>
                    <a:pt x="0" y="1861850"/>
                  </a:moveTo>
                  <a:cubicBezTo>
                    <a:pt x="-1" y="1333958"/>
                    <a:pt x="-1" y="806067"/>
                    <a:pt x="275421" y="495759"/>
                  </a:cubicBezTo>
                  <a:cubicBezTo>
                    <a:pt x="550843" y="185451"/>
                    <a:pt x="1101686" y="92725"/>
                    <a:pt x="165253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79" name="자유형 178"/>
            <p:cNvSpPr/>
            <p:nvPr/>
          </p:nvSpPr>
          <p:spPr>
            <a:xfrm>
              <a:off x="759780" y="1088589"/>
              <a:ext cx="522440" cy="535822"/>
            </a:xfrm>
            <a:custGeom>
              <a:avLst/>
              <a:gdLst>
                <a:gd name="connsiteX0" fmla="*/ 0 w 1355075"/>
                <a:gd name="connsiteY0" fmla="*/ 1148582 h 1148582"/>
                <a:gd name="connsiteX1" fmla="*/ 352540 w 1355075"/>
                <a:gd name="connsiteY1" fmla="*/ 179097 h 1148582"/>
                <a:gd name="connsiteX2" fmla="*/ 1355075 w 1355075"/>
                <a:gd name="connsiteY2" fmla="*/ 2827 h 11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75" h="1148582">
                  <a:moveTo>
                    <a:pt x="0" y="1148582"/>
                  </a:moveTo>
                  <a:cubicBezTo>
                    <a:pt x="63347" y="759319"/>
                    <a:pt x="126694" y="370056"/>
                    <a:pt x="352540" y="179097"/>
                  </a:cubicBezTo>
                  <a:cubicBezTo>
                    <a:pt x="578386" y="-11862"/>
                    <a:pt x="966730" y="-4518"/>
                    <a:pt x="1355075" y="282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80" name="자유형 179"/>
            <p:cNvSpPr/>
            <p:nvPr/>
          </p:nvSpPr>
          <p:spPr>
            <a:xfrm>
              <a:off x="504931" y="1268673"/>
              <a:ext cx="794279" cy="520200"/>
            </a:xfrm>
            <a:custGeom>
              <a:avLst/>
              <a:gdLst>
                <a:gd name="connsiteX0" fmla="*/ 0 w 2060155"/>
                <a:gd name="connsiteY0" fmla="*/ 1115094 h 1115094"/>
                <a:gd name="connsiteX1" fmla="*/ 683046 w 2060155"/>
                <a:gd name="connsiteY1" fmla="*/ 35441 h 1115094"/>
                <a:gd name="connsiteX2" fmla="*/ 2060155 w 2060155"/>
                <a:gd name="connsiteY2" fmla="*/ 365947 h 111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0155" h="1115094">
                  <a:moveTo>
                    <a:pt x="0" y="1115094"/>
                  </a:moveTo>
                  <a:cubicBezTo>
                    <a:pt x="169843" y="637696"/>
                    <a:pt x="339687" y="160299"/>
                    <a:pt x="683046" y="35441"/>
                  </a:cubicBezTo>
                  <a:cubicBezTo>
                    <a:pt x="1026405" y="-89417"/>
                    <a:pt x="1543280" y="138265"/>
                    <a:pt x="2060155" y="3659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81" name="자유형 180"/>
            <p:cNvSpPr/>
            <p:nvPr/>
          </p:nvSpPr>
          <p:spPr>
            <a:xfrm>
              <a:off x="666335" y="1603676"/>
              <a:ext cx="624379" cy="169779"/>
            </a:xfrm>
            <a:custGeom>
              <a:avLst/>
              <a:gdLst>
                <a:gd name="connsiteX0" fmla="*/ 0 w 1619480"/>
                <a:gd name="connsiteY0" fmla="*/ 363936 h 363936"/>
                <a:gd name="connsiteX1" fmla="*/ 782198 w 1619480"/>
                <a:gd name="connsiteY1" fmla="*/ 379 h 363936"/>
                <a:gd name="connsiteX2" fmla="*/ 1619480 w 1619480"/>
                <a:gd name="connsiteY2" fmla="*/ 308851 h 36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480" h="363936">
                  <a:moveTo>
                    <a:pt x="0" y="363936"/>
                  </a:moveTo>
                  <a:cubicBezTo>
                    <a:pt x="256142" y="186748"/>
                    <a:pt x="512285" y="9560"/>
                    <a:pt x="782198" y="379"/>
                  </a:cubicBezTo>
                  <a:cubicBezTo>
                    <a:pt x="1052111" y="-8802"/>
                    <a:pt x="1335795" y="150024"/>
                    <a:pt x="1619480" y="30885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82" name="자유형 181"/>
            <p:cNvSpPr/>
            <p:nvPr/>
          </p:nvSpPr>
          <p:spPr>
            <a:xfrm>
              <a:off x="776770" y="1773455"/>
              <a:ext cx="501202" cy="308367"/>
            </a:xfrm>
            <a:custGeom>
              <a:avLst/>
              <a:gdLst>
                <a:gd name="connsiteX0" fmla="*/ 0 w 1299990"/>
                <a:gd name="connsiteY0" fmla="*/ 0 h 661012"/>
                <a:gd name="connsiteX1" fmla="*/ 683046 w 1299990"/>
                <a:gd name="connsiteY1" fmla="*/ 121185 h 661012"/>
                <a:gd name="connsiteX2" fmla="*/ 1299990 w 1299990"/>
                <a:gd name="connsiteY2" fmla="*/ 661012 h 661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9990" h="661012">
                  <a:moveTo>
                    <a:pt x="0" y="0"/>
                  </a:moveTo>
                  <a:cubicBezTo>
                    <a:pt x="233190" y="5508"/>
                    <a:pt x="466381" y="11016"/>
                    <a:pt x="683046" y="121185"/>
                  </a:cubicBezTo>
                  <a:cubicBezTo>
                    <a:pt x="899711" y="231354"/>
                    <a:pt x="1099850" y="446183"/>
                    <a:pt x="1299990" y="6610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83" name="자유형 182"/>
            <p:cNvSpPr/>
            <p:nvPr/>
          </p:nvSpPr>
          <p:spPr>
            <a:xfrm>
              <a:off x="513426" y="1907080"/>
              <a:ext cx="768793" cy="539642"/>
            </a:xfrm>
            <a:custGeom>
              <a:avLst/>
              <a:gdLst>
                <a:gd name="connsiteX0" fmla="*/ 0 w 1994053"/>
                <a:gd name="connsiteY0" fmla="*/ 0 h 1156771"/>
                <a:gd name="connsiteX1" fmla="*/ 550843 w 1994053"/>
                <a:gd name="connsiteY1" fmla="*/ 892367 h 1156771"/>
                <a:gd name="connsiteX2" fmla="*/ 1994053 w 1994053"/>
                <a:gd name="connsiteY2" fmla="*/ 1156771 h 115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4053" h="1156771">
                  <a:moveTo>
                    <a:pt x="0" y="0"/>
                  </a:moveTo>
                  <a:cubicBezTo>
                    <a:pt x="109250" y="349786"/>
                    <a:pt x="218501" y="699572"/>
                    <a:pt x="550843" y="892367"/>
                  </a:cubicBezTo>
                  <a:cubicBezTo>
                    <a:pt x="883185" y="1085162"/>
                    <a:pt x="1438619" y="1120966"/>
                    <a:pt x="1994053" y="115677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84" name="자유형 183"/>
            <p:cNvSpPr/>
            <p:nvPr/>
          </p:nvSpPr>
          <p:spPr>
            <a:xfrm>
              <a:off x="645098" y="1912220"/>
              <a:ext cx="637122" cy="906889"/>
            </a:xfrm>
            <a:custGeom>
              <a:avLst/>
              <a:gdLst>
                <a:gd name="connsiteX0" fmla="*/ 0 w 1652530"/>
                <a:gd name="connsiteY0" fmla="*/ 0 h 1943996"/>
                <a:gd name="connsiteX1" fmla="*/ 374573 w 1652530"/>
                <a:gd name="connsiteY1" fmla="*/ 1641513 h 1943996"/>
                <a:gd name="connsiteX2" fmla="*/ 1652530 w 1652530"/>
                <a:gd name="connsiteY2" fmla="*/ 1938969 h 194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530" h="1943996">
                  <a:moveTo>
                    <a:pt x="0" y="0"/>
                  </a:moveTo>
                  <a:cubicBezTo>
                    <a:pt x="49575" y="659176"/>
                    <a:pt x="99151" y="1318352"/>
                    <a:pt x="374573" y="1641513"/>
                  </a:cubicBezTo>
                  <a:cubicBezTo>
                    <a:pt x="649995" y="1964674"/>
                    <a:pt x="1151262" y="1951821"/>
                    <a:pt x="1652530" y="193896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85" name="자유형 184"/>
            <p:cNvSpPr/>
            <p:nvPr/>
          </p:nvSpPr>
          <p:spPr>
            <a:xfrm>
              <a:off x="751285" y="1907080"/>
              <a:ext cx="526687" cy="1276563"/>
            </a:xfrm>
            <a:custGeom>
              <a:avLst/>
              <a:gdLst>
                <a:gd name="connsiteX0" fmla="*/ 0 w 1366091"/>
                <a:gd name="connsiteY0" fmla="*/ 0 h 2736426"/>
                <a:gd name="connsiteX1" fmla="*/ 385590 w 1366091"/>
                <a:gd name="connsiteY1" fmla="*/ 2346593 h 2736426"/>
                <a:gd name="connsiteX2" fmla="*/ 1366091 w 1366091"/>
                <a:gd name="connsiteY2" fmla="*/ 2710150 h 273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091" h="2736426">
                  <a:moveTo>
                    <a:pt x="0" y="0"/>
                  </a:moveTo>
                  <a:cubicBezTo>
                    <a:pt x="78954" y="947450"/>
                    <a:pt x="157908" y="1894901"/>
                    <a:pt x="385590" y="2346593"/>
                  </a:cubicBezTo>
                  <a:cubicBezTo>
                    <a:pt x="613272" y="2798285"/>
                    <a:pt x="989681" y="2754217"/>
                    <a:pt x="1366091" y="27101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353339"/>
              </p:ext>
            </p:extLst>
          </p:nvPr>
        </p:nvGraphicFramePr>
        <p:xfrm>
          <a:off x="5744369" y="116632"/>
          <a:ext cx="1167891" cy="419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6" name="수식" r:id="rId3" imgW="495000" imgH="177480" progId="Equation.3">
                  <p:embed/>
                </p:oleObj>
              </mc:Choice>
              <mc:Fallback>
                <p:oleObj name="수식" r:id="rId3" imgW="49500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4369" y="116632"/>
                        <a:ext cx="1167891" cy="419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530060"/>
              </p:ext>
            </p:extLst>
          </p:nvPr>
        </p:nvGraphicFramePr>
        <p:xfrm>
          <a:off x="3906247" y="1269750"/>
          <a:ext cx="4914225" cy="234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7" name="수식" r:id="rId5" imgW="3695400" imgH="1765080" progId="Equation.3">
                  <p:embed/>
                </p:oleObj>
              </mc:Choice>
              <mc:Fallback>
                <p:oleObj name="수식" r:id="rId5" imgW="3695400" imgH="1765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247" y="1269750"/>
                        <a:ext cx="4914225" cy="2348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직선 화살표 연결선 33"/>
          <p:cNvCxnSpPr/>
          <p:nvPr/>
        </p:nvCxnSpPr>
        <p:spPr>
          <a:xfrm flipH="1">
            <a:off x="4184774" y="437216"/>
            <a:ext cx="1539354" cy="1411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2"/>
          </p:cNvCxnSpPr>
          <p:nvPr/>
        </p:nvCxnSpPr>
        <p:spPr>
          <a:xfrm flipH="1">
            <a:off x="5364088" y="535875"/>
            <a:ext cx="964226" cy="1312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588224" y="471330"/>
            <a:ext cx="504056" cy="819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6948264" y="437216"/>
            <a:ext cx="1584176" cy="853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아래쪽 화살표 88"/>
          <p:cNvSpPr/>
          <p:nvPr/>
        </p:nvSpPr>
        <p:spPr>
          <a:xfrm>
            <a:off x="6660232" y="3645024"/>
            <a:ext cx="360040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909789"/>
              </p:ext>
            </p:extLst>
          </p:nvPr>
        </p:nvGraphicFramePr>
        <p:xfrm>
          <a:off x="4681538" y="4005263"/>
          <a:ext cx="3294062" cy="234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8" name="수식" r:id="rId7" imgW="2476440" imgH="1765080" progId="Equation.3">
                  <p:embed/>
                </p:oleObj>
              </mc:Choice>
              <mc:Fallback>
                <p:oleObj name="수식" r:id="rId7" imgW="2476440" imgH="1765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4005263"/>
                        <a:ext cx="3294062" cy="234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72964"/>
              </p:ext>
            </p:extLst>
          </p:nvPr>
        </p:nvGraphicFramePr>
        <p:xfrm>
          <a:off x="4888938" y="5949280"/>
          <a:ext cx="19145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9" name="수식" r:id="rId9" imgW="812520" imgH="177480" progId="Equation.3">
                  <p:embed/>
                </p:oleObj>
              </mc:Choice>
              <mc:Fallback>
                <p:oleObj name="수식" r:id="rId9" imgW="812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938" y="5949280"/>
                        <a:ext cx="19145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2" name="그룹 141"/>
          <p:cNvGrpSpPr/>
          <p:nvPr/>
        </p:nvGrpSpPr>
        <p:grpSpPr>
          <a:xfrm>
            <a:off x="395536" y="4871707"/>
            <a:ext cx="369166" cy="405228"/>
            <a:chOff x="605631" y="2924944"/>
            <a:chExt cx="654001" cy="652624"/>
          </a:xfrm>
        </p:grpSpPr>
        <p:sp>
          <p:nvSpPr>
            <p:cNvPr id="286" name="직사각형 285"/>
            <p:cNvSpPr/>
            <p:nvPr/>
          </p:nvSpPr>
          <p:spPr>
            <a:xfrm>
              <a:off x="605631" y="292494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826207" y="292494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1043608" y="292494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605631" y="3140968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826207" y="3140968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1043608" y="3140968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605631" y="336154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826207" y="336154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1043608" y="336154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44" name="타원 143"/>
          <p:cNvSpPr/>
          <p:nvPr/>
        </p:nvSpPr>
        <p:spPr>
          <a:xfrm>
            <a:off x="1205911" y="3698099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45" name="타원 144"/>
          <p:cNvSpPr/>
          <p:nvPr/>
        </p:nvSpPr>
        <p:spPr>
          <a:xfrm>
            <a:off x="1205911" y="4034021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47" name="타원 146"/>
          <p:cNvSpPr/>
          <p:nvPr/>
        </p:nvSpPr>
        <p:spPr>
          <a:xfrm>
            <a:off x="1205911" y="4369944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49" name="타원 148"/>
          <p:cNvSpPr/>
          <p:nvPr/>
        </p:nvSpPr>
        <p:spPr>
          <a:xfrm>
            <a:off x="1205911" y="4705867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51" name="타원 150"/>
          <p:cNvSpPr/>
          <p:nvPr/>
        </p:nvSpPr>
        <p:spPr>
          <a:xfrm>
            <a:off x="1205911" y="5041789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52" name="타원 151"/>
          <p:cNvSpPr/>
          <p:nvPr/>
        </p:nvSpPr>
        <p:spPr>
          <a:xfrm>
            <a:off x="1205911" y="5377712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54" name="타원 153"/>
          <p:cNvSpPr/>
          <p:nvPr/>
        </p:nvSpPr>
        <p:spPr>
          <a:xfrm>
            <a:off x="1205911" y="5713635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55" name="타원 154"/>
          <p:cNvSpPr/>
          <p:nvPr/>
        </p:nvSpPr>
        <p:spPr>
          <a:xfrm>
            <a:off x="1205911" y="6083150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57" name="타원 156"/>
          <p:cNvSpPr/>
          <p:nvPr/>
        </p:nvSpPr>
        <p:spPr>
          <a:xfrm>
            <a:off x="1205911" y="6419072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89" name="타원 188"/>
          <p:cNvSpPr/>
          <p:nvPr/>
        </p:nvSpPr>
        <p:spPr>
          <a:xfrm>
            <a:off x="3001481" y="3866060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90" name="타원 189"/>
          <p:cNvSpPr/>
          <p:nvPr/>
        </p:nvSpPr>
        <p:spPr>
          <a:xfrm>
            <a:off x="3001481" y="4403536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215" name="직선 연결선 214"/>
          <p:cNvCxnSpPr>
            <a:stCxn id="189" idx="6"/>
          </p:cNvCxnSpPr>
          <p:nvPr/>
        </p:nvCxnSpPr>
        <p:spPr>
          <a:xfrm>
            <a:off x="3057006" y="3899652"/>
            <a:ext cx="111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90" idx="6"/>
          </p:cNvCxnSpPr>
          <p:nvPr/>
        </p:nvCxnSpPr>
        <p:spPr>
          <a:xfrm>
            <a:off x="3057006" y="4437128"/>
            <a:ext cx="138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3204790" y="3798875"/>
            <a:ext cx="196551" cy="216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</a:t>
            </a:r>
            <a:endParaRPr lang="ko-KR" altLang="en-US" sz="1050" dirty="0"/>
          </a:p>
        </p:txBody>
      </p:sp>
      <p:sp>
        <p:nvSpPr>
          <p:cNvPr id="229" name="TextBox 228"/>
          <p:cNvSpPr txBox="1"/>
          <p:nvPr/>
        </p:nvSpPr>
        <p:spPr>
          <a:xfrm>
            <a:off x="3223580" y="4332017"/>
            <a:ext cx="196551" cy="216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51" name="타원 250"/>
          <p:cNvSpPr/>
          <p:nvPr/>
        </p:nvSpPr>
        <p:spPr>
          <a:xfrm>
            <a:off x="2982691" y="5527500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52" name="타원 251"/>
          <p:cNvSpPr/>
          <p:nvPr/>
        </p:nvSpPr>
        <p:spPr>
          <a:xfrm>
            <a:off x="2971919" y="6150334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269" name="직선 연결선 268"/>
          <p:cNvCxnSpPr/>
          <p:nvPr/>
        </p:nvCxnSpPr>
        <p:spPr>
          <a:xfrm>
            <a:off x="3038216" y="5561092"/>
            <a:ext cx="1110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/>
          <p:nvPr/>
        </p:nvCxnSpPr>
        <p:spPr>
          <a:xfrm>
            <a:off x="3038216" y="6183927"/>
            <a:ext cx="1110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3177028" y="5474154"/>
            <a:ext cx="196551" cy="216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0</a:t>
            </a:r>
            <a:endParaRPr lang="ko-KR" altLang="en-US" sz="1050" dirty="0"/>
          </a:p>
        </p:txBody>
      </p:sp>
      <p:sp>
        <p:nvSpPr>
          <p:cNvPr id="272" name="TextBox 271"/>
          <p:cNvSpPr txBox="1"/>
          <p:nvPr/>
        </p:nvSpPr>
        <p:spPr>
          <a:xfrm>
            <a:off x="3168531" y="6099373"/>
            <a:ext cx="196551" cy="2162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277" name="자유형 276"/>
          <p:cNvSpPr/>
          <p:nvPr/>
        </p:nvSpPr>
        <p:spPr>
          <a:xfrm>
            <a:off x="437171" y="3689493"/>
            <a:ext cx="773041" cy="1253733"/>
          </a:xfrm>
          <a:custGeom>
            <a:avLst/>
            <a:gdLst>
              <a:gd name="connsiteX0" fmla="*/ 0 w 2005070"/>
              <a:gd name="connsiteY0" fmla="*/ 2687488 h 2687488"/>
              <a:gd name="connsiteX1" fmla="*/ 187287 w 2005070"/>
              <a:gd name="connsiteY1" fmla="*/ 1068009 h 2687488"/>
              <a:gd name="connsiteX2" fmla="*/ 1057620 w 2005070"/>
              <a:gd name="connsiteY2" fmla="*/ 120558 h 2687488"/>
              <a:gd name="connsiteX3" fmla="*/ 2005070 w 2005070"/>
              <a:gd name="connsiteY3" fmla="*/ 43440 h 268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070" h="2687488">
                <a:moveTo>
                  <a:pt x="0" y="2687488"/>
                </a:moveTo>
                <a:cubicBezTo>
                  <a:pt x="5508" y="2091659"/>
                  <a:pt x="11017" y="1495831"/>
                  <a:pt x="187287" y="1068009"/>
                </a:cubicBezTo>
                <a:cubicBezTo>
                  <a:pt x="363557" y="640187"/>
                  <a:pt x="754656" y="291319"/>
                  <a:pt x="1057620" y="120558"/>
                </a:cubicBezTo>
                <a:cubicBezTo>
                  <a:pt x="1360584" y="-50204"/>
                  <a:pt x="1682827" y="-3382"/>
                  <a:pt x="2005070" y="434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78" name="자유형 277"/>
          <p:cNvSpPr/>
          <p:nvPr/>
        </p:nvSpPr>
        <p:spPr>
          <a:xfrm>
            <a:off x="581585" y="4059241"/>
            <a:ext cx="637122" cy="868567"/>
          </a:xfrm>
          <a:custGeom>
            <a:avLst/>
            <a:gdLst>
              <a:gd name="connsiteX0" fmla="*/ 0 w 1652530"/>
              <a:gd name="connsiteY0" fmla="*/ 1861850 h 1861850"/>
              <a:gd name="connsiteX1" fmla="*/ 275421 w 1652530"/>
              <a:gd name="connsiteY1" fmla="*/ 495759 h 1861850"/>
              <a:gd name="connsiteX2" fmla="*/ 1652530 w 1652530"/>
              <a:gd name="connsiteY2" fmla="*/ 0 h 186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530" h="1861850">
                <a:moveTo>
                  <a:pt x="0" y="1861850"/>
                </a:moveTo>
                <a:cubicBezTo>
                  <a:pt x="-1" y="1333958"/>
                  <a:pt x="-1" y="806067"/>
                  <a:pt x="275421" y="495759"/>
                </a:cubicBezTo>
                <a:cubicBezTo>
                  <a:pt x="550843" y="185451"/>
                  <a:pt x="1101686" y="92725"/>
                  <a:pt x="16525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79" name="자유형 278"/>
          <p:cNvSpPr/>
          <p:nvPr/>
        </p:nvSpPr>
        <p:spPr>
          <a:xfrm>
            <a:off x="687772" y="4386847"/>
            <a:ext cx="522440" cy="535822"/>
          </a:xfrm>
          <a:custGeom>
            <a:avLst/>
            <a:gdLst>
              <a:gd name="connsiteX0" fmla="*/ 0 w 1355075"/>
              <a:gd name="connsiteY0" fmla="*/ 1148582 h 1148582"/>
              <a:gd name="connsiteX1" fmla="*/ 352540 w 1355075"/>
              <a:gd name="connsiteY1" fmla="*/ 179097 h 1148582"/>
              <a:gd name="connsiteX2" fmla="*/ 1355075 w 1355075"/>
              <a:gd name="connsiteY2" fmla="*/ 2827 h 11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075" h="1148582">
                <a:moveTo>
                  <a:pt x="0" y="1148582"/>
                </a:moveTo>
                <a:cubicBezTo>
                  <a:pt x="63347" y="759319"/>
                  <a:pt x="126694" y="370056"/>
                  <a:pt x="352540" y="179097"/>
                </a:cubicBezTo>
                <a:cubicBezTo>
                  <a:pt x="578386" y="-11862"/>
                  <a:pt x="966730" y="-4518"/>
                  <a:pt x="1355075" y="28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80" name="자유형 279"/>
          <p:cNvSpPr/>
          <p:nvPr/>
        </p:nvSpPr>
        <p:spPr>
          <a:xfrm>
            <a:off x="432923" y="4566931"/>
            <a:ext cx="794279" cy="520200"/>
          </a:xfrm>
          <a:custGeom>
            <a:avLst/>
            <a:gdLst>
              <a:gd name="connsiteX0" fmla="*/ 0 w 2060155"/>
              <a:gd name="connsiteY0" fmla="*/ 1115094 h 1115094"/>
              <a:gd name="connsiteX1" fmla="*/ 683046 w 2060155"/>
              <a:gd name="connsiteY1" fmla="*/ 35441 h 1115094"/>
              <a:gd name="connsiteX2" fmla="*/ 2060155 w 2060155"/>
              <a:gd name="connsiteY2" fmla="*/ 365947 h 111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0155" h="1115094">
                <a:moveTo>
                  <a:pt x="0" y="1115094"/>
                </a:moveTo>
                <a:cubicBezTo>
                  <a:pt x="169843" y="637696"/>
                  <a:pt x="339687" y="160299"/>
                  <a:pt x="683046" y="35441"/>
                </a:cubicBezTo>
                <a:cubicBezTo>
                  <a:pt x="1026405" y="-89417"/>
                  <a:pt x="1543280" y="138265"/>
                  <a:pt x="2060155" y="365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81" name="자유형 280"/>
          <p:cNvSpPr/>
          <p:nvPr/>
        </p:nvSpPr>
        <p:spPr>
          <a:xfrm>
            <a:off x="594327" y="4901934"/>
            <a:ext cx="624379" cy="169779"/>
          </a:xfrm>
          <a:custGeom>
            <a:avLst/>
            <a:gdLst>
              <a:gd name="connsiteX0" fmla="*/ 0 w 1619480"/>
              <a:gd name="connsiteY0" fmla="*/ 363936 h 363936"/>
              <a:gd name="connsiteX1" fmla="*/ 782198 w 1619480"/>
              <a:gd name="connsiteY1" fmla="*/ 379 h 363936"/>
              <a:gd name="connsiteX2" fmla="*/ 1619480 w 1619480"/>
              <a:gd name="connsiteY2" fmla="*/ 308851 h 36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480" h="363936">
                <a:moveTo>
                  <a:pt x="0" y="363936"/>
                </a:moveTo>
                <a:cubicBezTo>
                  <a:pt x="256142" y="186748"/>
                  <a:pt x="512285" y="9560"/>
                  <a:pt x="782198" y="379"/>
                </a:cubicBezTo>
                <a:cubicBezTo>
                  <a:pt x="1052111" y="-8802"/>
                  <a:pt x="1335795" y="150024"/>
                  <a:pt x="1619480" y="3088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82" name="자유형 281"/>
          <p:cNvSpPr/>
          <p:nvPr/>
        </p:nvSpPr>
        <p:spPr>
          <a:xfrm>
            <a:off x="704762" y="5071713"/>
            <a:ext cx="501202" cy="308367"/>
          </a:xfrm>
          <a:custGeom>
            <a:avLst/>
            <a:gdLst>
              <a:gd name="connsiteX0" fmla="*/ 0 w 1299990"/>
              <a:gd name="connsiteY0" fmla="*/ 0 h 661012"/>
              <a:gd name="connsiteX1" fmla="*/ 683046 w 1299990"/>
              <a:gd name="connsiteY1" fmla="*/ 121185 h 661012"/>
              <a:gd name="connsiteX2" fmla="*/ 1299990 w 1299990"/>
              <a:gd name="connsiteY2" fmla="*/ 661012 h 6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9990" h="661012">
                <a:moveTo>
                  <a:pt x="0" y="0"/>
                </a:moveTo>
                <a:cubicBezTo>
                  <a:pt x="233190" y="5508"/>
                  <a:pt x="466381" y="11016"/>
                  <a:pt x="683046" y="121185"/>
                </a:cubicBezTo>
                <a:cubicBezTo>
                  <a:pt x="899711" y="231354"/>
                  <a:pt x="1099850" y="446183"/>
                  <a:pt x="1299990" y="6610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83" name="자유형 282"/>
          <p:cNvSpPr/>
          <p:nvPr/>
        </p:nvSpPr>
        <p:spPr>
          <a:xfrm>
            <a:off x="441418" y="5205338"/>
            <a:ext cx="768793" cy="539642"/>
          </a:xfrm>
          <a:custGeom>
            <a:avLst/>
            <a:gdLst>
              <a:gd name="connsiteX0" fmla="*/ 0 w 1994053"/>
              <a:gd name="connsiteY0" fmla="*/ 0 h 1156771"/>
              <a:gd name="connsiteX1" fmla="*/ 550843 w 1994053"/>
              <a:gd name="connsiteY1" fmla="*/ 892367 h 1156771"/>
              <a:gd name="connsiteX2" fmla="*/ 1994053 w 1994053"/>
              <a:gd name="connsiteY2" fmla="*/ 1156771 h 115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4053" h="1156771">
                <a:moveTo>
                  <a:pt x="0" y="0"/>
                </a:moveTo>
                <a:cubicBezTo>
                  <a:pt x="109250" y="349786"/>
                  <a:pt x="218501" y="699572"/>
                  <a:pt x="550843" y="892367"/>
                </a:cubicBezTo>
                <a:cubicBezTo>
                  <a:pt x="883185" y="1085162"/>
                  <a:pt x="1438619" y="1120966"/>
                  <a:pt x="1994053" y="11567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84" name="자유형 283"/>
          <p:cNvSpPr/>
          <p:nvPr/>
        </p:nvSpPr>
        <p:spPr>
          <a:xfrm>
            <a:off x="573090" y="5210478"/>
            <a:ext cx="637122" cy="906889"/>
          </a:xfrm>
          <a:custGeom>
            <a:avLst/>
            <a:gdLst>
              <a:gd name="connsiteX0" fmla="*/ 0 w 1652530"/>
              <a:gd name="connsiteY0" fmla="*/ 0 h 1943996"/>
              <a:gd name="connsiteX1" fmla="*/ 374573 w 1652530"/>
              <a:gd name="connsiteY1" fmla="*/ 1641513 h 1943996"/>
              <a:gd name="connsiteX2" fmla="*/ 1652530 w 1652530"/>
              <a:gd name="connsiteY2" fmla="*/ 1938969 h 1943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530" h="1943996">
                <a:moveTo>
                  <a:pt x="0" y="0"/>
                </a:moveTo>
                <a:cubicBezTo>
                  <a:pt x="49575" y="659176"/>
                  <a:pt x="99151" y="1318352"/>
                  <a:pt x="374573" y="1641513"/>
                </a:cubicBezTo>
                <a:cubicBezTo>
                  <a:pt x="649995" y="1964674"/>
                  <a:pt x="1151262" y="1951821"/>
                  <a:pt x="1652530" y="19389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85" name="자유형 284"/>
          <p:cNvSpPr/>
          <p:nvPr/>
        </p:nvSpPr>
        <p:spPr>
          <a:xfrm>
            <a:off x="679277" y="5205338"/>
            <a:ext cx="526687" cy="1276563"/>
          </a:xfrm>
          <a:custGeom>
            <a:avLst/>
            <a:gdLst>
              <a:gd name="connsiteX0" fmla="*/ 0 w 1366091"/>
              <a:gd name="connsiteY0" fmla="*/ 0 h 2736426"/>
              <a:gd name="connsiteX1" fmla="*/ 385590 w 1366091"/>
              <a:gd name="connsiteY1" fmla="*/ 2346593 h 2736426"/>
              <a:gd name="connsiteX2" fmla="*/ 1366091 w 1366091"/>
              <a:gd name="connsiteY2" fmla="*/ 2710150 h 273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6091" h="2736426">
                <a:moveTo>
                  <a:pt x="0" y="0"/>
                </a:moveTo>
                <a:cubicBezTo>
                  <a:pt x="78954" y="947450"/>
                  <a:pt x="157908" y="1894901"/>
                  <a:pt x="385590" y="2346593"/>
                </a:cubicBezTo>
                <a:cubicBezTo>
                  <a:pt x="613272" y="2798285"/>
                  <a:pt x="989681" y="2754217"/>
                  <a:pt x="1366091" y="27101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65" name="직선 연결선 64"/>
          <p:cNvCxnSpPr>
            <a:stCxn id="144" idx="6"/>
            <a:endCxn id="189" idx="2"/>
          </p:cNvCxnSpPr>
          <p:nvPr/>
        </p:nvCxnSpPr>
        <p:spPr>
          <a:xfrm>
            <a:off x="1261435" y="3731692"/>
            <a:ext cx="1740046" cy="167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45" idx="6"/>
            <a:endCxn id="189" idx="3"/>
          </p:cNvCxnSpPr>
          <p:nvPr/>
        </p:nvCxnSpPr>
        <p:spPr>
          <a:xfrm flipV="1">
            <a:off x="1261435" y="3923406"/>
            <a:ext cx="1748177" cy="14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47" idx="6"/>
            <a:endCxn id="189" idx="3"/>
          </p:cNvCxnSpPr>
          <p:nvPr/>
        </p:nvCxnSpPr>
        <p:spPr>
          <a:xfrm flipV="1">
            <a:off x="1261435" y="3923406"/>
            <a:ext cx="1748177" cy="48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149" idx="6"/>
            <a:endCxn id="189" idx="3"/>
          </p:cNvCxnSpPr>
          <p:nvPr/>
        </p:nvCxnSpPr>
        <p:spPr>
          <a:xfrm flipV="1">
            <a:off x="1261435" y="3923406"/>
            <a:ext cx="1748177" cy="81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151" idx="7"/>
            <a:endCxn id="189" idx="4"/>
          </p:cNvCxnSpPr>
          <p:nvPr/>
        </p:nvCxnSpPr>
        <p:spPr>
          <a:xfrm flipV="1">
            <a:off x="1253304" y="3933245"/>
            <a:ext cx="1775939" cy="111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152" idx="7"/>
            <a:endCxn id="189" idx="3"/>
          </p:cNvCxnSpPr>
          <p:nvPr/>
        </p:nvCxnSpPr>
        <p:spPr>
          <a:xfrm flipV="1">
            <a:off x="1253304" y="3923406"/>
            <a:ext cx="1756308" cy="146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154" idx="7"/>
            <a:endCxn id="189" idx="3"/>
          </p:cNvCxnSpPr>
          <p:nvPr/>
        </p:nvCxnSpPr>
        <p:spPr>
          <a:xfrm flipV="1">
            <a:off x="1253304" y="3923406"/>
            <a:ext cx="1756308" cy="1800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5" idx="7"/>
            <a:endCxn id="189" idx="4"/>
          </p:cNvCxnSpPr>
          <p:nvPr/>
        </p:nvCxnSpPr>
        <p:spPr>
          <a:xfrm flipV="1">
            <a:off x="1253304" y="3933245"/>
            <a:ext cx="1775939" cy="215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57" idx="7"/>
            <a:endCxn id="189" idx="4"/>
          </p:cNvCxnSpPr>
          <p:nvPr/>
        </p:nvCxnSpPr>
        <p:spPr>
          <a:xfrm flipV="1">
            <a:off x="1253304" y="3933245"/>
            <a:ext cx="1775939" cy="249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763688" y="3572833"/>
            <a:ext cx="194143" cy="216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a</a:t>
            </a:r>
            <a:endParaRPr lang="ko-KR" altLang="en-US" sz="1050" dirty="0"/>
          </a:p>
        </p:txBody>
      </p:sp>
      <p:sp>
        <p:nvSpPr>
          <p:cNvPr id="187" name="TextBox 186"/>
          <p:cNvSpPr txBox="1"/>
          <p:nvPr/>
        </p:nvSpPr>
        <p:spPr>
          <a:xfrm>
            <a:off x="1763688" y="3788857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b</a:t>
            </a:r>
            <a:endParaRPr lang="ko-KR" altLang="en-US" sz="1050" dirty="0"/>
          </a:p>
        </p:txBody>
      </p:sp>
      <p:sp>
        <p:nvSpPr>
          <p:cNvPr id="188" name="TextBox 187"/>
          <p:cNvSpPr txBox="1"/>
          <p:nvPr/>
        </p:nvSpPr>
        <p:spPr>
          <a:xfrm>
            <a:off x="1763688" y="4039180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0</a:t>
            </a:r>
            <a:endParaRPr lang="ko-KR" altLang="en-US" sz="1050" dirty="0"/>
          </a:p>
        </p:txBody>
      </p:sp>
      <p:sp>
        <p:nvSpPr>
          <p:cNvPr id="191" name="TextBox 190"/>
          <p:cNvSpPr txBox="1"/>
          <p:nvPr/>
        </p:nvSpPr>
        <p:spPr>
          <a:xfrm>
            <a:off x="1763688" y="425520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</a:t>
            </a:r>
            <a:endParaRPr lang="ko-KR" altLang="en-US" sz="1050" dirty="0"/>
          </a:p>
        </p:txBody>
      </p:sp>
      <p:sp>
        <p:nvSpPr>
          <p:cNvPr id="192" name="TextBox 191"/>
          <p:cNvSpPr txBox="1"/>
          <p:nvPr/>
        </p:nvSpPr>
        <p:spPr>
          <a:xfrm>
            <a:off x="1619672" y="4509120"/>
            <a:ext cx="431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/>
              <a:t>d+a</a:t>
            </a:r>
            <a:endParaRPr lang="ko-KR" altLang="en-US" sz="1050" dirty="0"/>
          </a:p>
        </p:txBody>
      </p:sp>
      <p:sp>
        <p:nvSpPr>
          <p:cNvPr id="193" name="TextBox 192"/>
          <p:cNvSpPr txBox="1"/>
          <p:nvPr/>
        </p:nvSpPr>
        <p:spPr>
          <a:xfrm>
            <a:off x="1691680" y="4759260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b</a:t>
            </a:r>
            <a:endParaRPr lang="ko-KR" altLang="en-US" sz="1050" dirty="0"/>
          </a:p>
        </p:txBody>
      </p:sp>
      <p:sp>
        <p:nvSpPr>
          <p:cNvPr id="194" name="TextBox 193"/>
          <p:cNvSpPr txBox="1"/>
          <p:nvPr/>
        </p:nvSpPr>
        <p:spPr>
          <a:xfrm>
            <a:off x="1763688" y="4903276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0</a:t>
            </a:r>
            <a:endParaRPr lang="ko-KR" altLang="en-US" sz="1050" dirty="0"/>
          </a:p>
        </p:txBody>
      </p:sp>
      <p:sp>
        <p:nvSpPr>
          <p:cNvPr id="195" name="TextBox 194"/>
          <p:cNvSpPr txBox="1"/>
          <p:nvPr/>
        </p:nvSpPr>
        <p:spPr>
          <a:xfrm>
            <a:off x="1763688" y="5119300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</a:t>
            </a:r>
            <a:endParaRPr lang="ko-KR" altLang="en-US" sz="1050" dirty="0"/>
          </a:p>
        </p:txBody>
      </p:sp>
      <p:sp>
        <p:nvSpPr>
          <p:cNvPr id="196" name="TextBox 195"/>
          <p:cNvSpPr txBox="1"/>
          <p:nvPr/>
        </p:nvSpPr>
        <p:spPr>
          <a:xfrm>
            <a:off x="1916088" y="5335324"/>
            <a:ext cx="266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d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3563888" y="3356992"/>
            <a:ext cx="30686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Consecutive Matrices can be </a:t>
            </a:r>
          </a:p>
          <a:p>
            <a:r>
              <a:rPr lang="en-US" altLang="ko-KR" sz="1600" dirty="0" smtClean="0"/>
              <a:t>Expressed by a single matrix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sz="1600" dirty="0" smtClean="0">
                <a:sym typeface="Wingdings" pitchFamily="2" charset="2"/>
              </a:rPr>
              <a:t>Layers without non-linear </a:t>
            </a:r>
            <a:r>
              <a:rPr lang="en-US" altLang="ko-KR" sz="1600" dirty="0" err="1" smtClean="0">
                <a:sym typeface="Wingdings" pitchFamily="2" charset="2"/>
              </a:rPr>
              <a:t>functons</a:t>
            </a:r>
            <a:endParaRPr lang="en-US" altLang="ko-KR" sz="1600" dirty="0" smtClean="0">
              <a:sym typeface="Wingdings" pitchFamily="2" charset="2"/>
            </a:endParaRPr>
          </a:p>
          <a:p>
            <a:r>
              <a:rPr lang="en-US" altLang="ko-KR" sz="1600" dirty="0">
                <a:sym typeface="Wingdings" pitchFamily="2" charset="2"/>
              </a:rPr>
              <a:t>a</a:t>
            </a:r>
            <a:r>
              <a:rPr lang="en-US" altLang="ko-KR" sz="1600" dirty="0" smtClean="0">
                <a:sym typeface="Wingdings" pitchFamily="2" charset="2"/>
              </a:rPr>
              <a:t>re equal to a 1-layer neural network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53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15616" y="1757996"/>
            <a:ext cx="3024595" cy="2966438"/>
            <a:chOff x="467544" y="332656"/>
            <a:chExt cx="3024595" cy="2966438"/>
          </a:xfrm>
        </p:grpSpPr>
        <p:grpSp>
          <p:nvGrpSpPr>
            <p:cNvPr id="3" name="그룹 2"/>
            <p:cNvGrpSpPr/>
            <p:nvPr/>
          </p:nvGrpSpPr>
          <p:grpSpPr>
            <a:xfrm>
              <a:off x="467544" y="1573449"/>
              <a:ext cx="369166" cy="405228"/>
              <a:chOff x="605631" y="2924944"/>
              <a:chExt cx="654001" cy="652624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605631" y="29249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826207" y="29249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1043608" y="29249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605631" y="3140968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826207" y="3140968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1043608" y="3140968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605631" y="33615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826207" y="33615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1043608" y="33615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1277919" y="399841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" name="타원 4"/>
            <p:cNvSpPr/>
            <p:nvPr/>
          </p:nvSpPr>
          <p:spPr>
            <a:xfrm>
              <a:off x="1277919" y="735763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타원 5"/>
            <p:cNvSpPr/>
            <p:nvPr/>
          </p:nvSpPr>
          <p:spPr>
            <a:xfrm>
              <a:off x="1277919" y="1071686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" name="타원 6"/>
            <p:cNvSpPr/>
            <p:nvPr/>
          </p:nvSpPr>
          <p:spPr>
            <a:xfrm>
              <a:off x="1277919" y="1407609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타원 7"/>
            <p:cNvSpPr/>
            <p:nvPr/>
          </p:nvSpPr>
          <p:spPr>
            <a:xfrm>
              <a:off x="1277919" y="1743531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타원 8"/>
            <p:cNvSpPr/>
            <p:nvPr/>
          </p:nvSpPr>
          <p:spPr>
            <a:xfrm>
              <a:off x="1277919" y="2079454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0" name="타원 9"/>
            <p:cNvSpPr/>
            <p:nvPr/>
          </p:nvSpPr>
          <p:spPr>
            <a:xfrm>
              <a:off x="1277919" y="2415377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1277919" y="2784892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2" name="타원 11"/>
            <p:cNvSpPr/>
            <p:nvPr/>
          </p:nvSpPr>
          <p:spPr>
            <a:xfrm>
              <a:off x="1277919" y="3120814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3" name="타원 12"/>
            <p:cNvSpPr/>
            <p:nvPr/>
          </p:nvSpPr>
          <p:spPr>
            <a:xfrm>
              <a:off x="2285853" y="366248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2285853" y="802948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5" name="타원 14"/>
            <p:cNvSpPr/>
            <p:nvPr/>
          </p:nvSpPr>
          <p:spPr>
            <a:xfrm>
              <a:off x="2285853" y="1172463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2285853" y="1609162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3073489" y="567802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073489" y="1105278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19" name="직선 연결선 18"/>
            <p:cNvCxnSpPr>
              <a:stCxn id="4" idx="6"/>
              <a:endCxn id="13" idx="2"/>
            </p:cNvCxnSpPr>
            <p:nvPr/>
          </p:nvCxnSpPr>
          <p:spPr>
            <a:xfrm flipV="1">
              <a:off x="1333444" y="399841"/>
              <a:ext cx="952409" cy="3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5" idx="6"/>
              <a:endCxn id="13" idx="3"/>
            </p:cNvCxnSpPr>
            <p:nvPr/>
          </p:nvCxnSpPr>
          <p:spPr>
            <a:xfrm flipV="1">
              <a:off x="1333444" y="423594"/>
              <a:ext cx="960541" cy="345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7" idx="7"/>
              <a:endCxn id="13" idx="3"/>
            </p:cNvCxnSpPr>
            <p:nvPr/>
          </p:nvCxnSpPr>
          <p:spPr>
            <a:xfrm flipV="1">
              <a:off x="1325312" y="423594"/>
              <a:ext cx="968672" cy="993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8" idx="6"/>
              <a:endCxn id="13" idx="3"/>
            </p:cNvCxnSpPr>
            <p:nvPr/>
          </p:nvCxnSpPr>
          <p:spPr>
            <a:xfrm flipV="1">
              <a:off x="1333444" y="423594"/>
              <a:ext cx="960541" cy="1353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5" idx="6"/>
              <a:endCxn id="14" idx="1"/>
            </p:cNvCxnSpPr>
            <p:nvPr/>
          </p:nvCxnSpPr>
          <p:spPr>
            <a:xfrm>
              <a:off x="1333444" y="769356"/>
              <a:ext cx="960541" cy="43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6" idx="6"/>
              <a:endCxn id="14" idx="2"/>
            </p:cNvCxnSpPr>
            <p:nvPr/>
          </p:nvCxnSpPr>
          <p:spPr>
            <a:xfrm flipV="1">
              <a:off x="1333444" y="836540"/>
              <a:ext cx="952409" cy="268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8" idx="6"/>
              <a:endCxn id="14" idx="2"/>
            </p:cNvCxnSpPr>
            <p:nvPr/>
          </p:nvCxnSpPr>
          <p:spPr>
            <a:xfrm flipV="1">
              <a:off x="1333444" y="836540"/>
              <a:ext cx="952409" cy="94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9" idx="7"/>
              <a:endCxn id="14" idx="3"/>
            </p:cNvCxnSpPr>
            <p:nvPr/>
          </p:nvCxnSpPr>
          <p:spPr>
            <a:xfrm flipV="1">
              <a:off x="1325312" y="860293"/>
              <a:ext cx="968672" cy="12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7" idx="6"/>
              <a:endCxn id="15" idx="1"/>
            </p:cNvCxnSpPr>
            <p:nvPr/>
          </p:nvCxnSpPr>
          <p:spPr>
            <a:xfrm flipV="1">
              <a:off x="1333444" y="1182302"/>
              <a:ext cx="960541" cy="258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8" idx="6"/>
              <a:endCxn id="15" idx="2"/>
            </p:cNvCxnSpPr>
            <p:nvPr/>
          </p:nvCxnSpPr>
          <p:spPr>
            <a:xfrm flipV="1">
              <a:off x="1333444" y="1206055"/>
              <a:ext cx="952409" cy="571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0" idx="6"/>
              <a:endCxn id="15" idx="2"/>
            </p:cNvCxnSpPr>
            <p:nvPr/>
          </p:nvCxnSpPr>
          <p:spPr>
            <a:xfrm flipV="1">
              <a:off x="1333444" y="1206055"/>
              <a:ext cx="952409" cy="1242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1" idx="7"/>
              <a:endCxn id="15" idx="3"/>
            </p:cNvCxnSpPr>
            <p:nvPr/>
          </p:nvCxnSpPr>
          <p:spPr>
            <a:xfrm flipV="1">
              <a:off x="1325312" y="1229808"/>
              <a:ext cx="968672" cy="1564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8" idx="6"/>
              <a:endCxn id="16" idx="2"/>
            </p:cNvCxnSpPr>
            <p:nvPr/>
          </p:nvCxnSpPr>
          <p:spPr>
            <a:xfrm flipV="1">
              <a:off x="1333444" y="1642755"/>
              <a:ext cx="952409" cy="134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9" idx="6"/>
              <a:endCxn id="16" idx="3"/>
            </p:cNvCxnSpPr>
            <p:nvPr/>
          </p:nvCxnSpPr>
          <p:spPr>
            <a:xfrm flipV="1">
              <a:off x="1333444" y="1666508"/>
              <a:ext cx="960541" cy="446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11" idx="6"/>
              <a:endCxn id="16" idx="3"/>
            </p:cNvCxnSpPr>
            <p:nvPr/>
          </p:nvCxnSpPr>
          <p:spPr>
            <a:xfrm flipV="1">
              <a:off x="1333444" y="1666508"/>
              <a:ext cx="960541" cy="1151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12" idx="6"/>
              <a:endCxn id="16" idx="4"/>
            </p:cNvCxnSpPr>
            <p:nvPr/>
          </p:nvCxnSpPr>
          <p:spPr>
            <a:xfrm flipV="1">
              <a:off x="1333444" y="1676347"/>
              <a:ext cx="980172" cy="1478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3" idx="6"/>
              <a:endCxn id="17" idx="1"/>
            </p:cNvCxnSpPr>
            <p:nvPr/>
          </p:nvCxnSpPr>
          <p:spPr>
            <a:xfrm>
              <a:off x="2341378" y="399841"/>
              <a:ext cx="740243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14" idx="7"/>
              <a:endCxn id="17" idx="2"/>
            </p:cNvCxnSpPr>
            <p:nvPr/>
          </p:nvCxnSpPr>
          <p:spPr>
            <a:xfrm flipV="1">
              <a:off x="2333246" y="601394"/>
              <a:ext cx="740243" cy="211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15" idx="7"/>
              <a:endCxn id="17" idx="2"/>
            </p:cNvCxnSpPr>
            <p:nvPr/>
          </p:nvCxnSpPr>
          <p:spPr>
            <a:xfrm flipV="1">
              <a:off x="2333246" y="601394"/>
              <a:ext cx="740243" cy="580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6" idx="7"/>
              <a:endCxn id="17" idx="3"/>
            </p:cNvCxnSpPr>
            <p:nvPr/>
          </p:nvCxnSpPr>
          <p:spPr>
            <a:xfrm flipV="1">
              <a:off x="2333246" y="625147"/>
              <a:ext cx="748375" cy="993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3" idx="5"/>
              <a:endCxn id="18" idx="0"/>
            </p:cNvCxnSpPr>
            <p:nvPr/>
          </p:nvCxnSpPr>
          <p:spPr>
            <a:xfrm>
              <a:off x="2333246" y="423594"/>
              <a:ext cx="768005" cy="681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14" idx="5"/>
              <a:endCxn id="18" idx="1"/>
            </p:cNvCxnSpPr>
            <p:nvPr/>
          </p:nvCxnSpPr>
          <p:spPr>
            <a:xfrm>
              <a:off x="2333246" y="860293"/>
              <a:ext cx="748375" cy="254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15" idx="6"/>
              <a:endCxn id="18" idx="2"/>
            </p:cNvCxnSpPr>
            <p:nvPr/>
          </p:nvCxnSpPr>
          <p:spPr>
            <a:xfrm flipV="1">
              <a:off x="2341378" y="1138870"/>
              <a:ext cx="732112" cy="67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16" idx="7"/>
              <a:endCxn id="18" idx="2"/>
            </p:cNvCxnSpPr>
            <p:nvPr/>
          </p:nvCxnSpPr>
          <p:spPr>
            <a:xfrm flipV="1">
              <a:off x="2333246" y="1138870"/>
              <a:ext cx="740243" cy="480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7" idx="6"/>
            </p:cNvCxnSpPr>
            <p:nvPr/>
          </p:nvCxnSpPr>
          <p:spPr>
            <a:xfrm>
              <a:off x="3129014" y="601394"/>
              <a:ext cx="1110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18" idx="6"/>
            </p:cNvCxnSpPr>
            <p:nvPr/>
          </p:nvCxnSpPr>
          <p:spPr>
            <a:xfrm>
              <a:off x="3129014" y="1138870"/>
              <a:ext cx="1388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798900" y="332656"/>
              <a:ext cx="194143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a</a:t>
              </a:r>
              <a:endParaRPr lang="ko-KR" altLang="en-US" sz="105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19865" y="467026"/>
              <a:ext cx="202574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b</a:t>
              </a:r>
              <a:endParaRPr lang="ko-KR" altLang="en-US" sz="105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42039" y="567802"/>
              <a:ext cx="189325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c</a:t>
              </a:r>
              <a:endParaRPr lang="ko-KR" altLang="en-US" sz="105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69107" y="634986"/>
              <a:ext cx="202574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d</a:t>
              </a:r>
              <a:endParaRPr lang="ko-KR" altLang="en-US" sz="105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89368" y="366248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68106" y="529875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25706" y="865797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34678" y="697836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1</a:t>
              </a:r>
              <a:endParaRPr lang="ko-KR" altLang="en-US" sz="105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42420" y="932983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1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14657" y="1201720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86895" y="1067351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1</a:t>
              </a:r>
              <a:endParaRPr lang="ko-KR" altLang="en-US" sz="105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76798" y="500617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6</a:t>
              </a:r>
              <a:endParaRPr lang="ko-KR" altLang="en-US" sz="105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95588" y="1033759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3</a:t>
              </a:r>
              <a:endParaRPr lang="ko-KR" altLang="en-US" sz="105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26862" y="664243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2285853" y="2012270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0" name="타원 59"/>
            <p:cNvSpPr/>
            <p:nvPr/>
          </p:nvSpPr>
          <p:spPr>
            <a:xfrm>
              <a:off x="2285853" y="2381784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1" name="타원 60"/>
            <p:cNvSpPr/>
            <p:nvPr/>
          </p:nvSpPr>
          <p:spPr>
            <a:xfrm>
              <a:off x="2285853" y="2784892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2" name="타원 61"/>
            <p:cNvSpPr/>
            <p:nvPr/>
          </p:nvSpPr>
          <p:spPr>
            <a:xfrm>
              <a:off x="2277358" y="3154407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63" name="직선 연결선 62"/>
            <p:cNvCxnSpPr>
              <a:stCxn id="4" idx="6"/>
              <a:endCxn id="59" idx="1"/>
            </p:cNvCxnSpPr>
            <p:nvPr/>
          </p:nvCxnSpPr>
          <p:spPr>
            <a:xfrm>
              <a:off x="1333444" y="433433"/>
              <a:ext cx="960541" cy="15886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5" idx="6"/>
              <a:endCxn id="59" idx="1"/>
            </p:cNvCxnSpPr>
            <p:nvPr/>
          </p:nvCxnSpPr>
          <p:spPr>
            <a:xfrm>
              <a:off x="1333444" y="769356"/>
              <a:ext cx="960541" cy="12527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7" idx="6"/>
              <a:endCxn id="59" idx="2"/>
            </p:cNvCxnSpPr>
            <p:nvPr/>
          </p:nvCxnSpPr>
          <p:spPr>
            <a:xfrm>
              <a:off x="1333444" y="1441201"/>
              <a:ext cx="952409" cy="6046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8" idx="7"/>
              <a:endCxn id="59" idx="2"/>
            </p:cNvCxnSpPr>
            <p:nvPr/>
          </p:nvCxnSpPr>
          <p:spPr>
            <a:xfrm>
              <a:off x="1325312" y="1753370"/>
              <a:ext cx="960541" cy="2924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" idx="5"/>
              <a:endCxn id="60" idx="1"/>
            </p:cNvCxnSpPr>
            <p:nvPr/>
          </p:nvCxnSpPr>
          <p:spPr>
            <a:xfrm>
              <a:off x="1325312" y="793109"/>
              <a:ext cx="968672" cy="15985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6" idx="6"/>
              <a:endCxn id="60" idx="1"/>
            </p:cNvCxnSpPr>
            <p:nvPr/>
          </p:nvCxnSpPr>
          <p:spPr>
            <a:xfrm>
              <a:off x="1333444" y="1105278"/>
              <a:ext cx="960541" cy="1286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8" idx="6"/>
              <a:endCxn id="60" idx="1"/>
            </p:cNvCxnSpPr>
            <p:nvPr/>
          </p:nvCxnSpPr>
          <p:spPr>
            <a:xfrm>
              <a:off x="1333444" y="1777124"/>
              <a:ext cx="960541" cy="614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9" idx="6"/>
              <a:endCxn id="60" idx="2"/>
            </p:cNvCxnSpPr>
            <p:nvPr/>
          </p:nvCxnSpPr>
          <p:spPr>
            <a:xfrm>
              <a:off x="1333444" y="2113046"/>
              <a:ext cx="952409" cy="3023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7" idx="5"/>
              <a:endCxn id="61" idx="2"/>
            </p:cNvCxnSpPr>
            <p:nvPr/>
          </p:nvCxnSpPr>
          <p:spPr>
            <a:xfrm>
              <a:off x="1325312" y="1464954"/>
              <a:ext cx="960541" cy="1353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8" idx="5"/>
              <a:endCxn id="61" idx="2"/>
            </p:cNvCxnSpPr>
            <p:nvPr/>
          </p:nvCxnSpPr>
          <p:spPr>
            <a:xfrm>
              <a:off x="1325312" y="1800877"/>
              <a:ext cx="960541" cy="10176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0" idx="6"/>
              <a:endCxn id="61" idx="1"/>
            </p:cNvCxnSpPr>
            <p:nvPr/>
          </p:nvCxnSpPr>
          <p:spPr>
            <a:xfrm>
              <a:off x="1333444" y="2448969"/>
              <a:ext cx="960541" cy="3457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11" idx="6"/>
              <a:endCxn id="61" idx="2"/>
            </p:cNvCxnSpPr>
            <p:nvPr/>
          </p:nvCxnSpPr>
          <p:spPr>
            <a:xfrm>
              <a:off x="1333444" y="2818484"/>
              <a:ext cx="95240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9" idx="6"/>
              <a:endCxn id="62" idx="1"/>
            </p:cNvCxnSpPr>
            <p:nvPr/>
          </p:nvCxnSpPr>
          <p:spPr>
            <a:xfrm>
              <a:off x="1333444" y="2113046"/>
              <a:ext cx="952046" cy="10511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0" idx="6"/>
              <a:endCxn id="62" idx="2"/>
            </p:cNvCxnSpPr>
            <p:nvPr/>
          </p:nvCxnSpPr>
          <p:spPr>
            <a:xfrm>
              <a:off x="1333444" y="2448969"/>
              <a:ext cx="943914" cy="7390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11" idx="6"/>
              <a:endCxn id="62" idx="2"/>
            </p:cNvCxnSpPr>
            <p:nvPr/>
          </p:nvCxnSpPr>
          <p:spPr>
            <a:xfrm>
              <a:off x="1333444" y="2818484"/>
              <a:ext cx="943914" cy="3695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2" idx="6"/>
              <a:endCxn id="62" idx="2"/>
            </p:cNvCxnSpPr>
            <p:nvPr/>
          </p:nvCxnSpPr>
          <p:spPr>
            <a:xfrm>
              <a:off x="1333444" y="3154407"/>
              <a:ext cx="943914" cy="335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3054699" y="2229242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3043927" y="2852076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81" name="직선 연결선 80"/>
            <p:cNvCxnSpPr>
              <a:stCxn id="59" idx="6"/>
              <a:endCxn id="79" idx="2"/>
            </p:cNvCxnSpPr>
            <p:nvPr/>
          </p:nvCxnSpPr>
          <p:spPr>
            <a:xfrm>
              <a:off x="2341378" y="2045862"/>
              <a:ext cx="713322" cy="216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60" idx="7"/>
              <a:endCxn id="79" idx="2"/>
            </p:cNvCxnSpPr>
            <p:nvPr/>
          </p:nvCxnSpPr>
          <p:spPr>
            <a:xfrm flipV="1">
              <a:off x="2333246" y="2262834"/>
              <a:ext cx="721453" cy="1287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61" idx="7"/>
              <a:endCxn id="79" idx="2"/>
            </p:cNvCxnSpPr>
            <p:nvPr/>
          </p:nvCxnSpPr>
          <p:spPr>
            <a:xfrm flipV="1">
              <a:off x="2333246" y="2262834"/>
              <a:ext cx="721453" cy="5318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62" idx="7"/>
              <a:endCxn id="79" idx="3"/>
            </p:cNvCxnSpPr>
            <p:nvPr/>
          </p:nvCxnSpPr>
          <p:spPr>
            <a:xfrm flipV="1">
              <a:off x="2324751" y="2286587"/>
              <a:ext cx="738080" cy="8776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59" idx="6"/>
              <a:endCxn id="80" idx="1"/>
            </p:cNvCxnSpPr>
            <p:nvPr/>
          </p:nvCxnSpPr>
          <p:spPr>
            <a:xfrm>
              <a:off x="2341378" y="2045862"/>
              <a:ext cx="710681" cy="8160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60" idx="6"/>
              <a:endCxn id="80" idx="2"/>
            </p:cNvCxnSpPr>
            <p:nvPr/>
          </p:nvCxnSpPr>
          <p:spPr>
            <a:xfrm>
              <a:off x="2341378" y="2415377"/>
              <a:ext cx="702550" cy="470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61" idx="6"/>
              <a:endCxn id="80" idx="2"/>
            </p:cNvCxnSpPr>
            <p:nvPr/>
          </p:nvCxnSpPr>
          <p:spPr>
            <a:xfrm>
              <a:off x="2341378" y="2818484"/>
              <a:ext cx="702550" cy="671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62" idx="6"/>
              <a:endCxn id="80" idx="2"/>
            </p:cNvCxnSpPr>
            <p:nvPr/>
          </p:nvCxnSpPr>
          <p:spPr>
            <a:xfrm flipV="1">
              <a:off x="2332883" y="2885669"/>
              <a:ext cx="711045" cy="3023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777078" y="2075119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79154" y="2377450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21553" y="2646188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40343" y="2780556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40343" y="2213823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749316" y="2343858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808072" y="2549746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768106" y="2919262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3110224" y="2262834"/>
              <a:ext cx="1110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3110224" y="2885669"/>
              <a:ext cx="1110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3249036" y="2175896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240539" y="2801115"/>
              <a:ext cx="196551" cy="2162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2</a:t>
              </a:r>
              <a:endParaRPr lang="ko-KR" altLang="en-US" sz="105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48761" y="2814149"/>
              <a:ext cx="195348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e</a:t>
              </a:r>
              <a:endParaRPr lang="ko-KR" altLang="en-US" sz="105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971973" y="2890384"/>
              <a:ext cx="172464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f</a:t>
              </a:r>
              <a:endParaRPr lang="ko-KR" altLang="en-US" sz="105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888688" y="2952853"/>
              <a:ext cx="202574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g</a:t>
              </a:r>
              <a:endParaRPr lang="ko-KR" altLang="en-US" sz="105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916451" y="3082887"/>
              <a:ext cx="200165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h</a:t>
              </a:r>
              <a:endParaRPr lang="ko-KR" altLang="en-US" sz="1050" dirty="0"/>
            </a:p>
          </p:txBody>
        </p:sp>
        <p:sp>
          <p:nvSpPr>
            <p:cNvPr id="105" name="자유형 104"/>
            <p:cNvSpPr/>
            <p:nvPr/>
          </p:nvSpPr>
          <p:spPr>
            <a:xfrm>
              <a:off x="509179" y="391235"/>
              <a:ext cx="773041" cy="1253733"/>
            </a:xfrm>
            <a:custGeom>
              <a:avLst/>
              <a:gdLst>
                <a:gd name="connsiteX0" fmla="*/ 0 w 2005070"/>
                <a:gd name="connsiteY0" fmla="*/ 2687488 h 2687488"/>
                <a:gd name="connsiteX1" fmla="*/ 187287 w 2005070"/>
                <a:gd name="connsiteY1" fmla="*/ 1068009 h 2687488"/>
                <a:gd name="connsiteX2" fmla="*/ 1057620 w 2005070"/>
                <a:gd name="connsiteY2" fmla="*/ 120558 h 2687488"/>
                <a:gd name="connsiteX3" fmla="*/ 2005070 w 2005070"/>
                <a:gd name="connsiteY3" fmla="*/ 43440 h 268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070" h="2687488">
                  <a:moveTo>
                    <a:pt x="0" y="2687488"/>
                  </a:moveTo>
                  <a:cubicBezTo>
                    <a:pt x="5508" y="2091659"/>
                    <a:pt x="11017" y="1495831"/>
                    <a:pt x="187287" y="1068009"/>
                  </a:cubicBezTo>
                  <a:cubicBezTo>
                    <a:pt x="363557" y="640187"/>
                    <a:pt x="754656" y="291319"/>
                    <a:pt x="1057620" y="120558"/>
                  </a:cubicBezTo>
                  <a:cubicBezTo>
                    <a:pt x="1360584" y="-50204"/>
                    <a:pt x="1682827" y="-3382"/>
                    <a:pt x="2005070" y="434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06" name="자유형 105"/>
            <p:cNvSpPr/>
            <p:nvPr/>
          </p:nvSpPr>
          <p:spPr>
            <a:xfrm>
              <a:off x="653593" y="760983"/>
              <a:ext cx="637122" cy="868567"/>
            </a:xfrm>
            <a:custGeom>
              <a:avLst/>
              <a:gdLst>
                <a:gd name="connsiteX0" fmla="*/ 0 w 1652530"/>
                <a:gd name="connsiteY0" fmla="*/ 1861850 h 1861850"/>
                <a:gd name="connsiteX1" fmla="*/ 275421 w 1652530"/>
                <a:gd name="connsiteY1" fmla="*/ 495759 h 1861850"/>
                <a:gd name="connsiteX2" fmla="*/ 1652530 w 1652530"/>
                <a:gd name="connsiteY2" fmla="*/ 0 h 18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530" h="1861850">
                  <a:moveTo>
                    <a:pt x="0" y="1861850"/>
                  </a:moveTo>
                  <a:cubicBezTo>
                    <a:pt x="-1" y="1333958"/>
                    <a:pt x="-1" y="806067"/>
                    <a:pt x="275421" y="495759"/>
                  </a:cubicBezTo>
                  <a:cubicBezTo>
                    <a:pt x="550843" y="185451"/>
                    <a:pt x="1101686" y="92725"/>
                    <a:pt x="165253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07" name="자유형 106"/>
            <p:cNvSpPr/>
            <p:nvPr/>
          </p:nvSpPr>
          <p:spPr>
            <a:xfrm>
              <a:off x="759780" y="1088589"/>
              <a:ext cx="522440" cy="535822"/>
            </a:xfrm>
            <a:custGeom>
              <a:avLst/>
              <a:gdLst>
                <a:gd name="connsiteX0" fmla="*/ 0 w 1355075"/>
                <a:gd name="connsiteY0" fmla="*/ 1148582 h 1148582"/>
                <a:gd name="connsiteX1" fmla="*/ 352540 w 1355075"/>
                <a:gd name="connsiteY1" fmla="*/ 179097 h 1148582"/>
                <a:gd name="connsiteX2" fmla="*/ 1355075 w 1355075"/>
                <a:gd name="connsiteY2" fmla="*/ 2827 h 11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75" h="1148582">
                  <a:moveTo>
                    <a:pt x="0" y="1148582"/>
                  </a:moveTo>
                  <a:cubicBezTo>
                    <a:pt x="63347" y="759319"/>
                    <a:pt x="126694" y="370056"/>
                    <a:pt x="352540" y="179097"/>
                  </a:cubicBezTo>
                  <a:cubicBezTo>
                    <a:pt x="578386" y="-11862"/>
                    <a:pt x="966730" y="-4518"/>
                    <a:pt x="1355075" y="282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08" name="자유형 107"/>
            <p:cNvSpPr/>
            <p:nvPr/>
          </p:nvSpPr>
          <p:spPr>
            <a:xfrm>
              <a:off x="504931" y="1268673"/>
              <a:ext cx="794279" cy="520200"/>
            </a:xfrm>
            <a:custGeom>
              <a:avLst/>
              <a:gdLst>
                <a:gd name="connsiteX0" fmla="*/ 0 w 2060155"/>
                <a:gd name="connsiteY0" fmla="*/ 1115094 h 1115094"/>
                <a:gd name="connsiteX1" fmla="*/ 683046 w 2060155"/>
                <a:gd name="connsiteY1" fmla="*/ 35441 h 1115094"/>
                <a:gd name="connsiteX2" fmla="*/ 2060155 w 2060155"/>
                <a:gd name="connsiteY2" fmla="*/ 365947 h 111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0155" h="1115094">
                  <a:moveTo>
                    <a:pt x="0" y="1115094"/>
                  </a:moveTo>
                  <a:cubicBezTo>
                    <a:pt x="169843" y="637696"/>
                    <a:pt x="339687" y="160299"/>
                    <a:pt x="683046" y="35441"/>
                  </a:cubicBezTo>
                  <a:cubicBezTo>
                    <a:pt x="1026405" y="-89417"/>
                    <a:pt x="1543280" y="138265"/>
                    <a:pt x="2060155" y="3659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09" name="자유형 108"/>
            <p:cNvSpPr/>
            <p:nvPr/>
          </p:nvSpPr>
          <p:spPr>
            <a:xfrm>
              <a:off x="666335" y="1603676"/>
              <a:ext cx="624379" cy="169779"/>
            </a:xfrm>
            <a:custGeom>
              <a:avLst/>
              <a:gdLst>
                <a:gd name="connsiteX0" fmla="*/ 0 w 1619480"/>
                <a:gd name="connsiteY0" fmla="*/ 363936 h 363936"/>
                <a:gd name="connsiteX1" fmla="*/ 782198 w 1619480"/>
                <a:gd name="connsiteY1" fmla="*/ 379 h 363936"/>
                <a:gd name="connsiteX2" fmla="*/ 1619480 w 1619480"/>
                <a:gd name="connsiteY2" fmla="*/ 308851 h 36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480" h="363936">
                  <a:moveTo>
                    <a:pt x="0" y="363936"/>
                  </a:moveTo>
                  <a:cubicBezTo>
                    <a:pt x="256142" y="186748"/>
                    <a:pt x="512285" y="9560"/>
                    <a:pt x="782198" y="379"/>
                  </a:cubicBezTo>
                  <a:cubicBezTo>
                    <a:pt x="1052111" y="-8802"/>
                    <a:pt x="1335795" y="150024"/>
                    <a:pt x="1619480" y="30885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0" name="자유형 109"/>
            <p:cNvSpPr/>
            <p:nvPr/>
          </p:nvSpPr>
          <p:spPr>
            <a:xfrm>
              <a:off x="776770" y="1773455"/>
              <a:ext cx="501202" cy="308367"/>
            </a:xfrm>
            <a:custGeom>
              <a:avLst/>
              <a:gdLst>
                <a:gd name="connsiteX0" fmla="*/ 0 w 1299990"/>
                <a:gd name="connsiteY0" fmla="*/ 0 h 661012"/>
                <a:gd name="connsiteX1" fmla="*/ 683046 w 1299990"/>
                <a:gd name="connsiteY1" fmla="*/ 121185 h 661012"/>
                <a:gd name="connsiteX2" fmla="*/ 1299990 w 1299990"/>
                <a:gd name="connsiteY2" fmla="*/ 661012 h 661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9990" h="661012">
                  <a:moveTo>
                    <a:pt x="0" y="0"/>
                  </a:moveTo>
                  <a:cubicBezTo>
                    <a:pt x="233190" y="5508"/>
                    <a:pt x="466381" y="11016"/>
                    <a:pt x="683046" y="121185"/>
                  </a:cubicBezTo>
                  <a:cubicBezTo>
                    <a:pt x="899711" y="231354"/>
                    <a:pt x="1099850" y="446183"/>
                    <a:pt x="1299990" y="6610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1" name="자유형 110"/>
            <p:cNvSpPr/>
            <p:nvPr/>
          </p:nvSpPr>
          <p:spPr>
            <a:xfrm>
              <a:off x="513426" y="1907080"/>
              <a:ext cx="768793" cy="539642"/>
            </a:xfrm>
            <a:custGeom>
              <a:avLst/>
              <a:gdLst>
                <a:gd name="connsiteX0" fmla="*/ 0 w 1994053"/>
                <a:gd name="connsiteY0" fmla="*/ 0 h 1156771"/>
                <a:gd name="connsiteX1" fmla="*/ 550843 w 1994053"/>
                <a:gd name="connsiteY1" fmla="*/ 892367 h 1156771"/>
                <a:gd name="connsiteX2" fmla="*/ 1994053 w 1994053"/>
                <a:gd name="connsiteY2" fmla="*/ 1156771 h 115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4053" h="1156771">
                  <a:moveTo>
                    <a:pt x="0" y="0"/>
                  </a:moveTo>
                  <a:cubicBezTo>
                    <a:pt x="109250" y="349786"/>
                    <a:pt x="218501" y="699572"/>
                    <a:pt x="550843" y="892367"/>
                  </a:cubicBezTo>
                  <a:cubicBezTo>
                    <a:pt x="883185" y="1085162"/>
                    <a:pt x="1438619" y="1120966"/>
                    <a:pt x="1994053" y="115677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2" name="자유형 111"/>
            <p:cNvSpPr/>
            <p:nvPr/>
          </p:nvSpPr>
          <p:spPr>
            <a:xfrm>
              <a:off x="645098" y="1912220"/>
              <a:ext cx="637122" cy="906889"/>
            </a:xfrm>
            <a:custGeom>
              <a:avLst/>
              <a:gdLst>
                <a:gd name="connsiteX0" fmla="*/ 0 w 1652530"/>
                <a:gd name="connsiteY0" fmla="*/ 0 h 1943996"/>
                <a:gd name="connsiteX1" fmla="*/ 374573 w 1652530"/>
                <a:gd name="connsiteY1" fmla="*/ 1641513 h 1943996"/>
                <a:gd name="connsiteX2" fmla="*/ 1652530 w 1652530"/>
                <a:gd name="connsiteY2" fmla="*/ 1938969 h 194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530" h="1943996">
                  <a:moveTo>
                    <a:pt x="0" y="0"/>
                  </a:moveTo>
                  <a:cubicBezTo>
                    <a:pt x="49575" y="659176"/>
                    <a:pt x="99151" y="1318352"/>
                    <a:pt x="374573" y="1641513"/>
                  </a:cubicBezTo>
                  <a:cubicBezTo>
                    <a:pt x="649995" y="1964674"/>
                    <a:pt x="1151262" y="1951821"/>
                    <a:pt x="1652530" y="193896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3" name="자유형 112"/>
            <p:cNvSpPr/>
            <p:nvPr/>
          </p:nvSpPr>
          <p:spPr>
            <a:xfrm>
              <a:off x="751285" y="1907080"/>
              <a:ext cx="526687" cy="1276563"/>
            </a:xfrm>
            <a:custGeom>
              <a:avLst/>
              <a:gdLst>
                <a:gd name="connsiteX0" fmla="*/ 0 w 1366091"/>
                <a:gd name="connsiteY0" fmla="*/ 0 h 2736426"/>
                <a:gd name="connsiteX1" fmla="*/ 385590 w 1366091"/>
                <a:gd name="connsiteY1" fmla="*/ 2346593 h 2736426"/>
                <a:gd name="connsiteX2" fmla="*/ 1366091 w 1366091"/>
                <a:gd name="connsiteY2" fmla="*/ 2710150 h 273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091" h="2736426">
                  <a:moveTo>
                    <a:pt x="0" y="0"/>
                  </a:moveTo>
                  <a:cubicBezTo>
                    <a:pt x="78954" y="947450"/>
                    <a:pt x="157908" y="1894901"/>
                    <a:pt x="385590" y="2346593"/>
                  </a:cubicBezTo>
                  <a:cubicBezTo>
                    <a:pt x="613272" y="2798285"/>
                    <a:pt x="989681" y="2754217"/>
                    <a:pt x="1366091" y="27101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2895670" y="1639833"/>
            <a:ext cx="136628" cy="3039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971600" y="5518973"/>
            <a:ext cx="5565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Some kind of non-linear function has to come between the layers</a:t>
            </a:r>
          </a:p>
          <a:p>
            <a:r>
              <a:rPr lang="en-US" altLang="ko-KR" dirty="0" err="1" smtClean="0"/>
              <a:t>Tanh</a:t>
            </a:r>
            <a:r>
              <a:rPr lang="en-US" altLang="ko-KR" dirty="0" smtClean="0"/>
              <a:t>(), Sigmoid,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, Max pooling etc.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…..</a:t>
            </a:r>
            <a:endParaRPr lang="ko-KR" altLang="en-US" dirty="0"/>
          </a:p>
        </p:txBody>
      </p:sp>
      <p:cxnSp>
        <p:nvCxnSpPr>
          <p:cNvPr id="126" name="직선 화살표 연결선 125"/>
          <p:cNvCxnSpPr>
            <a:stCxn id="123" idx="2"/>
          </p:cNvCxnSpPr>
          <p:nvPr/>
        </p:nvCxnSpPr>
        <p:spPr>
          <a:xfrm flipH="1">
            <a:off x="1675444" y="4679590"/>
            <a:ext cx="1288540" cy="839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endCxn id="130" idx="2"/>
          </p:cNvCxnSpPr>
          <p:nvPr/>
        </p:nvCxnSpPr>
        <p:spPr>
          <a:xfrm flipH="1" flipV="1">
            <a:off x="3234158" y="4627216"/>
            <a:ext cx="2912389" cy="926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3149597" y="1650719"/>
            <a:ext cx="169122" cy="2976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제목 7"/>
          <p:cNvSpPr txBox="1">
            <a:spLocks/>
          </p:cNvSpPr>
          <p:nvPr/>
        </p:nvSpPr>
        <p:spPr>
          <a:xfrm>
            <a:off x="683568" y="404664"/>
            <a:ext cx="7772400" cy="6143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Role of the Non-linear Operator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79629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23728" y="4326061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Non-linear function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843808" y="3389957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347864" y="3389957"/>
            <a:ext cx="50405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3851920" y="3389957"/>
            <a:ext cx="115212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7"/>
          <p:cNvSpPr txBox="1">
            <a:spLocks/>
          </p:cNvSpPr>
          <p:nvPr/>
        </p:nvSpPr>
        <p:spPr>
          <a:xfrm>
            <a:off x="683568" y="404664"/>
            <a:ext cx="7772400" cy="6143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: Convolutional Neural Networks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618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1" y="1469795"/>
            <a:ext cx="8208818" cy="440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7"/>
          <p:cNvSpPr txBox="1">
            <a:spLocks/>
          </p:cNvSpPr>
          <p:nvPr/>
        </p:nvSpPr>
        <p:spPr>
          <a:xfrm>
            <a:off x="683568" y="404664"/>
            <a:ext cx="7772400" cy="6143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Role of the Non-linear Operator (</a:t>
            </a:r>
            <a:r>
              <a:rPr lang="en-US" altLang="ko-KR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03" y="1628800"/>
            <a:ext cx="8234795" cy="440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7"/>
          <p:cNvSpPr txBox="1">
            <a:spLocks/>
          </p:cNvSpPr>
          <p:nvPr/>
        </p:nvSpPr>
        <p:spPr>
          <a:xfrm>
            <a:off x="683568" y="404664"/>
            <a:ext cx="7772400" cy="6143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Role of the Non-linear Operator (</a:t>
            </a:r>
            <a:r>
              <a:rPr lang="en-US" altLang="ko-KR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"/>
          <p:cNvSpPr/>
          <p:nvPr/>
        </p:nvSpPr>
        <p:spPr>
          <a:xfrm>
            <a:off x="1685555" y="2533595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1"/>
          <p:cNvSpPr/>
          <p:nvPr/>
        </p:nvSpPr>
        <p:spPr>
          <a:xfrm>
            <a:off x="1685555" y="1584968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2"/>
          <p:cNvSpPr/>
          <p:nvPr/>
        </p:nvSpPr>
        <p:spPr>
          <a:xfrm>
            <a:off x="1685555" y="636341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3"/>
          <p:cNvSpPr/>
          <p:nvPr/>
        </p:nvSpPr>
        <p:spPr>
          <a:xfrm>
            <a:off x="3669866" y="15849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24"/>
          <p:cNvCxnSpPr>
            <a:stCxn id="6" idx="6"/>
            <a:endCxn id="7" idx="2"/>
          </p:cNvCxnSpPr>
          <p:nvPr/>
        </p:nvCxnSpPr>
        <p:spPr>
          <a:xfrm>
            <a:off x="2420485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5"/>
          <p:cNvCxnSpPr>
            <a:stCxn id="5" idx="6"/>
            <a:endCxn id="7" idx="2"/>
          </p:cNvCxnSpPr>
          <p:nvPr/>
        </p:nvCxnSpPr>
        <p:spPr>
          <a:xfrm>
            <a:off x="2420485" y="19498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6"/>
          <p:cNvCxnSpPr>
            <a:stCxn id="4" idx="6"/>
            <a:endCxn id="7" idx="2"/>
          </p:cNvCxnSpPr>
          <p:nvPr/>
        </p:nvCxnSpPr>
        <p:spPr>
          <a:xfrm flipV="1">
            <a:off x="2420485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3"/>
          <p:cNvSpPr/>
          <p:nvPr/>
        </p:nvSpPr>
        <p:spPr>
          <a:xfrm>
            <a:off x="3669866" y="25335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34"/>
          <p:cNvCxnSpPr>
            <a:stCxn id="6" idx="6"/>
            <a:endCxn id="12" idx="2"/>
          </p:cNvCxnSpPr>
          <p:nvPr/>
        </p:nvCxnSpPr>
        <p:spPr>
          <a:xfrm>
            <a:off x="2420485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5"/>
          <p:cNvCxnSpPr>
            <a:endCxn id="12" idx="2"/>
          </p:cNvCxnSpPr>
          <p:nvPr/>
        </p:nvCxnSpPr>
        <p:spPr>
          <a:xfrm>
            <a:off x="2420485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6"/>
          <p:cNvCxnSpPr>
            <a:stCxn id="4" idx="6"/>
            <a:endCxn id="12" idx="2"/>
          </p:cNvCxnSpPr>
          <p:nvPr/>
        </p:nvCxnSpPr>
        <p:spPr>
          <a:xfrm>
            <a:off x="2420485" y="28984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7"/>
          <p:cNvCxnSpPr/>
          <p:nvPr/>
        </p:nvCxnSpPr>
        <p:spPr>
          <a:xfrm>
            <a:off x="2420485" y="10012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8"/>
          <p:cNvCxnSpPr>
            <a:stCxn id="5" idx="6"/>
          </p:cNvCxnSpPr>
          <p:nvPr/>
        </p:nvCxnSpPr>
        <p:spPr>
          <a:xfrm flipV="1">
            <a:off x="2420485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9"/>
          <p:cNvCxnSpPr>
            <a:stCxn id="4" idx="6"/>
          </p:cNvCxnSpPr>
          <p:nvPr/>
        </p:nvCxnSpPr>
        <p:spPr>
          <a:xfrm flipV="1">
            <a:off x="2420485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0"/>
          <p:cNvSpPr/>
          <p:nvPr/>
        </p:nvSpPr>
        <p:spPr>
          <a:xfrm>
            <a:off x="3669866" y="6363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" y="894009"/>
            <a:ext cx="290748" cy="196661"/>
          </a:xfrm>
          <a:prstGeom prst="rect">
            <a:avLst/>
          </a:prstGeom>
        </p:spPr>
      </p:pic>
      <p:pic>
        <p:nvPicPr>
          <p:cNvPr id="26" name="Picture 6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47" y="1849577"/>
            <a:ext cx="298203" cy="196661"/>
          </a:xfrm>
          <a:prstGeom prst="rect">
            <a:avLst/>
          </a:prstGeom>
        </p:spPr>
      </p:pic>
      <p:pic>
        <p:nvPicPr>
          <p:cNvPr id="27" name="Picture 6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47" y="2799155"/>
            <a:ext cx="300688" cy="201640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14" y="828941"/>
            <a:ext cx="339433" cy="313324"/>
          </a:xfrm>
          <a:prstGeom prst="rect">
            <a:avLst/>
          </a:prstGeom>
        </p:spPr>
      </p:pic>
      <p:pic>
        <p:nvPicPr>
          <p:cNvPr id="29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77" y="1785281"/>
            <a:ext cx="339433" cy="313324"/>
          </a:xfrm>
          <a:prstGeom prst="rect">
            <a:avLst/>
          </a:prstGeom>
        </p:spPr>
      </p:pic>
      <p:pic>
        <p:nvPicPr>
          <p:cNvPr id="30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191" y="2741790"/>
            <a:ext cx="339433" cy="3168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88726" y="346093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80613" y="34443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445795"/>
              </p:ext>
            </p:extLst>
          </p:nvPr>
        </p:nvGraphicFramePr>
        <p:xfrm>
          <a:off x="395526" y="4365104"/>
          <a:ext cx="3314988" cy="49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5" name="수식" r:id="rId15" imgW="1701720" imgH="215640" progId="Equation.3">
                  <p:embed/>
                </p:oleObj>
              </mc:Choice>
              <mc:Fallback>
                <p:oleObj name="수식" r:id="rId15" imgW="1701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5526" y="4365104"/>
                        <a:ext cx="3314988" cy="49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295324"/>
              </p:ext>
            </p:extLst>
          </p:nvPr>
        </p:nvGraphicFramePr>
        <p:xfrm>
          <a:off x="4211960" y="5096335"/>
          <a:ext cx="18653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6" name="수식" r:id="rId17" imgW="812520" imgH="190440" progId="Equation.3">
                  <p:embed/>
                </p:oleObj>
              </mc:Choice>
              <mc:Fallback>
                <p:oleObj name="수식" r:id="rId17" imgW="8125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096335"/>
                        <a:ext cx="186531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944151"/>
              </p:ext>
            </p:extLst>
          </p:nvPr>
        </p:nvGraphicFramePr>
        <p:xfrm>
          <a:off x="107504" y="1155839"/>
          <a:ext cx="89058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7" name="수식" r:id="rId19" imgW="482400" imgH="596880" progId="Equation.3">
                  <p:embed/>
                </p:oleObj>
              </mc:Choice>
              <mc:Fallback>
                <p:oleObj name="수식" r:id="rId19" imgW="4824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155839"/>
                        <a:ext cx="890588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오른쪽 화살표 33"/>
          <p:cNvSpPr/>
          <p:nvPr/>
        </p:nvSpPr>
        <p:spPr>
          <a:xfrm>
            <a:off x="3851920" y="5301208"/>
            <a:ext cx="327537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404754"/>
              </p:ext>
            </p:extLst>
          </p:nvPr>
        </p:nvGraphicFramePr>
        <p:xfrm>
          <a:off x="6228184" y="4661941"/>
          <a:ext cx="26924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8" name="수식" r:id="rId21" imgW="1358640" imgH="647640" progId="Equation.3">
                  <p:embed/>
                </p:oleObj>
              </mc:Choice>
              <mc:Fallback>
                <p:oleObj name="수식" r:id="rId21" imgW="135864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4661941"/>
                        <a:ext cx="2692400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512052"/>
              </p:ext>
            </p:extLst>
          </p:nvPr>
        </p:nvGraphicFramePr>
        <p:xfrm>
          <a:off x="7236296" y="1061365"/>
          <a:ext cx="14763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9" name="수식" r:id="rId23" imgW="799920" imgH="647640" progId="Equation.3">
                  <p:embed/>
                </p:oleObj>
              </mc:Choice>
              <mc:Fallback>
                <p:oleObj name="수식" r:id="rId23" imgW="79992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1061365"/>
                        <a:ext cx="1476375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Oval 23"/>
          <p:cNvSpPr/>
          <p:nvPr/>
        </p:nvSpPr>
        <p:spPr>
          <a:xfrm>
            <a:off x="5676881" y="15855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24"/>
          <p:cNvCxnSpPr>
            <a:endCxn id="50" idx="2"/>
          </p:cNvCxnSpPr>
          <p:nvPr/>
        </p:nvCxnSpPr>
        <p:spPr>
          <a:xfrm>
            <a:off x="4427500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5"/>
          <p:cNvCxnSpPr>
            <a:endCxn id="50" idx="2"/>
          </p:cNvCxnSpPr>
          <p:nvPr/>
        </p:nvCxnSpPr>
        <p:spPr>
          <a:xfrm>
            <a:off x="4427500" y="19504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26"/>
          <p:cNvCxnSpPr>
            <a:endCxn id="50" idx="2"/>
          </p:cNvCxnSpPr>
          <p:nvPr/>
        </p:nvCxnSpPr>
        <p:spPr>
          <a:xfrm flipV="1">
            <a:off x="4427500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33"/>
          <p:cNvSpPr/>
          <p:nvPr/>
        </p:nvSpPr>
        <p:spPr>
          <a:xfrm>
            <a:off x="5676881" y="25341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34"/>
          <p:cNvCxnSpPr>
            <a:endCxn id="54" idx="2"/>
          </p:cNvCxnSpPr>
          <p:nvPr/>
        </p:nvCxnSpPr>
        <p:spPr>
          <a:xfrm>
            <a:off x="4427500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5"/>
          <p:cNvCxnSpPr>
            <a:endCxn id="54" idx="2"/>
          </p:cNvCxnSpPr>
          <p:nvPr/>
        </p:nvCxnSpPr>
        <p:spPr>
          <a:xfrm>
            <a:off x="4427500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6"/>
          <p:cNvCxnSpPr>
            <a:endCxn id="54" idx="2"/>
          </p:cNvCxnSpPr>
          <p:nvPr/>
        </p:nvCxnSpPr>
        <p:spPr>
          <a:xfrm>
            <a:off x="4427500" y="28990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7"/>
          <p:cNvCxnSpPr/>
          <p:nvPr/>
        </p:nvCxnSpPr>
        <p:spPr>
          <a:xfrm>
            <a:off x="4427500" y="10018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38"/>
          <p:cNvCxnSpPr/>
          <p:nvPr/>
        </p:nvCxnSpPr>
        <p:spPr>
          <a:xfrm flipV="1">
            <a:off x="4427500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/>
          <p:cNvCxnSpPr/>
          <p:nvPr/>
        </p:nvCxnSpPr>
        <p:spPr>
          <a:xfrm flipV="1">
            <a:off x="4427500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0"/>
          <p:cNvSpPr/>
          <p:nvPr/>
        </p:nvSpPr>
        <p:spPr>
          <a:xfrm>
            <a:off x="5676881" y="6369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587628" y="34449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17531"/>
              </p:ext>
            </p:extLst>
          </p:nvPr>
        </p:nvGraphicFramePr>
        <p:xfrm>
          <a:off x="5823540" y="785705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0" name="수식" r:id="rId25" imgW="228600" imgH="215640" progId="Equation.3">
                  <p:embed/>
                </p:oleObj>
              </mc:Choice>
              <mc:Fallback>
                <p:oleObj name="수식" r:id="rId25" imgW="228600" imgH="215640" progId="Equation.3">
                  <p:embed/>
                  <p:pic>
                    <p:nvPicPr>
                      <p:cNvPr id="0" name="개체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540" y="785705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72028"/>
              </p:ext>
            </p:extLst>
          </p:nvPr>
        </p:nvGraphicFramePr>
        <p:xfrm>
          <a:off x="5842537" y="171576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1" name="수식" r:id="rId27" imgW="228600" imgH="215640" progId="Equation.3">
                  <p:embed/>
                </p:oleObj>
              </mc:Choice>
              <mc:Fallback>
                <p:oleObj name="수식" r:id="rId27" imgW="228600" imgH="215640" progId="Equation.3">
                  <p:embed/>
                  <p:pic>
                    <p:nvPicPr>
                      <p:cNvPr id="0" name="개체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537" y="1715760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307546"/>
              </p:ext>
            </p:extLst>
          </p:nvPr>
        </p:nvGraphicFramePr>
        <p:xfrm>
          <a:off x="5845842" y="2692667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2" name="수식" r:id="rId29" imgW="228600" imgH="215640" progId="Equation.3">
                  <p:embed/>
                </p:oleObj>
              </mc:Choice>
              <mc:Fallback>
                <p:oleObj name="수식" r:id="rId29" imgW="228600" imgH="215640" progId="Equation.3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842" y="2692667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50837"/>
              </p:ext>
            </p:extLst>
          </p:nvPr>
        </p:nvGraphicFramePr>
        <p:xfrm>
          <a:off x="379991" y="5088837"/>
          <a:ext cx="33893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3" name="수식" r:id="rId31" imgW="1739880" imgH="215640" progId="Equation.3">
                  <p:embed/>
                </p:oleObj>
              </mc:Choice>
              <mc:Fallback>
                <p:oleObj name="수식" r:id="rId31" imgW="1739880" imgH="215640" progId="Equation.3">
                  <p:embed/>
                  <p:pic>
                    <p:nvPicPr>
                      <p:cNvPr id="0" name="개체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91" y="5088837"/>
                        <a:ext cx="33893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112089"/>
              </p:ext>
            </p:extLst>
          </p:nvPr>
        </p:nvGraphicFramePr>
        <p:xfrm>
          <a:off x="393934" y="5805264"/>
          <a:ext cx="33639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4" name="수식" r:id="rId33" imgW="1726920" imgH="215640" progId="Equation.3">
                  <p:embed/>
                </p:oleObj>
              </mc:Choice>
              <mc:Fallback>
                <p:oleObj name="수식" r:id="rId33" imgW="1726920" imgH="215640" progId="Equation.3">
                  <p:embed/>
                  <p:pic>
                    <p:nvPicPr>
                      <p:cNvPr id="0" name="개체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934" y="5805264"/>
                        <a:ext cx="33639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893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"/>
          <p:cNvSpPr/>
          <p:nvPr/>
        </p:nvSpPr>
        <p:spPr>
          <a:xfrm>
            <a:off x="1793356" y="2533595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1"/>
          <p:cNvSpPr/>
          <p:nvPr/>
        </p:nvSpPr>
        <p:spPr>
          <a:xfrm>
            <a:off x="1793356" y="1584968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2"/>
          <p:cNvSpPr/>
          <p:nvPr/>
        </p:nvSpPr>
        <p:spPr>
          <a:xfrm>
            <a:off x="1793356" y="636341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3"/>
          <p:cNvSpPr/>
          <p:nvPr/>
        </p:nvSpPr>
        <p:spPr>
          <a:xfrm>
            <a:off x="3777667" y="15849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24"/>
          <p:cNvCxnSpPr>
            <a:stCxn id="6" idx="6"/>
            <a:endCxn id="7" idx="2"/>
          </p:cNvCxnSpPr>
          <p:nvPr/>
        </p:nvCxnSpPr>
        <p:spPr>
          <a:xfrm>
            <a:off x="2528286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5"/>
          <p:cNvCxnSpPr>
            <a:stCxn id="5" idx="6"/>
            <a:endCxn id="7" idx="2"/>
          </p:cNvCxnSpPr>
          <p:nvPr/>
        </p:nvCxnSpPr>
        <p:spPr>
          <a:xfrm>
            <a:off x="2528286" y="19498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6"/>
          <p:cNvCxnSpPr>
            <a:stCxn id="4" idx="6"/>
            <a:endCxn id="7" idx="2"/>
          </p:cNvCxnSpPr>
          <p:nvPr/>
        </p:nvCxnSpPr>
        <p:spPr>
          <a:xfrm flipV="1">
            <a:off x="2528286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3"/>
          <p:cNvSpPr/>
          <p:nvPr/>
        </p:nvSpPr>
        <p:spPr>
          <a:xfrm>
            <a:off x="3777667" y="25335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34"/>
          <p:cNvCxnSpPr>
            <a:stCxn id="6" idx="6"/>
            <a:endCxn id="12" idx="2"/>
          </p:cNvCxnSpPr>
          <p:nvPr/>
        </p:nvCxnSpPr>
        <p:spPr>
          <a:xfrm>
            <a:off x="2528286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5"/>
          <p:cNvCxnSpPr>
            <a:endCxn id="12" idx="2"/>
          </p:cNvCxnSpPr>
          <p:nvPr/>
        </p:nvCxnSpPr>
        <p:spPr>
          <a:xfrm>
            <a:off x="2528286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6"/>
          <p:cNvCxnSpPr>
            <a:stCxn id="4" idx="6"/>
            <a:endCxn id="12" idx="2"/>
          </p:cNvCxnSpPr>
          <p:nvPr/>
        </p:nvCxnSpPr>
        <p:spPr>
          <a:xfrm>
            <a:off x="2528286" y="28984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7"/>
          <p:cNvCxnSpPr/>
          <p:nvPr/>
        </p:nvCxnSpPr>
        <p:spPr>
          <a:xfrm>
            <a:off x="2528286" y="10012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8"/>
          <p:cNvCxnSpPr>
            <a:stCxn id="5" idx="6"/>
          </p:cNvCxnSpPr>
          <p:nvPr/>
        </p:nvCxnSpPr>
        <p:spPr>
          <a:xfrm flipV="1">
            <a:off x="2528286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9"/>
          <p:cNvCxnSpPr>
            <a:stCxn id="4" idx="6"/>
          </p:cNvCxnSpPr>
          <p:nvPr/>
        </p:nvCxnSpPr>
        <p:spPr>
          <a:xfrm flipV="1">
            <a:off x="2528286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0"/>
          <p:cNvSpPr/>
          <p:nvPr/>
        </p:nvSpPr>
        <p:spPr>
          <a:xfrm>
            <a:off x="3777667" y="6363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28" y="894009"/>
            <a:ext cx="290748" cy="196661"/>
          </a:xfrm>
          <a:prstGeom prst="rect">
            <a:avLst/>
          </a:prstGeom>
        </p:spPr>
      </p:pic>
      <p:pic>
        <p:nvPicPr>
          <p:cNvPr id="26" name="Picture 6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48" y="1849577"/>
            <a:ext cx="298203" cy="196661"/>
          </a:xfrm>
          <a:prstGeom prst="rect">
            <a:avLst/>
          </a:prstGeom>
        </p:spPr>
      </p:pic>
      <p:pic>
        <p:nvPicPr>
          <p:cNvPr id="27" name="Picture 6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48" y="2799155"/>
            <a:ext cx="300688" cy="201640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15" y="828941"/>
            <a:ext cx="339433" cy="313324"/>
          </a:xfrm>
          <a:prstGeom prst="rect">
            <a:avLst/>
          </a:prstGeom>
        </p:spPr>
      </p:pic>
      <p:pic>
        <p:nvPicPr>
          <p:cNvPr id="29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78" y="1785281"/>
            <a:ext cx="339433" cy="313324"/>
          </a:xfrm>
          <a:prstGeom prst="rect">
            <a:avLst/>
          </a:prstGeom>
        </p:spPr>
      </p:pic>
      <p:pic>
        <p:nvPicPr>
          <p:cNvPr id="30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92" y="2741790"/>
            <a:ext cx="339433" cy="3168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6527" y="346093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88414" y="34443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415812"/>
              </p:ext>
            </p:extLst>
          </p:nvPr>
        </p:nvGraphicFramePr>
        <p:xfrm>
          <a:off x="2157310" y="4581128"/>
          <a:ext cx="4254501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0" name="수식" r:id="rId15" imgW="1854000" imgH="190440" progId="Equation.3">
                  <p:embed/>
                </p:oleObj>
              </mc:Choice>
              <mc:Fallback>
                <p:oleObj name="수식" r:id="rId15" imgW="1854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310" y="4581128"/>
                        <a:ext cx="4254501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012934"/>
              </p:ext>
            </p:extLst>
          </p:nvPr>
        </p:nvGraphicFramePr>
        <p:xfrm>
          <a:off x="215305" y="1155839"/>
          <a:ext cx="89058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1" name="수식" r:id="rId17" imgW="482400" imgH="596880" progId="Equation.3">
                  <p:embed/>
                </p:oleObj>
              </mc:Choice>
              <mc:Fallback>
                <p:oleObj name="수식" r:id="rId17" imgW="4824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05" y="1155839"/>
                        <a:ext cx="890588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06208"/>
              </p:ext>
            </p:extLst>
          </p:nvPr>
        </p:nvGraphicFramePr>
        <p:xfrm>
          <a:off x="7344097" y="1061365"/>
          <a:ext cx="14763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" name="수식" r:id="rId19" imgW="799920" imgH="647640" progId="Equation.3">
                  <p:embed/>
                </p:oleObj>
              </mc:Choice>
              <mc:Fallback>
                <p:oleObj name="수식" r:id="rId19" imgW="79992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4097" y="1061365"/>
                        <a:ext cx="1476375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Oval 23"/>
          <p:cNvSpPr/>
          <p:nvPr/>
        </p:nvSpPr>
        <p:spPr>
          <a:xfrm>
            <a:off x="5784682" y="15855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24"/>
          <p:cNvCxnSpPr>
            <a:endCxn id="50" idx="2"/>
          </p:cNvCxnSpPr>
          <p:nvPr/>
        </p:nvCxnSpPr>
        <p:spPr>
          <a:xfrm>
            <a:off x="4535301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5"/>
          <p:cNvCxnSpPr>
            <a:endCxn id="50" idx="2"/>
          </p:cNvCxnSpPr>
          <p:nvPr/>
        </p:nvCxnSpPr>
        <p:spPr>
          <a:xfrm>
            <a:off x="4535301" y="19504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26"/>
          <p:cNvCxnSpPr>
            <a:endCxn id="50" idx="2"/>
          </p:cNvCxnSpPr>
          <p:nvPr/>
        </p:nvCxnSpPr>
        <p:spPr>
          <a:xfrm flipV="1">
            <a:off x="4535301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33"/>
          <p:cNvSpPr/>
          <p:nvPr/>
        </p:nvSpPr>
        <p:spPr>
          <a:xfrm>
            <a:off x="5784682" y="25341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34"/>
          <p:cNvCxnSpPr>
            <a:endCxn id="54" idx="2"/>
          </p:cNvCxnSpPr>
          <p:nvPr/>
        </p:nvCxnSpPr>
        <p:spPr>
          <a:xfrm>
            <a:off x="4535301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5"/>
          <p:cNvCxnSpPr>
            <a:endCxn id="54" idx="2"/>
          </p:cNvCxnSpPr>
          <p:nvPr/>
        </p:nvCxnSpPr>
        <p:spPr>
          <a:xfrm>
            <a:off x="4535301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6"/>
          <p:cNvCxnSpPr>
            <a:endCxn id="54" idx="2"/>
          </p:cNvCxnSpPr>
          <p:nvPr/>
        </p:nvCxnSpPr>
        <p:spPr>
          <a:xfrm>
            <a:off x="4535301" y="28990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7"/>
          <p:cNvCxnSpPr/>
          <p:nvPr/>
        </p:nvCxnSpPr>
        <p:spPr>
          <a:xfrm>
            <a:off x="4535301" y="10018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38"/>
          <p:cNvCxnSpPr/>
          <p:nvPr/>
        </p:nvCxnSpPr>
        <p:spPr>
          <a:xfrm flipV="1">
            <a:off x="4535301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/>
          <p:cNvCxnSpPr/>
          <p:nvPr/>
        </p:nvCxnSpPr>
        <p:spPr>
          <a:xfrm flipV="1">
            <a:off x="4535301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0"/>
          <p:cNvSpPr/>
          <p:nvPr/>
        </p:nvSpPr>
        <p:spPr>
          <a:xfrm>
            <a:off x="5784682" y="6369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695429" y="34449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320593"/>
              </p:ext>
            </p:extLst>
          </p:nvPr>
        </p:nvGraphicFramePr>
        <p:xfrm>
          <a:off x="5931341" y="785705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" name="수식" r:id="rId21" imgW="228600" imgH="215640" progId="Equation.3">
                  <p:embed/>
                </p:oleObj>
              </mc:Choice>
              <mc:Fallback>
                <p:oleObj name="수식" r:id="rId21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341" y="785705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593790"/>
              </p:ext>
            </p:extLst>
          </p:nvPr>
        </p:nvGraphicFramePr>
        <p:xfrm>
          <a:off x="5950338" y="171576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" name="수식" r:id="rId23" imgW="228600" imgH="215640" progId="Equation.3">
                  <p:embed/>
                </p:oleObj>
              </mc:Choice>
              <mc:Fallback>
                <p:oleObj name="수식" r:id="rId23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338" y="1715760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143083"/>
              </p:ext>
            </p:extLst>
          </p:nvPr>
        </p:nvGraphicFramePr>
        <p:xfrm>
          <a:off x="5953643" y="2692667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5" name="수식" r:id="rId25" imgW="228600" imgH="215640" progId="Equation.3">
                  <p:embed/>
                </p:oleObj>
              </mc:Choice>
              <mc:Fallback>
                <p:oleObj name="수식" r:id="rId25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643" y="2692667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5740" y="5518973"/>
            <a:ext cx="793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/>
              <a:t> </a:t>
            </a:r>
            <a:r>
              <a:rPr lang="en-US" altLang="ko-KR" dirty="0" smtClean="0"/>
              <a:t>there is no non-linearity between the layers than the 3-layer network can be expressed by a </a:t>
            </a:r>
          </a:p>
          <a:p>
            <a:r>
              <a:rPr lang="en-US" altLang="ko-KR" dirty="0" smtClean="0"/>
              <a:t>Single matrix. </a:t>
            </a:r>
            <a:r>
              <a:rPr lang="en-US" altLang="ko-KR" dirty="0" smtClean="0">
                <a:sym typeface="Wingdings" pitchFamily="2" charset="2"/>
              </a:rPr>
              <a:t> The same as having only 2-layers with the weights in         . 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836660"/>
              </p:ext>
            </p:extLst>
          </p:nvPr>
        </p:nvGraphicFramePr>
        <p:xfrm>
          <a:off x="6312222" y="5819114"/>
          <a:ext cx="4079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6" name="수식" r:id="rId27" imgW="177480" imgH="152280" progId="Equation.3">
                  <p:embed/>
                </p:oleObj>
              </mc:Choice>
              <mc:Fallback>
                <p:oleObj name="수식" r:id="rId27" imgW="177480" imgH="152280" progId="Equation.3">
                  <p:embed/>
                  <p:pic>
                    <p:nvPicPr>
                      <p:cNvPr id="0" name="개체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222" y="5819114"/>
                        <a:ext cx="40798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245413" y="4561489"/>
            <a:ext cx="1221472" cy="52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79295" y="4569977"/>
            <a:ext cx="321651" cy="52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>
            <a:stCxn id="11" idx="0"/>
            <a:endCxn id="62" idx="0"/>
          </p:cNvCxnSpPr>
          <p:nvPr/>
        </p:nvCxnSpPr>
        <p:spPr>
          <a:xfrm rot="16200000" flipH="1">
            <a:off x="5443891" y="3973747"/>
            <a:ext cx="8488" cy="1183972"/>
          </a:xfrm>
          <a:prstGeom prst="bentConnector3">
            <a:avLst>
              <a:gd name="adj1" fmla="val -269321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41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"/>
          <p:cNvSpPr/>
          <p:nvPr/>
        </p:nvSpPr>
        <p:spPr>
          <a:xfrm>
            <a:off x="1793356" y="2533595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1"/>
          <p:cNvSpPr/>
          <p:nvPr/>
        </p:nvSpPr>
        <p:spPr>
          <a:xfrm>
            <a:off x="1793356" y="1584968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2"/>
          <p:cNvSpPr/>
          <p:nvPr/>
        </p:nvSpPr>
        <p:spPr>
          <a:xfrm>
            <a:off x="1793356" y="636341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3"/>
          <p:cNvSpPr/>
          <p:nvPr/>
        </p:nvSpPr>
        <p:spPr>
          <a:xfrm>
            <a:off x="3777667" y="15849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24"/>
          <p:cNvCxnSpPr>
            <a:stCxn id="6" idx="6"/>
            <a:endCxn id="7" idx="2"/>
          </p:cNvCxnSpPr>
          <p:nvPr/>
        </p:nvCxnSpPr>
        <p:spPr>
          <a:xfrm>
            <a:off x="2528286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5"/>
          <p:cNvCxnSpPr>
            <a:stCxn id="5" idx="6"/>
            <a:endCxn id="7" idx="2"/>
          </p:cNvCxnSpPr>
          <p:nvPr/>
        </p:nvCxnSpPr>
        <p:spPr>
          <a:xfrm>
            <a:off x="2528286" y="19498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6"/>
          <p:cNvCxnSpPr>
            <a:stCxn id="4" idx="6"/>
            <a:endCxn id="7" idx="2"/>
          </p:cNvCxnSpPr>
          <p:nvPr/>
        </p:nvCxnSpPr>
        <p:spPr>
          <a:xfrm flipV="1">
            <a:off x="2528286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3"/>
          <p:cNvSpPr/>
          <p:nvPr/>
        </p:nvSpPr>
        <p:spPr>
          <a:xfrm>
            <a:off x="3777667" y="25335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34"/>
          <p:cNvCxnSpPr>
            <a:stCxn id="6" idx="6"/>
            <a:endCxn id="12" idx="2"/>
          </p:cNvCxnSpPr>
          <p:nvPr/>
        </p:nvCxnSpPr>
        <p:spPr>
          <a:xfrm>
            <a:off x="2528286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5"/>
          <p:cNvCxnSpPr>
            <a:endCxn id="12" idx="2"/>
          </p:cNvCxnSpPr>
          <p:nvPr/>
        </p:nvCxnSpPr>
        <p:spPr>
          <a:xfrm>
            <a:off x="2528286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6"/>
          <p:cNvCxnSpPr>
            <a:stCxn id="4" idx="6"/>
            <a:endCxn id="12" idx="2"/>
          </p:cNvCxnSpPr>
          <p:nvPr/>
        </p:nvCxnSpPr>
        <p:spPr>
          <a:xfrm>
            <a:off x="2528286" y="28984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7"/>
          <p:cNvCxnSpPr/>
          <p:nvPr/>
        </p:nvCxnSpPr>
        <p:spPr>
          <a:xfrm>
            <a:off x="2528286" y="10012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8"/>
          <p:cNvCxnSpPr>
            <a:stCxn id="5" idx="6"/>
          </p:cNvCxnSpPr>
          <p:nvPr/>
        </p:nvCxnSpPr>
        <p:spPr>
          <a:xfrm flipV="1">
            <a:off x="2528286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9"/>
          <p:cNvCxnSpPr>
            <a:stCxn id="4" idx="6"/>
          </p:cNvCxnSpPr>
          <p:nvPr/>
        </p:nvCxnSpPr>
        <p:spPr>
          <a:xfrm flipV="1">
            <a:off x="2528286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0"/>
          <p:cNvSpPr/>
          <p:nvPr/>
        </p:nvSpPr>
        <p:spPr>
          <a:xfrm>
            <a:off x="3777667" y="6363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28" y="894009"/>
            <a:ext cx="290748" cy="196661"/>
          </a:xfrm>
          <a:prstGeom prst="rect">
            <a:avLst/>
          </a:prstGeom>
        </p:spPr>
      </p:pic>
      <p:pic>
        <p:nvPicPr>
          <p:cNvPr id="26" name="Picture 6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48" y="1849577"/>
            <a:ext cx="298203" cy="196661"/>
          </a:xfrm>
          <a:prstGeom prst="rect">
            <a:avLst/>
          </a:prstGeom>
        </p:spPr>
      </p:pic>
      <p:pic>
        <p:nvPicPr>
          <p:cNvPr id="27" name="Picture 6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48" y="2799155"/>
            <a:ext cx="300688" cy="201640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15" y="828941"/>
            <a:ext cx="339433" cy="313324"/>
          </a:xfrm>
          <a:prstGeom prst="rect">
            <a:avLst/>
          </a:prstGeom>
        </p:spPr>
      </p:pic>
      <p:pic>
        <p:nvPicPr>
          <p:cNvPr id="29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78" y="1785281"/>
            <a:ext cx="339433" cy="313324"/>
          </a:xfrm>
          <a:prstGeom prst="rect">
            <a:avLst/>
          </a:prstGeom>
        </p:spPr>
      </p:pic>
      <p:pic>
        <p:nvPicPr>
          <p:cNvPr id="30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92" y="2741790"/>
            <a:ext cx="339433" cy="3168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6527" y="346093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88414" y="34443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011074"/>
              </p:ext>
            </p:extLst>
          </p:nvPr>
        </p:nvGraphicFramePr>
        <p:xfrm>
          <a:off x="2157310" y="4581128"/>
          <a:ext cx="4254501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6" name="수식" r:id="rId15" imgW="1854000" imgH="190440" progId="Equation.3">
                  <p:embed/>
                </p:oleObj>
              </mc:Choice>
              <mc:Fallback>
                <p:oleObj name="수식" r:id="rId15" imgW="1854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310" y="4581128"/>
                        <a:ext cx="4254501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33635"/>
              </p:ext>
            </p:extLst>
          </p:nvPr>
        </p:nvGraphicFramePr>
        <p:xfrm>
          <a:off x="496085" y="1278115"/>
          <a:ext cx="89058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7" name="수식" r:id="rId17" imgW="482400" imgH="596880" progId="Equation.3">
                  <p:embed/>
                </p:oleObj>
              </mc:Choice>
              <mc:Fallback>
                <p:oleObj name="수식" r:id="rId17" imgW="4824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85" y="1278115"/>
                        <a:ext cx="890588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991375"/>
              </p:ext>
            </p:extLst>
          </p:nvPr>
        </p:nvGraphicFramePr>
        <p:xfrm>
          <a:off x="6948264" y="1090670"/>
          <a:ext cx="14763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8" name="수식" r:id="rId19" imgW="799920" imgH="647640" progId="Equation.3">
                  <p:embed/>
                </p:oleObj>
              </mc:Choice>
              <mc:Fallback>
                <p:oleObj name="수식" r:id="rId19" imgW="79992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090670"/>
                        <a:ext cx="1476375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Oval 23"/>
          <p:cNvSpPr/>
          <p:nvPr/>
        </p:nvSpPr>
        <p:spPr>
          <a:xfrm>
            <a:off x="5784682" y="15855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24"/>
          <p:cNvCxnSpPr>
            <a:endCxn id="50" idx="2"/>
          </p:cNvCxnSpPr>
          <p:nvPr/>
        </p:nvCxnSpPr>
        <p:spPr>
          <a:xfrm>
            <a:off x="4535301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5"/>
          <p:cNvCxnSpPr>
            <a:endCxn id="50" idx="2"/>
          </p:cNvCxnSpPr>
          <p:nvPr/>
        </p:nvCxnSpPr>
        <p:spPr>
          <a:xfrm>
            <a:off x="4535301" y="19504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26"/>
          <p:cNvCxnSpPr>
            <a:endCxn id="50" idx="2"/>
          </p:cNvCxnSpPr>
          <p:nvPr/>
        </p:nvCxnSpPr>
        <p:spPr>
          <a:xfrm flipV="1">
            <a:off x="4535301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33"/>
          <p:cNvSpPr/>
          <p:nvPr/>
        </p:nvSpPr>
        <p:spPr>
          <a:xfrm>
            <a:off x="5784682" y="25341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34"/>
          <p:cNvCxnSpPr>
            <a:endCxn id="54" idx="2"/>
          </p:cNvCxnSpPr>
          <p:nvPr/>
        </p:nvCxnSpPr>
        <p:spPr>
          <a:xfrm>
            <a:off x="4535301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5"/>
          <p:cNvCxnSpPr>
            <a:endCxn id="54" idx="2"/>
          </p:cNvCxnSpPr>
          <p:nvPr/>
        </p:nvCxnSpPr>
        <p:spPr>
          <a:xfrm>
            <a:off x="4535301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6"/>
          <p:cNvCxnSpPr>
            <a:endCxn id="54" idx="2"/>
          </p:cNvCxnSpPr>
          <p:nvPr/>
        </p:nvCxnSpPr>
        <p:spPr>
          <a:xfrm>
            <a:off x="4535301" y="28990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7"/>
          <p:cNvCxnSpPr/>
          <p:nvPr/>
        </p:nvCxnSpPr>
        <p:spPr>
          <a:xfrm>
            <a:off x="4535301" y="10018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38"/>
          <p:cNvCxnSpPr/>
          <p:nvPr/>
        </p:nvCxnSpPr>
        <p:spPr>
          <a:xfrm flipV="1">
            <a:off x="4535301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/>
          <p:cNvCxnSpPr/>
          <p:nvPr/>
        </p:nvCxnSpPr>
        <p:spPr>
          <a:xfrm flipV="1">
            <a:off x="4535301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0"/>
          <p:cNvSpPr/>
          <p:nvPr/>
        </p:nvSpPr>
        <p:spPr>
          <a:xfrm>
            <a:off x="5784682" y="6369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695429" y="34449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683106"/>
              </p:ext>
            </p:extLst>
          </p:nvPr>
        </p:nvGraphicFramePr>
        <p:xfrm>
          <a:off x="5931341" y="785705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9" name="수식" r:id="rId21" imgW="228600" imgH="215640" progId="Equation.3">
                  <p:embed/>
                </p:oleObj>
              </mc:Choice>
              <mc:Fallback>
                <p:oleObj name="수식" r:id="rId21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341" y="785705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425035"/>
              </p:ext>
            </p:extLst>
          </p:nvPr>
        </p:nvGraphicFramePr>
        <p:xfrm>
          <a:off x="5950338" y="171576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0" name="수식" r:id="rId23" imgW="228600" imgH="215640" progId="Equation.3">
                  <p:embed/>
                </p:oleObj>
              </mc:Choice>
              <mc:Fallback>
                <p:oleObj name="수식" r:id="rId23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338" y="1715760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5425"/>
              </p:ext>
            </p:extLst>
          </p:nvPr>
        </p:nvGraphicFramePr>
        <p:xfrm>
          <a:off x="5953643" y="2692667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1" name="수식" r:id="rId25" imgW="228600" imgH="215640" progId="Equation.3">
                  <p:embed/>
                </p:oleObj>
              </mc:Choice>
              <mc:Fallback>
                <p:oleObj name="수식" r:id="rId25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643" y="2692667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41379" y="5795972"/>
            <a:ext cx="7087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Neural Network can be seen as a mapping function between two vectors(tensors)</a:t>
            </a:r>
            <a:r>
              <a:rPr lang="en-US" altLang="ko-KR" dirty="0" smtClean="0">
                <a:sym typeface="Wingdings" pitchFamily="2" charset="2"/>
              </a:rPr>
              <a:t> . </a:t>
            </a:r>
          </a:p>
          <a:p>
            <a:r>
              <a:rPr lang="en-US" altLang="ko-KR" dirty="0" smtClean="0">
                <a:sym typeface="Wingdings" pitchFamily="2" charset="2"/>
              </a:rPr>
              <a:t>The above network maps       to            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245413" y="4561489"/>
            <a:ext cx="1221472" cy="52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79295" y="4569977"/>
            <a:ext cx="321651" cy="52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>
            <a:stCxn id="11" idx="0"/>
            <a:endCxn id="62" idx="0"/>
          </p:cNvCxnSpPr>
          <p:nvPr/>
        </p:nvCxnSpPr>
        <p:spPr>
          <a:xfrm rot="16200000" flipH="1">
            <a:off x="5443891" y="3973747"/>
            <a:ext cx="8488" cy="1183972"/>
          </a:xfrm>
          <a:prstGeom prst="bentConnector3">
            <a:avLst>
              <a:gd name="adj1" fmla="val -269321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334036" y="476672"/>
            <a:ext cx="3706084" cy="278723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076056" y="3263909"/>
            <a:ext cx="803239" cy="12975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23016"/>
              </p:ext>
            </p:extLst>
          </p:nvPr>
        </p:nvGraphicFramePr>
        <p:xfrm>
          <a:off x="2987824" y="225228"/>
          <a:ext cx="543033" cy="502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2" name="수식" r:id="rId27" imgW="177480" imgH="152280" progId="Equation.3">
                  <p:embed/>
                </p:oleObj>
              </mc:Choice>
              <mc:Fallback>
                <p:oleObj name="수식" r:id="rId27" imgW="177480" imgH="15228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25228"/>
                        <a:ext cx="543033" cy="50288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98395"/>
              </p:ext>
            </p:extLst>
          </p:nvPr>
        </p:nvGraphicFramePr>
        <p:xfrm>
          <a:off x="3157935" y="6119468"/>
          <a:ext cx="2619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3" name="수식" r:id="rId29" imgW="114120" imgH="114120" progId="Equation.3">
                  <p:embed/>
                </p:oleObj>
              </mc:Choice>
              <mc:Fallback>
                <p:oleObj name="수식" r:id="rId29" imgW="114120" imgH="114120" progId="Equation.3">
                  <p:embed/>
                  <p:pic>
                    <p:nvPicPr>
                      <p:cNvPr id="0" name="개체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935" y="6119468"/>
                        <a:ext cx="2619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562977"/>
              </p:ext>
            </p:extLst>
          </p:nvPr>
        </p:nvGraphicFramePr>
        <p:xfrm>
          <a:off x="3707904" y="5960431"/>
          <a:ext cx="4206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4" name="수식" r:id="rId31" imgW="228600" imgH="190440" progId="Equation.3">
                  <p:embed/>
                </p:oleObj>
              </mc:Choice>
              <mc:Fallback>
                <p:oleObj name="수식" r:id="rId31" imgW="228600" imgH="190440" progId="Equation.3">
                  <p:embed/>
                  <p:pic>
                    <p:nvPicPr>
                      <p:cNvPr id="0" name="개체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960431"/>
                        <a:ext cx="4206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8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3211541" y="165225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211541" y="3668482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237357" y="266037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229245" y="2372338"/>
            <a:ext cx="1080120" cy="544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4258930" y="3380450"/>
            <a:ext cx="1050435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05309" y="214702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7317" y="387521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=0.9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6346953" y="3164426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76546" y="298766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276917" y="2156314"/>
            <a:ext cx="193462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286509" y="4228644"/>
            <a:ext cx="193462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86509" y="2172689"/>
            <a:ext cx="1934624" cy="18558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276917" y="2372338"/>
            <a:ext cx="1944216" cy="18563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96997" y="178698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=0.1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76917" y="266037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=0.4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76917" y="33711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=0.8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65937" y="387521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=0.6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837" y="200300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A=3.5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4829" y="402852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B=0.9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875063"/>
              </p:ext>
            </p:extLst>
          </p:nvPr>
        </p:nvGraphicFramePr>
        <p:xfrm>
          <a:off x="1634030" y="1667364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0" name="수식" r:id="rId3" imgW="203040" imgH="228600" progId="Equation.3">
                  <p:embed/>
                </p:oleObj>
              </mc:Choice>
              <mc:Fallback>
                <p:oleObj name="수식" r:id="rId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030" y="1667364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543352"/>
              </p:ext>
            </p:extLst>
          </p:nvPr>
        </p:nvGraphicFramePr>
        <p:xfrm>
          <a:off x="916877" y="3270342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1" name="수식" r:id="rId5" imgW="215640" imgH="228600" progId="Equation.3">
                  <p:embed/>
                </p:oleObj>
              </mc:Choice>
              <mc:Fallback>
                <p:oleObj name="수식" r:id="rId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877" y="3270342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088970"/>
              </p:ext>
            </p:extLst>
          </p:nvPr>
        </p:nvGraphicFramePr>
        <p:xfrm>
          <a:off x="950785" y="2569560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2" name="수식" r:id="rId7" imgW="215640" imgH="228600" progId="Equation.3">
                  <p:embed/>
                </p:oleObj>
              </mc:Choice>
              <mc:Fallback>
                <p:oleObj name="수식" r:id="rId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785" y="2569560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335220"/>
              </p:ext>
            </p:extLst>
          </p:nvPr>
        </p:nvGraphicFramePr>
        <p:xfrm>
          <a:off x="1666772" y="3755348"/>
          <a:ext cx="488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3" name="수식" r:id="rId9" imgW="228600" imgH="228600" progId="Equation.3">
                  <p:embed/>
                </p:oleObj>
              </mc:Choice>
              <mc:Fallback>
                <p:oleObj name="수식" r:id="rId9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772" y="3755348"/>
                        <a:ext cx="4889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183501"/>
              </p:ext>
            </p:extLst>
          </p:nvPr>
        </p:nvGraphicFramePr>
        <p:xfrm>
          <a:off x="4457162" y="2071884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4" name="수식" r:id="rId11" imgW="203040" imgH="228600" progId="Equation.3">
                  <p:embed/>
                </p:oleObj>
              </mc:Choice>
              <mc:Fallback>
                <p:oleObj name="수식" r:id="rId11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162" y="2071884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978820"/>
              </p:ext>
            </p:extLst>
          </p:nvPr>
        </p:nvGraphicFramePr>
        <p:xfrm>
          <a:off x="4573485" y="381249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5" name="수식" r:id="rId13" imgW="215640" imgH="228600" progId="Equation.3">
                  <p:embed/>
                </p:oleObj>
              </mc:Choice>
              <mc:Fallback>
                <p:oleObj name="수식" r:id="rId13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485" y="381249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자유형 32"/>
          <p:cNvSpPr/>
          <p:nvPr/>
        </p:nvSpPr>
        <p:spPr>
          <a:xfrm>
            <a:off x="3342847" y="1964619"/>
            <a:ext cx="825675" cy="486586"/>
          </a:xfrm>
          <a:custGeom>
            <a:avLst/>
            <a:gdLst>
              <a:gd name="connsiteX0" fmla="*/ 0 w 999067"/>
              <a:gd name="connsiteY0" fmla="*/ 628737 h 647647"/>
              <a:gd name="connsiteX1" fmla="*/ 355600 w 999067"/>
              <a:gd name="connsiteY1" fmla="*/ 620270 h 647647"/>
              <a:gd name="connsiteX2" fmla="*/ 508000 w 999067"/>
              <a:gd name="connsiteY2" fmla="*/ 366270 h 647647"/>
              <a:gd name="connsiteX3" fmla="*/ 609600 w 999067"/>
              <a:gd name="connsiteY3" fmla="*/ 44537 h 647647"/>
              <a:gd name="connsiteX4" fmla="*/ 999067 w 999067"/>
              <a:gd name="connsiteY4" fmla="*/ 10670 h 64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067" h="647647">
                <a:moveTo>
                  <a:pt x="0" y="628737"/>
                </a:moveTo>
                <a:cubicBezTo>
                  <a:pt x="135466" y="646376"/>
                  <a:pt x="270933" y="664015"/>
                  <a:pt x="355600" y="620270"/>
                </a:cubicBezTo>
                <a:cubicBezTo>
                  <a:pt x="440267" y="576525"/>
                  <a:pt x="465667" y="462225"/>
                  <a:pt x="508000" y="366270"/>
                </a:cubicBezTo>
                <a:cubicBezTo>
                  <a:pt x="550333" y="270314"/>
                  <a:pt x="527756" y="103804"/>
                  <a:pt x="609600" y="44537"/>
                </a:cubicBezTo>
                <a:cubicBezTo>
                  <a:pt x="691444" y="-14730"/>
                  <a:pt x="845255" y="-2030"/>
                  <a:pt x="999067" y="1067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3365149" y="3956514"/>
            <a:ext cx="825675" cy="486586"/>
          </a:xfrm>
          <a:custGeom>
            <a:avLst/>
            <a:gdLst>
              <a:gd name="connsiteX0" fmla="*/ 0 w 999067"/>
              <a:gd name="connsiteY0" fmla="*/ 628737 h 647647"/>
              <a:gd name="connsiteX1" fmla="*/ 355600 w 999067"/>
              <a:gd name="connsiteY1" fmla="*/ 620270 h 647647"/>
              <a:gd name="connsiteX2" fmla="*/ 508000 w 999067"/>
              <a:gd name="connsiteY2" fmla="*/ 366270 h 647647"/>
              <a:gd name="connsiteX3" fmla="*/ 609600 w 999067"/>
              <a:gd name="connsiteY3" fmla="*/ 44537 h 647647"/>
              <a:gd name="connsiteX4" fmla="*/ 999067 w 999067"/>
              <a:gd name="connsiteY4" fmla="*/ 10670 h 64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067" h="647647">
                <a:moveTo>
                  <a:pt x="0" y="628737"/>
                </a:moveTo>
                <a:cubicBezTo>
                  <a:pt x="135466" y="646376"/>
                  <a:pt x="270933" y="664015"/>
                  <a:pt x="355600" y="620270"/>
                </a:cubicBezTo>
                <a:cubicBezTo>
                  <a:pt x="440267" y="576525"/>
                  <a:pt x="465667" y="462225"/>
                  <a:pt x="508000" y="366270"/>
                </a:cubicBezTo>
                <a:cubicBezTo>
                  <a:pt x="550333" y="270314"/>
                  <a:pt x="527756" y="103804"/>
                  <a:pt x="609600" y="44537"/>
                </a:cubicBezTo>
                <a:cubicBezTo>
                  <a:pt x="691444" y="-14730"/>
                  <a:pt x="845255" y="-2030"/>
                  <a:pt x="999067" y="1067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5381373" y="2948402"/>
            <a:ext cx="825675" cy="486586"/>
          </a:xfrm>
          <a:custGeom>
            <a:avLst/>
            <a:gdLst>
              <a:gd name="connsiteX0" fmla="*/ 0 w 999067"/>
              <a:gd name="connsiteY0" fmla="*/ 628737 h 647647"/>
              <a:gd name="connsiteX1" fmla="*/ 355600 w 999067"/>
              <a:gd name="connsiteY1" fmla="*/ 620270 h 647647"/>
              <a:gd name="connsiteX2" fmla="*/ 508000 w 999067"/>
              <a:gd name="connsiteY2" fmla="*/ 366270 h 647647"/>
              <a:gd name="connsiteX3" fmla="*/ 609600 w 999067"/>
              <a:gd name="connsiteY3" fmla="*/ 44537 h 647647"/>
              <a:gd name="connsiteX4" fmla="*/ 999067 w 999067"/>
              <a:gd name="connsiteY4" fmla="*/ 10670 h 64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067" h="647647">
                <a:moveTo>
                  <a:pt x="0" y="628737"/>
                </a:moveTo>
                <a:cubicBezTo>
                  <a:pt x="135466" y="646376"/>
                  <a:pt x="270933" y="664015"/>
                  <a:pt x="355600" y="620270"/>
                </a:cubicBezTo>
                <a:cubicBezTo>
                  <a:pt x="440267" y="576525"/>
                  <a:pt x="465667" y="462225"/>
                  <a:pt x="508000" y="366270"/>
                </a:cubicBezTo>
                <a:cubicBezTo>
                  <a:pt x="550333" y="270314"/>
                  <a:pt x="527756" y="103804"/>
                  <a:pt x="609600" y="44537"/>
                </a:cubicBezTo>
                <a:cubicBezTo>
                  <a:pt x="691444" y="-14730"/>
                  <a:pt x="845255" y="-2030"/>
                  <a:pt x="999067" y="1067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5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69" y="5688147"/>
            <a:ext cx="7022523" cy="909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635420"/>
              </p:ext>
            </p:extLst>
          </p:nvPr>
        </p:nvGraphicFramePr>
        <p:xfrm>
          <a:off x="5237357" y="4244546"/>
          <a:ext cx="19589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6" name="수식" r:id="rId16" imgW="914400" imgH="355320" progId="Equation.3">
                  <p:embed/>
                </p:oleObj>
              </mc:Choice>
              <mc:Fallback>
                <p:oleObj name="수식" r:id="rId16" imgW="914400" imgH="355320" progId="Equation.3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357" y="4244546"/>
                        <a:ext cx="19589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V="1">
            <a:off x="5885429" y="4892618"/>
            <a:ext cx="21602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6965549" y="4892618"/>
            <a:ext cx="720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433" y="695644"/>
            <a:ext cx="2524668" cy="138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화살표 연결선 19"/>
          <p:cNvCxnSpPr>
            <a:endCxn id="42" idx="1"/>
          </p:cNvCxnSpPr>
          <p:nvPr/>
        </p:nvCxnSpPr>
        <p:spPr>
          <a:xfrm flipV="1">
            <a:off x="4013221" y="1386404"/>
            <a:ext cx="1245212" cy="571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0194" y="2085132"/>
            <a:ext cx="137409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Sigmoid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9076" y="404664"/>
            <a:ext cx="627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Neural Network with non-linear function</a:t>
            </a:r>
            <a:endParaRPr lang="ko-KR" altLang="en-US" sz="2400" b="1" dirty="0"/>
          </a:p>
        </p:txBody>
      </p:sp>
      <p:sp>
        <p:nvSpPr>
          <p:cNvPr id="5" name="타원 4"/>
          <p:cNvSpPr/>
          <p:nvPr/>
        </p:nvSpPr>
        <p:spPr>
          <a:xfrm>
            <a:off x="1635940" y="3762792"/>
            <a:ext cx="538526" cy="50405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40500" y="4797152"/>
            <a:ext cx="1872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 parameter</a:t>
            </a:r>
          </a:p>
          <a:p>
            <a:r>
              <a:rPr lang="en-US" altLang="ko-KR" dirty="0" smtClean="0"/>
              <a:t>(Target of learning)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5" idx="4"/>
            <a:endCxn id="12" idx="0"/>
          </p:cNvCxnSpPr>
          <p:nvPr/>
        </p:nvCxnSpPr>
        <p:spPr>
          <a:xfrm flipH="1">
            <a:off x="1876943" y="4266848"/>
            <a:ext cx="28260" cy="530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2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8216" y="817892"/>
            <a:ext cx="6553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Problem of Recognition</a:t>
            </a:r>
            <a:r>
              <a:rPr lang="ko-KR" altLang="en-US" sz="2400" dirty="0" smtClean="0"/>
              <a:t>   ≈   </a:t>
            </a:r>
            <a:r>
              <a:rPr lang="en-US" altLang="ko-KR" sz="2400" dirty="0" smtClean="0"/>
              <a:t>Problem of Classification,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                      Problem of Regression</a:t>
            </a:r>
            <a:endParaRPr lang="en-US" altLang="ko-K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6168" y="1681988"/>
            <a:ext cx="7998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Voice Recognition :  Problem of how to classify different voices </a:t>
            </a:r>
          </a:p>
          <a:p>
            <a:r>
              <a:rPr lang="en-US" altLang="ko-KR" dirty="0" smtClean="0"/>
              <a:t>Image Recognition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Problem of how to classify objects in image</a:t>
            </a:r>
          </a:p>
          <a:p>
            <a:endParaRPr lang="en-US" altLang="ko-KR" dirty="0"/>
          </a:p>
          <a:p>
            <a:r>
              <a:rPr lang="en-US" altLang="ko-KR" dirty="0" smtClean="0"/>
              <a:t>Given a vector          what is the proper  function                which can approximate              ? </a:t>
            </a:r>
            <a:endParaRPr lang="en-US" altLang="ko-KR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583319"/>
              </p:ext>
            </p:extLst>
          </p:nvPr>
        </p:nvGraphicFramePr>
        <p:xfrm>
          <a:off x="2020809" y="2507529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9" name="수식" r:id="rId3" imgW="114120" imgH="114120" progId="Equation.3">
                  <p:embed/>
                </p:oleObj>
              </mc:Choice>
              <mc:Fallback>
                <p:oleObj name="수식" r:id="rId3" imgW="114120" imgH="11412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09" y="2507529"/>
                        <a:ext cx="33655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42184"/>
              </p:ext>
            </p:extLst>
          </p:nvPr>
        </p:nvGraphicFramePr>
        <p:xfrm>
          <a:off x="4816782" y="2471748"/>
          <a:ext cx="647642" cy="42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0" name="수식" r:id="rId5" imgW="291960" imgH="190440" progId="Equation.3">
                  <p:embed/>
                </p:oleObj>
              </mc:Choice>
              <mc:Fallback>
                <p:oleObj name="수식" r:id="rId5" imgW="291960" imgH="1904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782" y="2471748"/>
                        <a:ext cx="647642" cy="4210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0344" y="3194156"/>
            <a:ext cx="1368152" cy="5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30504" y="3194156"/>
            <a:ext cx="1368152" cy="5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True Output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70664" y="3194156"/>
            <a:ext cx="1368153" cy="5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Estimated Output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90344" y="3770220"/>
            <a:ext cx="1368152" cy="1129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30504" y="3770220"/>
            <a:ext cx="1368152" cy="1129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70664" y="3770220"/>
            <a:ext cx="1368152" cy="1129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90344" y="4994356"/>
            <a:ext cx="1368152" cy="12429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0504" y="4994356"/>
            <a:ext cx="1368152" cy="12429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70664" y="4994356"/>
            <a:ext cx="1368152" cy="12429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391543"/>
              </p:ext>
            </p:extLst>
          </p:nvPr>
        </p:nvGraphicFramePr>
        <p:xfrm>
          <a:off x="2679996" y="3850862"/>
          <a:ext cx="806492" cy="97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1" name="수식" r:id="rId7" imgW="647640" imgH="774360" progId="Equation.3">
                  <p:embed/>
                </p:oleObj>
              </mc:Choice>
              <mc:Fallback>
                <p:oleObj name="수식" r:id="rId7" imgW="647640" imgH="77436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996" y="3850862"/>
                        <a:ext cx="806492" cy="971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132885"/>
              </p:ext>
            </p:extLst>
          </p:nvPr>
        </p:nvGraphicFramePr>
        <p:xfrm>
          <a:off x="5314626" y="3864530"/>
          <a:ext cx="1002476" cy="966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2" name="수식" r:id="rId9" imgW="799920" imgH="774360" progId="Equation.3">
                  <p:embed/>
                </p:oleObj>
              </mc:Choice>
              <mc:Fallback>
                <p:oleObj name="수식" r:id="rId9" imgW="799920" imgH="77436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626" y="3864530"/>
                        <a:ext cx="1002476" cy="9667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139037"/>
              </p:ext>
            </p:extLst>
          </p:nvPr>
        </p:nvGraphicFramePr>
        <p:xfrm>
          <a:off x="3702512" y="3842228"/>
          <a:ext cx="731155" cy="96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3" name="수식" r:id="rId11" imgW="583920" imgH="774360" progId="Equation.3">
                  <p:embed/>
                </p:oleObj>
              </mc:Choice>
              <mc:Fallback>
                <p:oleObj name="수식" r:id="rId11" imgW="583920" imgH="77436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512" y="3842228"/>
                        <a:ext cx="731155" cy="9661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627537"/>
              </p:ext>
            </p:extLst>
          </p:nvPr>
        </p:nvGraphicFramePr>
        <p:xfrm>
          <a:off x="3702512" y="5083752"/>
          <a:ext cx="804270" cy="1062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4" name="수식" r:id="rId13" imgW="583920" imgH="774360" progId="Equation.3">
                  <p:embed/>
                </p:oleObj>
              </mc:Choice>
              <mc:Fallback>
                <p:oleObj name="수식" r:id="rId13" imgW="583920" imgH="774360" progId="Equation.3">
                  <p:embed/>
                  <p:pic>
                    <p:nvPicPr>
                      <p:cNvPr id="0" name="개체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512" y="5083752"/>
                        <a:ext cx="804270" cy="10627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4740"/>
              </p:ext>
            </p:extLst>
          </p:nvPr>
        </p:nvGraphicFramePr>
        <p:xfrm>
          <a:off x="2591215" y="5141481"/>
          <a:ext cx="9175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5" name="수식" r:id="rId15" imgW="736560" imgH="774360" progId="Equation.3">
                  <p:embed/>
                </p:oleObj>
              </mc:Choice>
              <mc:Fallback>
                <p:oleObj name="수식" r:id="rId15" imgW="736560" imgH="774360" progId="Equation.3">
                  <p:embed/>
                  <p:pic>
                    <p:nvPicPr>
                      <p:cNvPr id="0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215" y="5141481"/>
                        <a:ext cx="917575" cy="971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959808"/>
              </p:ext>
            </p:extLst>
          </p:nvPr>
        </p:nvGraphicFramePr>
        <p:xfrm>
          <a:off x="5199548" y="5083009"/>
          <a:ext cx="1137532" cy="106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6" name="수식" r:id="rId17" imgW="825480" imgH="774360" progId="Equation.3">
                  <p:embed/>
                </p:oleObj>
              </mc:Choice>
              <mc:Fallback>
                <p:oleObj name="수식" r:id="rId17" imgW="825480" imgH="774360" progId="Equation.3">
                  <p:embed/>
                  <p:pic>
                    <p:nvPicPr>
                      <p:cNvPr id="0" name="개체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548" y="5083009"/>
                        <a:ext cx="1137532" cy="1063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512626" y="3780555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tom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452219" y="5281572"/>
            <a:ext cx="629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Becky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>
            <a:endCxn id="25" idx="1"/>
          </p:cNvCxnSpPr>
          <p:nvPr/>
        </p:nvCxnSpPr>
        <p:spPr>
          <a:xfrm>
            <a:off x="4404081" y="3949832"/>
            <a:ext cx="156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422592" y="5459857"/>
            <a:ext cx="156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47357" y="3832936"/>
            <a:ext cx="663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voice1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235628" y="5066364"/>
            <a:ext cx="663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voice2</a:t>
            </a:r>
            <a:endParaRPr lang="ko-KR" altLang="en-US" sz="1600" dirty="0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980953"/>
              </p:ext>
            </p:extLst>
          </p:nvPr>
        </p:nvGraphicFramePr>
        <p:xfrm>
          <a:off x="7553086" y="2459284"/>
          <a:ext cx="486942" cy="39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7" name="수식" r:id="rId19" imgW="266400" imgH="215640" progId="Equation.3">
                  <p:embed/>
                </p:oleObj>
              </mc:Choice>
              <mc:Fallback>
                <p:oleObj name="수식" r:id="rId19" imgW="266400" imgH="2156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086" y="2459284"/>
                        <a:ext cx="486942" cy="3952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80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3044</TotalTime>
  <Words>1418</Words>
  <Application>Microsoft Office PowerPoint</Application>
  <PresentationFormat>화면 슬라이드 쇼(4:3)</PresentationFormat>
  <Paragraphs>415</Paragraphs>
  <Slides>44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6" baseType="lpstr">
      <vt:lpstr>균형</vt:lpstr>
      <vt:lpstr>수식</vt:lpstr>
      <vt:lpstr>Basics on Deep Learning as a General Approximator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Deep Learning as a Universal Approximator</vt:lpstr>
      <vt:lpstr>Deep Learning as an automatic programming</vt:lpstr>
      <vt:lpstr>Deep Learning as a Universal Approximator</vt:lpstr>
      <vt:lpstr>Simple Linear Regressor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이석호</dc:creator>
  <cp:lastModifiedBy>이석호</cp:lastModifiedBy>
  <cp:revision>185</cp:revision>
  <dcterms:created xsi:type="dcterms:W3CDTF">2016-11-07T13:08:41Z</dcterms:created>
  <dcterms:modified xsi:type="dcterms:W3CDTF">2017-07-16T21:36:11Z</dcterms:modified>
</cp:coreProperties>
</file>