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AA746-C1D3-4965-A7C9-DAB7B8D77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8C782-1EB7-4B69-AADB-0E6656A0C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AD72D-9DB1-48DC-B1ED-DFBF28E8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F0DE-AC2B-43BF-A0DB-45B236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8FDC-FA11-47B3-97AA-B3FCCBA0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3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500D-A6D9-4707-818D-DE89A958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A28D70-FF5A-4282-B006-FF40CCBF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27E6C-28F7-4F5A-B0A6-9A99B66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FEDC5-3422-4C7A-9340-C98021A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9BA70-A082-4C76-9DF8-18074595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6C05E-AC91-4944-9BB4-528AA0A8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C79B7-A486-48D6-8F26-699D0727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DD3BB-D3BC-4F1F-BC72-5B44C335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708D-D004-423B-A4CD-F5323AA5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A1BB6-33FE-4AB3-A4A8-4310BF9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5FC2B-8E0D-4BB0-9B4B-3A17D1A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8993-DEEA-4C2F-A572-7598EB06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DA65D-E67F-4A8B-8A3C-931652D6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10FA4-6E7B-4857-8197-5A72FE51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D87E5-0AD8-4DF8-921E-74C9690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0A2E-2FF1-4940-BA12-9824166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3F84C-1EBD-4445-818A-99751ECF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29BB4-1192-4F41-B8DA-DCAA3BFF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039CA-D057-49EE-8AF2-F8152DD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BDC21-D755-4FB4-ABBE-4CC022A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509-C003-4A22-B6DA-1D0FDA16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7F73-4B1A-44F0-97F8-AFBAED33A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847A6-AFC6-4100-A6FC-7CC0A134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8F64E-9CD7-4F5A-B810-FFA2943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E020-573A-47ED-AA92-D41C48D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1EE-E9A8-4F19-A5F7-C2140293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6363D-AB1D-4D11-A1DF-BF156C5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2F2B8-FAA6-49CC-B36A-0F91B8D8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0C862-B1DE-41FC-8A0D-F03D1F48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5ED24-4090-405D-AF4F-03F55944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B3DF-1F66-4822-9998-E693C59F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13EABC-A3BF-4762-B0EC-1E7EC7E9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60E99-91EE-462A-9B9A-C9DE3DB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5C1BD9-59E7-4869-9BC6-9A74618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BEB5C-B43C-4D80-A3BD-8C7006DF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46D42-E055-43ED-9D65-F0DDAE9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240B39-072D-444C-AF66-1F053781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7EA8B-9F71-48E8-8C41-B110774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27095-31FF-4423-BAF7-110EEA6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D9479-503E-4947-8A66-C42F2B9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CEA82-8C21-445F-AEEF-99B6FADD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8BE2-44B9-4E23-9C3E-88E06862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04E4E-8440-43BF-8503-BD2BF582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0A5C7-4348-4A54-A6BF-E98CF75A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82C12-95D2-42AB-BF75-68D38DE1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3425D-AF0D-4977-9FF2-C2B5914F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8F0ED-8776-400F-97AB-77E0DB6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2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D76EE-057E-4641-AE18-A61CBCCD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05B4FE-9584-4A5E-AC8D-6C0E8B23D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D78-6945-43E4-A57A-2A8BA843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70E8C-992C-414A-8847-A655F6E5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34485-8415-4ED9-8AED-FE53743A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0462D-D100-4A0D-8697-F1D789D2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A7496-6A8A-4116-8C89-5E1F90C9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73E77-81D2-4D2D-993B-D48F6B00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BFE1D-A68B-428E-9518-70DCDF28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2054-5B18-46FD-864E-D8B338457F3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2455-7878-428C-8C7B-31695886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53A45-FFC5-4D7F-89BF-8C563B1B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60287" y="849086"/>
            <a:ext cx="12064001" cy="534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931867" y="2302061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245878" y="304088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1685494" y="512242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127999" y="328149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127999" y="438765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127999" y="484931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931868" y="2358165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347282" y="444848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127999" y="281983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486661" y="4321218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433906" y="4813028"/>
            <a:ext cx="884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373614" y="2763445"/>
            <a:ext cx="13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283265" y="227191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7755538" y="513815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408220" y="346777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5921296" y="435750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5921296" y="481917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283266" y="232802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445723" y="449015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307113" y="308164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9785304" y="321506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9905883" y="4321218"/>
            <a:ext cx="94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9785304" y="4782883"/>
            <a:ext cx="1316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9650382" y="284296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0E5A0D-A241-4680-9726-6AA5D5AB4AFC}"/>
              </a:ext>
            </a:extLst>
          </p:cNvPr>
          <p:cNvSpPr/>
          <p:nvPr/>
        </p:nvSpPr>
        <p:spPr>
          <a:xfrm>
            <a:off x="7496796" y="3010743"/>
            <a:ext cx="32154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3B986B-3230-48ED-8816-6E09568D3037}"/>
              </a:ext>
            </a:extLst>
          </p:cNvPr>
          <p:cNvSpPr/>
          <p:nvPr/>
        </p:nvSpPr>
        <p:spPr>
          <a:xfrm>
            <a:off x="7965719" y="3010743"/>
            <a:ext cx="321546" cy="1798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5C4DB9-099F-41FE-B9CE-BA101E480D40}"/>
              </a:ext>
            </a:extLst>
          </p:cNvPr>
          <p:cNvSpPr/>
          <p:nvPr/>
        </p:nvSpPr>
        <p:spPr>
          <a:xfrm>
            <a:off x="8845366" y="3010743"/>
            <a:ext cx="321546" cy="1798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054D8E-C6EF-4899-B9EC-34ADAD86CD31}"/>
              </a:ext>
            </a:extLst>
          </p:cNvPr>
          <p:cNvSpPr txBox="1"/>
          <p:nvPr/>
        </p:nvSpPr>
        <p:spPr>
          <a:xfrm>
            <a:off x="8274704" y="3631507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E82609A-061D-47CA-9D02-C710F157CB74}"/>
              </a:ext>
            </a:extLst>
          </p:cNvPr>
          <p:cNvSpPr/>
          <p:nvPr/>
        </p:nvSpPr>
        <p:spPr>
          <a:xfrm>
            <a:off x="9293774" y="3010743"/>
            <a:ext cx="32154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60288" y="849086"/>
            <a:ext cx="31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Seq2seq.train()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>
            <a:off x="4426811" y="4809397"/>
            <a:ext cx="1391187" cy="97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AC1BB0-02EF-4D91-B293-9347B1C756BC}"/>
              </a:ext>
            </a:extLst>
          </p:cNvPr>
          <p:cNvCxnSpPr>
            <a:cxnSpLocks/>
          </p:cNvCxnSpPr>
          <p:nvPr/>
        </p:nvCxnSpPr>
        <p:spPr>
          <a:xfrm flipV="1">
            <a:off x="4426811" y="3972882"/>
            <a:ext cx="517204" cy="6863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5095780" y="3853974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105932" y="308275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3589236" y="1885343"/>
            <a:ext cx="390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’],Y[:,-1]), stepped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4745556" y="268153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72C52B-BFA0-4FAF-8B61-F122100D6F4A}"/>
              </a:ext>
            </a:extLst>
          </p:cNvPr>
          <p:cNvCxnSpPr>
            <a:cxnSpLocks/>
          </p:cNvCxnSpPr>
          <p:nvPr/>
        </p:nvCxnSpPr>
        <p:spPr>
          <a:xfrm>
            <a:off x="3433906" y="3281495"/>
            <a:ext cx="1063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066578" y="307270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5537114" y="2285453"/>
            <a:ext cx="5902" cy="396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E9C26DA-1594-4522-B0E0-6F589AC74061}"/>
              </a:ext>
            </a:extLst>
          </p:cNvPr>
          <p:cNvSpPr/>
          <p:nvPr/>
        </p:nvSpPr>
        <p:spPr>
          <a:xfrm>
            <a:off x="10761456" y="2801577"/>
            <a:ext cx="1105236" cy="7949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C450851-C1BC-4197-A960-654A5A58052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314074" y="1704447"/>
            <a:ext cx="0" cy="10971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3CB2E33-070D-4F47-87F6-F9092151ED51}"/>
              </a:ext>
            </a:extLst>
          </p:cNvPr>
          <p:cNvSpPr txBox="1"/>
          <p:nvPr/>
        </p:nvSpPr>
        <p:spPr>
          <a:xfrm>
            <a:off x="10761456" y="1261773"/>
            <a:ext cx="1105236" cy="442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BD11D59-8EC2-4AFB-B9B7-508BDDCD2D96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flipV="1">
            <a:off x="11314074" y="3596491"/>
            <a:ext cx="0" cy="25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5B3E1E-479A-455A-BC7A-1BE37F847491}"/>
              </a:ext>
            </a:extLst>
          </p:cNvPr>
          <p:cNvSpPr txBox="1"/>
          <p:nvPr/>
        </p:nvSpPr>
        <p:spPr>
          <a:xfrm>
            <a:off x="10506484" y="3847576"/>
            <a:ext cx="161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Y_valid_len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CEEFAD4-BE4D-411C-951C-EF120E652718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5543016" y="1483109"/>
            <a:ext cx="5218440" cy="40223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0CBF6B76-EF3F-4432-BA54-02ABA67245DF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451978" y="2892993"/>
            <a:ext cx="36289" cy="3816068"/>
          </a:xfrm>
          <a:prstGeom prst="bentConnector3">
            <a:avLst>
              <a:gd name="adj1" fmla="val 28897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D324A825-B157-4CF7-AE63-F5AB3F4CADC8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512289" y="1917016"/>
            <a:ext cx="899326" cy="4832408"/>
          </a:xfrm>
          <a:prstGeom prst="bentConnector3">
            <a:avLst>
              <a:gd name="adj1" fmla="val -13715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A8B8B3F-6359-4037-AE97-39D34D2EAC5B}"/>
              </a:ext>
            </a:extLst>
          </p:cNvPr>
          <p:cNvSpPr txBox="1"/>
          <p:nvPr/>
        </p:nvSpPr>
        <p:spPr>
          <a:xfrm>
            <a:off x="10331095" y="5162896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AE59CD0-BC8F-4FD9-9D74-2A393DA39EBF}"/>
              </a:ext>
            </a:extLst>
          </p:cNvPr>
          <p:cNvSpPr txBox="1"/>
          <p:nvPr/>
        </p:nvSpPr>
        <p:spPr>
          <a:xfrm>
            <a:off x="4305487" y="3465071"/>
            <a:ext cx="182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Context=</a:t>
            </a:r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453849" y="668216"/>
            <a:ext cx="11284302" cy="552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1325428" y="2121191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639439" y="286001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2079055" y="494155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521560" y="310062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521560" y="420678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521560" y="466844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1325429" y="2177295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740843" y="426761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521560" y="263896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880222" y="4140348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827467" y="4632158"/>
            <a:ext cx="884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767175" y="2582575"/>
            <a:ext cx="13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676826" y="209104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8149099" y="495728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801781" y="328690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6314857" y="417663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6314857" y="463830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676827" y="214715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839284" y="430928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700674" y="290077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10178865" y="303419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10097635" y="4140348"/>
            <a:ext cx="13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10178865" y="4602013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10043943" y="266209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55D34CC-97A3-472F-9B22-973E2B2EFFAD}"/>
              </a:ext>
            </a:extLst>
          </p:cNvPr>
          <p:cNvGrpSpPr/>
          <p:nvPr/>
        </p:nvGrpSpPr>
        <p:grpSpPr>
          <a:xfrm>
            <a:off x="7890357" y="2829873"/>
            <a:ext cx="2118524" cy="1798654"/>
            <a:chOff x="8112373" y="2537483"/>
            <a:chExt cx="2118524" cy="17986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E5A0D-A241-4680-9726-6AA5D5AB4AFC}"/>
                </a:ext>
              </a:extLst>
            </p:cNvPr>
            <p:cNvSpPr/>
            <p:nvPr/>
          </p:nvSpPr>
          <p:spPr>
            <a:xfrm>
              <a:off x="811237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3B986B-3230-48ED-8816-6E09568D3037}"/>
                </a:ext>
              </a:extLst>
            </p:cNvPr>
            <p:cNvSpPr/>
            <p:nvPr/>
          </p:nvSpPr>
          <p:spPr>
            <a:xfrm>
              <a:off x="8581296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5C4DB9-099F-41FE-B9CE-BA101E480D40}"/>
                </a:ext>
              </a:extLst>
            </p:cNvPr>
            <p:cNvSpPr/>
            <p:nvPr/>
          </p:nvSpPr>
          <p:spPr>
            <a:xfrm>
              <a:off x="946094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054D8E-C6EF-4899-B9EC-34ADAD86CD31}"/>
                </a:ext>
              </a:extLst>
            </p:cNvPr>
            <p:cNvSpPr txBox="1"/>
            <p:nvPr/>
          </p:nvSpPr>
          <p:spPr>
            <a:xfrm>
              <a:off x="8890281" y="3158247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82609A-061D-47CA-9D02-C710F157CB74}"/>
                </a:ext>
              </a:extLst>
            </p:cNvPr>
            <p:cNvSpPr/>
            <p:nvPr/>
          </p:nvSpPr>
          <p:spPr>
            <a:xfrm>
              <a:off x="9909351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453849" y="668216"/>
            <a:ext cx="31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Seq2seq.eval()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>
            <a:off x="4820372" y="4628527"/>
            <a:ext cx="1391187" cy="97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AC1BB0-02EF-4D91-B293-9347B1C756BC}"/>
              </a:ext>
            </a:extLst>
          </p:cNvPr>
          <p:cNvCxnSpPr>
            <a:cxnSpLocks/>
          </p:cNvCxnSpPr>
          <p:nvPr/>
        </p:nvCxnSpPr>
        <p:spPr>
          <a:xfrm flipV="1">
            <a:off x="4820372" y="3792012"/>
            <a:ext cx="517204" cy="6863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5489341" y="3673104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8939484-2381-4784-AD45-7A66CD77D9C4}"/>
              </a:ext>
            </a:extLst>
          </p:cNvPr>
          <p:cNvSpPr txBox="1"/>
          <p:nvPr/>
        </p:nvSpPr>
        <p:spPr>
          <a:xfrm>
            <a:off x="4631335" y="3290921"/>
            <a:ext cx="196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Context=</a:t>
            </a:r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499493" y="290188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4427439" y="1704473"/>
            <a:ext cx="301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then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5139117" y="250066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72C52B-BFA0-4FAF-8B61-F122100D6F4A}"/>
              </a:ext>
            </a:extLst>
          </p:cNvPr>
          <p:cNvCxnSpPr>
            <a:cxnSpLocks/>
          </p:cNvCxnSpPr>
          <p:nvPr/>
        </p:nvCxnSpPr>
        <p:spPr>
          <a:xfrm>
            <a:off x="3827467" y="3100625"/>
            <a:ext cx="1063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460139" y="289183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5930675" y="2104583"/>
            <a:ext cx="5902" cy="396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A8CC4EE5-4D1C-4DEB-9FB2-FBA6E771CAD1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845539" y="2712123"/>
            <a:ext cx="36289" cy="3816068"/>
          </a:xfrm>
          <a:prstGeom prst="bentConnector3">
            <a:avLst>
              <a:gd name="adj1" fmla="val 30005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740FFDFD-5539-4294-899A-EF2466697AC0}"/>
              </a:ext>
            </a:extLst>
          </p:cNvPr>
          <p:cNvCxnSpPr>
            <a:cxnSpLocks/>
            <a:stCxn id="41" idx="2"/>
            <a:endCxn id="57" idx="2"/>
          </p:cNvCxnSpPr>
          <p:nvPr/>
        </p:nvCxnSpPr>
        <p:spPr>
          <a:xfrm rot="5400000" flipH="1">
            <a:off x="7736679" y="1566975"/>
            <a:ext cx="910982" cy="5159095"/>
          </a:xfrm>
          <a:prstGeom prst="bentConnector3">
            <a:avLst>
              <a:gd name="adj1" fmla="val -14642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D8E93F7-4336-44F4-BE04-06D9310A18AA}"/>
              </a:ext>
            </a:extLst>
          </p:cNvPr>
          <p:cNvCxnSpPr>
            <a:cxnSpLocks/>
            <a:stCxn id="43" idx="0"/>
            <a:endCxn id="62" idx="0"/>
          </p:cNvCxnSpPr>
          <p:nvPr/>
        </p:nvCxnSpPr>
        <p:spPr>
          <a:xfrm rot="16200000" flipV="1">
            <a:off x="7822946" y="-181896"/>
            <a:ext cx="957626" cy="4730364"/>
          </a:xfrm>
          <a:prstGeom prst="bentConnector3">
            <a:avLst>
              <a:gd name="adj1" fmla="val 1459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49508EB-B6DC-455F-8F55-EBFA2CA0C7F8}"/>
              </a:ext>
            </a:extLst>
          </p:cNvPr>
          <p:cNvSpPr txBox="1"/>
          <p:nvPr/>
        </p:nvSpPr>
        <p:spPr>
          <a:xfrm>
            <a:off x="10740979" y="5003341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60287" y="612949"/>
            <a:ext cx="12064001" cy="583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931868" y="2302061"/>
            <a:ext cx="2103208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075062" y="304088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1514678" y="512242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127999" y="328149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127999" y="438765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127999" y="484931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931868" y="2358165"/>
            <a:ext cx="21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176466" y="444848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127999" y="281983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105112" y="4782548"/>
            <a:ext cx="52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052357" y="5274358"/>
            <a:ext cx="635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080569" y="2301780"/>
            <a:ext cx="118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283265" y="227191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7755538" y="513815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408220" y="346777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5921296" y="435750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5921296" y="481917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283266" y="232802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445723" y="449015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307113" y="308164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9785304" y="321506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9905883" y="4321218"/>
            <a:ext cx="94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9785304" y="4782883"/>
            <a:ext cx="1316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9650382" y="284296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55D34CC-97A3-472F-9B22-973E2B2EFFAD}"/>
              </a:ext>
            </a:extLst>
          </p:cNvPr>
          <p:cNvGrpSpPr/>
          <p:nvPr/>
        </p:nvGrpSpPr>
        <p:grpSpPr>
          <a:xfrm>
            <a:off x="7496796" y="3010743"/>
            <a:ext cx="2118524" cy="1798654"/>
            <a:chOff x="8112373" y="2537483"/>
            <a:chExt cx="2118524" cy="17986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E5A0D-A241-4680-9726-6AA5D5AB4AFC}"/>
                </a:ext>
              </a:extLst>
            </p:cNvPr>
            <p:cNvSpPr/>
            <p:nvPr/>
          </p:nvSpPr>
          <p:spPr>
            <a:xfrm>
              <a:off x="811237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3B986B-3230-48ED-8816-6E09568D3037}"/>
                </a:ext>
              </a:extLst>
            </p:cNvPr>
            <p:cNvSpPr/>
            <p:nvPr/>
          </p:nvSpPr>
          <p:spPr>
            <a:xfrm>
              <a:off x="8581296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5C4DB9-099F-41FE-B9CE-BA101E480D40}"/>
                </a:ext>
              </a:extLst>
            </p:cNvPr>
            <p:cNvSpPr/>
            <p:nvPr/>
          </p:nvSpPr>
          <p:spPr>
            <a:xfrm>
              <a:off x="946094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054D8E-C6EF-4899-B9EC-34ADAD86CD31}"/>
                </a:ext>
              </a:extLst>
            </p:cNvPr>
            <p:cNvSpPr txBox="1"/>
            <p:nvPr/>
          </p:nvSpPr>
          <p:spPr>
            <a:xfrm>
              <a:off x="8890281" y="3158247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82609A-061D-47CA-9D02-C710F157CB74}"/>
                </a:ext>
              </a:extLst>
            </p:cNvPr>
            <p:cNvSpPr/>
            <p:nvPr/>
          </p:nvSpPr>
          <p:spPr>
            <a:xfrm>
              <a:off x="9909351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60287" y="640707"/>
            <a:ext cx="443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AttentionSeq2seq.train()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 flipV="1">
            <a:off x="4770339" y="4819172"/>
            <a:ext cx="1047659" cy="11194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4987695" y="3847576"/>
            <a:ext cx="1008021" cy="6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8939484-2381-4784-AD45-7A66CD77D9C4}"/>
              </a:ext>
            </a:extLst>
          </p:cNvPr>
          <p:cNvSpPr txBox="1"/>
          <p:nvPr/>
        </p:nvSpPr>
        <p:spPr>
          <a:xfrm>
            <a:off x="4910389" y="3502837"/>
            <a:ext cx="10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105932" y="308275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3573121" y="1613787"/>
            <a:ext cx="391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’],Y[:,-1]), stepped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4745556" y="268153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066578" y="307270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5532913" y="2013897"/>
            <a:ext cx="4201" cy="667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E9C26DA-1594-4522-B0E0-6F589AC74061}"/>
              </a:ext>
            </a:extLst>
          </p:cNvPr>
          <p:cNvSpPr/>
          <p:nvPr/>
        </p:nvSpPr>
        <p:spPr>
          <a:xfrm>
            <a:off x="10761456" y="2801577"/>
            <a:ext cx="1105236" cy="7949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C450851-C1BC-4197-A960-654A5A58052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314074" y="1704447"/>
            <a:ext cx="0" cy="10971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3CB2E33-070D-4F47-87F6-F9092151ED51}"/>
              </a:ext>
            </a:extLst>
          </p:cNvPr>
          <p:cNvSpPr txBox="1"/>
          <p:nvPr/>
        </p:nvSpPr>
        <p:spPr>
          <a:xfrm>
            <a:off x="10506484" y="1099950"/>
            <a:ext cx="1615180" cy="6044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BD11D59-8EC2-4AFB-B9B7-508BDDCD2D96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flipV="1">
            <a:off x="11314074" y="3596491"/>
            <a:ext cx="0" cy="25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5B3E1E-479A-455A-BC7A-1BE37F847491}"/>
              </a:ext>
            </a:extLst>
          </p:cNvPr>
          <p:cNvSpPr txBox="1"/>
          <p:nvPr/>
        </p:nvSpPr>
        <p:spPr>
          <a:xfrm>
            <a:off x="10506484" y="3847576"/>
            <a:ext cx="161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Y_valid_len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CEEFAD4-BE4D-411C-951C-EF120E652718}"/>
              </a:ext>
            </a:extLst>
          </p:cNvPr>
          <p:cNvCxnSpPr>
            <a:cxnSpLocks/>
            <a:stCxn id="81" idx="1"/>
            <a:endCxn id="62" idx="0"/>
          </p:cNvCxnSpPr>
          <p:nvPr/>
        </p:nvCxnSpPr>
        <p:spPr>
          <a:xfrm rot="10800000" flipV="1">
            <a:off x="5532914" y="1402197"/>
            <a:ext cx="4973571" cy="21158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0CBF6B76-EF3F-4432-BA54-02ABA67245DF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451978" y="2892993"/>
            <a:ext cx="36289" cy="3816068"/>
          </a:xfrm>
          <a:prstGeom prst="bentConnector3">
            <a:avLst>
              <a:gd name="adj1" fmla="val 28897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D324A825-B157-4CF7-AE63-F5AB3F4CADC8}"/>
              </a:ext>
            </a:extLst>
          </p:cNvPr>
          <p:cNvCxnSpPr>
            <a:cxnSpLocks/>
            <a:stCxn id="41" idx="2"/>
            <a:endCxn id="92" idx="2"/>
          </p:cNvCxnSpPr>
          <p:nvPr/>
        </p:nvCxnSpPr>
        <p:spPr>
          <a:xfrm rot="5400000">
            <a:off x="7128224" y="2014377"/>
            <a:ext cx="481426" cy="6018439"/>
          </a:xfrm>
          <a:prstGeom prst="bentConnector3">
            <a:avLst>
              <a:gd name="adj1" fmla="val 2685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A8B8B3F-6359-4037-AE97-39D34D2EAC5B}"/>
              </a:ext>
            </a:extLst>
          </p:cNvPr>
          <p:cNvSpPr txBox="1"/>
          <p:nvPr/>
        </p:nvSpPr>
        <p:spPr>
          <a:xfrm>
            <a:off x="10331095" y="5162896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778793-CA99-4786-B080-E4B81F0D5E39}"/>
              </a:ext>
            </a:extLst>
          </p:cNvPr>
          <p:cNvCxnSpPr>
            <a:cxnSpLocks/>
          </p:cNvCxnSpPr>
          <p:nvPr/>
        </p:nvCxnSpPr>
        <p:spPr>
          <a:xfrm flipV="1">
            <a:off x="3045508" y="2819829"/>
            <a:ext cx="38097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A1AD8B3-5697-4409-982F-F45A306F0335}"/>
              </a:ext>
            </a:extLst>
          </p:cNvPr>
          <p:cNvCxnSpPr>
            <a:cxnSpLocks/>
          </p:cNvCxnSpPr>
          <p:nvPr/>
        </p:nvCxnSpPr>
        <p:spPr>
          <a:xfrm>
            <a:off x="3805073" y="5365820"/>
            <a:ext cx="849615" cy="572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DA55A22-C85D-458D-9A22-C7E832104EDA}"/>
              </a:ext>
            </a:extLst>
          </p:cNvPr>
          <p:cNvSpPr/>
          <p:nvPr/>
        </p:nvSpPr>
        <p:spPr>
          <a:xfrm>
            <a:off x="3105113" y="3072704"/>
            <a:ext cx="1874628" cy="16796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14C277-6EBE-4782-A7CE-79941C3BE5FC}"/>
              </a:ext>
            </a:extLst>
          </p:cNvPr>
          <p:cNvSpPr/>
          <p:nvPr/>
        </p:nvSpPr>
        <p:spPr>
          <a:xfrm>
            <a:off x="3661614" y="3203838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AE7F9FA-5EB4-46BD-93DE-E7C7051523E5}"/>
              </a:ext>
            </a:extLst>
          </p:cNvPr>
          <p:cNvSpPr/>
          <p:nvPr/>
        </p:nvSpPr>
        <p:spPr>
          <a:xfrm>
            <a:off x="3661614" y="3708974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ADFE17C-551A-422F-A1A2-22ED595DBDF6}"/>
              </a:ext>
            </a:extLst>
          </p:cNvPr>
          <p:cNvSpPr/>
          <p:nvPr/>
        </p:nvSpPr>
        <p:spPr>
          <a:xfrm>
            <a:off x="3661614" y="4194465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queries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4385066-BD33-4D8D-9C09-15DD06405C97}"/>
              </a:ext>
            </a:extLst>
          </p:cNvPr>
          <p:cNvSpPr txBox="1"/>
          <p:nvPr/>
        </p:nvSpPr>
        <p:spPr>
          <a:xfrm>
            <a:off x="3973878" y="4864199"/>
            <a:ext cx="77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1F9F008-A4D1-4B03-9F14-29D17A1CB9AA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3247173" y="2974063"/>
            <a:ext cx="577670" cy="25121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8F429A4B-BE51-44AB-A5D8-9D01020D6034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3003602" y="3235628"/>
            <a:ext cx="1064814" cy="25121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E317D4E-DC87-4A5D-AED7-BDCD084775B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629480" y="5063621"/>
            <a:ext cx="344398" cy="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FADF46A-EE5A-496B-8A84-062E775BE237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4359717" y="4563797"/>
            <a:ext cx="0" cy="300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177</Words>
  <Application>Microsoft Office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Qingcheng Zhu</dc:creator>
  <cp:lastModifiedBy>Qingcheng Zhu</cp:lastModifiedBy>
  <cp:revision>57</cp:revision>
  <dcterms:created xsi:type="dcterms:W3CDTF">2024-04-04T08:55:28Z</dcterms:created>
  <dcterms:modified xsi:type="dcterms:W3CDTF">2024-05-22T10:31:53Z</dcterms:modified>
</cp:coreProperties>
</file>