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2" r:id="rId2"/>
  </p:sldMasterIdLst>
  <p:sldIdLst>
    <p:sldId id="284" r:id="rId3"/>
    <p:sldId id="370" r:id="rId4"/>
    <p:sldId id="371" r:id="rId5"/>
    <p:sldId id="345" r:id="rId6"/>
    <p:sldId id="373" r:id="rId7"/>
    <p:sldId id="372" r:id="rId8"/>
    <p:sldId id="374" r:id="rId9"/>
    <p:sldId id="376" r:id="rId10"/>
    <p:sldId id="375" r:id="rId11"/>
    <p:sldId id="3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2B05DB-CD7E-411E-AE70-F216BAC54971}" v="403" dt="2024-08-27T02:55:06.7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65"/>
  </p:normalViewPr>
  <p:slideViewPr>
    <p:cSldViewPr snapToGrid="0">
      <p:cViewPr>
        <p:scale>
          <a:sx n="95" d="100"/>
          <a:sy n="95" d="100"/>
        </p:scale>
        <p:origin x="68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C0B82-B0A1-C319-0CD4-9859AA18F8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872847-ADBC-23C5-F0A1-62EA74D841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714CDB-8175-5BDB-9AC0-B7B3D2A0D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A5393-9BF9-A74E-B943-47156EF8A3BD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E12BF-A489-CA8E-28AD-5CE111C28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B4598-EF05-3B77-3A21-F30B4AD5E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AAAC7-A59E-114D-A6F9-66DC66F1B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545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2B789-B7DF-9AB1-099C-483EABFFC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DB80D0-8916-B86A-38E9-029CC4FEBA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EA12F-08F5-FCCC-2518-4928FC27C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A5393-9BF9-A74E-B943-47156EF8A3BD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910E0-350F-D408-17A3-1357ED187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1F85D-64C0-9807-37C2-9A5BA856B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AAAC7-A59E-114D-A6F9-66DC66F1B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400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58E881-C97A-8D65-E1BB-ACB2A98DB7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AB71A4-999B-FD1E-8781-E6F4B92DD4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908A5-CFCB-B8AA-CEC4-5A6548A01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A5393-9BF9-A74E-B943-47156EF8A3BD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8736BC-4302-B9D1-B6F9-6D45E71D7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8FA11-B936-CDCA-1AC7-03A0C968C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AAAC7-A59E-114D-A6F9-66DC66F1B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3943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ver 1">
    <p:bg>
      <p:bgPr>
        <a:gradFill>
          <a:gsLst>
            <a:gs pos="0">
              <a:srgbClr val="962A8B"/>
            </a:gs>
            <a:gs pos="100000">
              <a:schemeClr val="accent1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A365323-3F4C-42A2-A8C5-E7C02EECE16E}"/>
              </a:ext>
            </a:extLst>
          </p:cNvPr>
          <p:cNvSpPr/>
          <p:nvPr userDrawn="1"/>
        </p:nvSpPr>
        <p:spPr>
          <a:xfrm>
            <a:off x="-516" y="0"/>
            <a:ext cx="12192000" cy="6872268"/>
          </a:xfrm>
          <a:custGeom>
            <a:avLst/>
            <a:gdLst>
              <a:gd name="connsiteX0" fmla="*/ 0 w 12192000"/>
              <a:gd name="connsiteY0" fmla="*/ 0 h 6857754"/>
              <a:gd name="connsiteX1" fmla="*/ 12192000 w 12192000"/>
              <a:gd name="connsiteY1" fmla="*/ 0 h 6857754"/>
              <a:gd name="connsiteX2" fmla="*/ 12192000 w 12192000"/>
              <a:gd name="connsiteY2" fmla="*/ 5240201 h 6857754"/>
              <a:gd name="connsiteX3" fmla="*/ 10416728 w 12192000"/>
              <a:gd name="connsiteY3" fmla="*/ 5286255 h 6857754"/>
              <a:gd name="connsiteX4" fmla="*/ 8988458 w 12192000"/>
              <a:gd name="connsiteY4" fmla="*/ 6493085 h 6857754"/>
              <a:gd name="connsiteX5" fmla="*/ 10312164 w 12192000"/>
              <a:gd name="connsiteY5" fmla="*/ 6259192 h 6857754"/>
              <a:gd name="connsiteX6" fmla="*/ 12192000 w 12192000"/>
              <a:gd name="connsiteY6" fmla="*/ 6857754 h 6857754"/>
              <a:gd name="connsiteX7" fmla="*/ 3635124 w 12192000"/>
              <a:gd name="connsiteY7" fmla="*/ 6857754 h 6857754"/>
              <a:gd name="connsiteX8" fmla="*/ 0 w 12192000"/>
              <a:gd name="connsiteY8" fmla="*/ 2702136 h 6857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57754">
                <a:moveTo>
                  <a:pt x="0" y="0"/>
                </a:moveTo>
                <a:lnTo>
                  <a:pt x="12192000" y="0"/>
                </a:lnTo>
                <a:lnTo>
                  <a:pt x="12192000" y="5240201"/>
                </a:lnTo>
                <a:cubicBezTo>
                  <a:pt x="12134360" y="5220505"/>
                  <a:pt x="11296689" y="4822814"/>
                  <a:pt x="10416728" y="5286255"/>
                </a:cubicBezTo>
                <a:cubicBezTo>
                  <a:pt x="9967189" y="5522755"/>
                  <a:pt x="9070284" y="6395472"/>
                  <a:pt x="8988458" y="6493085"/>
                </a:cubicBezTo>
                <a:cubicBezTo>
                  <a:pt x="9362107" y="6178090"/>
                  <a:pt x="9534740" y="6023417"/>
                  <a:pt x="10312164" y="6259192"/>
                </a:cubicBezTo>
                <a:cubicBezTo>
                  <a:pt x="10997769" y="6466727"/>
                  <a:pt x="11756510" y="6798522"/>
                  <a:pt x="12192000" y="6857754"/>
                </a:cubicBezTo>
                <a:lnTo>
                  <a:pt x="3635124" y="6857754"/>
                </a:lnTo>
                <a:cubicBezTo>
                  <a:pt x="1517628" y="6213427"/>
                  <a:pt x="0" y="4456117"/>
                  <a:pt x="0" y="2702136"/>
                </a:cubicBezTo>
                <a:close/>
              </a:path>
            </a:pathLst>
          </a:custGeom>
          <a:solidFill>
            <a:srgbClr val="FFFFFF"/>
          </a:solidFill>
          <a:ln w="1448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03513" y="1988840"/>
            <a:ext cx="5112568" cy="1296144"/>
          </a:xfrm>
        </p:spPr>
        <p:txBody>
          <a:bodyPr vert="horz" lIns="0" tIns="0" rIns="0" bIns="0" rtlCol="0" anchor="t">
            <a:noAutofit/>
          </a:bodyPr>
          <a:lstStyle>
            <a:lvl1pPr>
              <a:defRPr kumimoji="0" lang="en-AU" sz="4300" i="0" u="none" strike="noStrike" cap="none" spc="0" normalizeH="0" baseline="0" dirty="0">
                <a:ln>
                  <a:noFill/>
                </a:ln>
                <a:solidFill>
                  <a:srgbClr val="51247A"/>
                </a:solidFill>
                <a:effectLst/>
                <a:uLnTx/>
                <a:uFillTx/>
                <a:latin typeface="+mn-lt"/>
              </a:defRPr>
            </a:lvl1pPr>
          </a:lstStyle>
          <a:p>
            <a:pPr marL="0" marR="0" lvl="0" indent="0" fontAlgn="auto">
              <a:spcAft>
                <a:spcPts val="0"/>
              </a:spcAft>
              <a:buClrTx/>
              <a:buSzTx/>
              <a:buFontTx/>
              <a:tabLst/>
            </a:pPr>
            <a:r>
              <a:rPr lang="en-US"/>
              <a:t>Presentation title goes here</a:t>
            </a:r>
            <a:endParaRPr lang="en-AU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703485" y="3515866"/>
            <a:ext cx="5116831" cy="246221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>
              <a:defRPr lang="en-US" sz="1600" b="1" spc="0" baseline="0" dirty="0">
                <a:solidFill>
                  <a:srgbClr val="999490"/>
                </a:solidFill>
                <a:latin typeface="+mn-lt"/>
                <a:ea typeface="+mj-ea"/>
                <a:cs typeface="+mj-cs"/>
              </a:defRPr>
            </a:lvl1pPr>
          </a:lstStyle>
          <a:p>
            <a:pPr lvl="0">
              <a:lnSpc>
                <a:spcPct val="100000"/>
              </a:lnSpc>
              <a:spcBef>
                <a:spcPct val="0"/>
              </a:spcBef>
            </a:pPr>
            <a:r>
              <a:rPr lang="en-US"/>
              <a:t>Presentation subtitle goes 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F98853-2263-DFE9-D4DB-3497445667D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14000" y="360000"/>
            <a:ext cx="1512000" cy="39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3341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1">
    <p:bg>
      <p:bgPr>
        <a:gradFill>
          <a:gsLst>
            <a:gs pos="0">
              <a:srgbClr val="962A8B"/>
            </a:gs>
            <a:gs pos="100000">
              <a:schemeClr val="accent1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A365323-3F4C-42A2-A8C5-E7C02EECE16E}"/>
              </a:ext>
            </a:extLst>
          </p:cNvPr>
          <p:cNvSpPr/>
          <p:nvPr userDrawn="1"/>
        </p:nvSpPr>
        <p:spPr>
          <a:xfrm>
            <a:off x="-516" y="0"/>
            <a:ext cx="12192000" cy="6872268"/>
          </a:xfrm>
          <a:custGeom>
            <a:avLst/>
            <a:gdLst>
              <a:gd name="connsiteX0" fmla="*/ 0 w 12192000"/>
              <a:gd name="connsiteY0" fmla="*/ 0 h 6857754"/>
              <a:gd name="connsiteX1" fmla="*/ 12192000 w 12192000"/>
              <a:gd name="connsiteY1" fmla="*/ 0 h 6857754"/>
              <a:gd name="connsiteX2" fmla="*/ 12192000 w 12192000"/>
              <a:gd name="connsiteY2" fmla="*/ 5240201 h 6857754"/>
              <a:gd name="connsiteX3" fmla="*/ 10416728 w 12192000"/>
              <a:gd name="connsiteY3" fmla="*/ 5286255 h 6857754"/>
              <a:gd name="connsiteX4" fmla="*/ 8988458 w 12192000"/>
              <a:gd name="connsiteY4" fmla="*/ 6493085 h 6857754"/>
              <a:gd name="connsiteX5" fmla="*/ 10312164 w 12192000"/>
              <a:gd name="connsiteY5" fmla="*/ 6259192 h 6857754"/>
              <a:gd name="connsiteX6" fmla="*/ 12192000 w 12192000"/>
              <a:gd name="connsiteY6" fmla="*/ 6857754 h 6857754"/>
              <a:gd name="connsiteX7" fmla="*/ 3635124 w 12192000"/>
              <a:gd name="connsiteY7" fmla="*/ 6857754 h 6857754"/>
              <a:gd name="connsiteX8" fmla="*/ 0 w 12192000"/>
              <a:gd name="connsiteY8" fmla="*/ 2702136 h 6857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57754">
                <a:moveTo>
                  <a:pt x="0" y="0"/>
                </a:moveTo>
                <a:lnTo>
                  <a:pt x="12192000" y="0"/>
                </a:lnTo>
                <a:lnTo>
                  <a:pt x="12192000" y="5240201"/>
                </a:lnTo>
                <a:cubicBezTo>
                  <a:pt x="12134360" y="5220505"/>
                  <a:pt x="11296689" y="4822814"/>
                  <a:pt x="10416728" y="5286255"/>
                </a:cubicBezTo>
                <a:cubicBezTo>
                  <a:pt x="9967189" y="5522755"/>
                  <a:pt x="9070284" y="6395472"/>
                  <a:pt x="8988458" y="6493085"/>
                </a:cubicBezTo>
                <a:cubicBezTo>
                  <a:pt x="9362107" y="6178090"/>
                  <a:pt x="9534740" y="6023417"/>
                  <a:pt x="10312164" y="6259192"/>
                </a:cubicBezTo>
                <a:cubicBezTo>
                  <a:pt x="10997769" y="6466727"/>
                  <a:pt x="11756510" y="6798522"/>
                  <a:pt x="12192000" y="6857754"/>
                </a:cubicBezTo>
                <a:lnTo>
                  <a:pt x="3635124" y="6857754"/>
                </a:lnTo>
                <a:cubicBezTo>
                  <a:pt x="1517628" y="6213427"/>
                  <a:pt x="0" y="4456117"/>
                  <a:pt x="0" y="2702136"/>
                </a:cubicBezTo>
                <a:close/>
              </a:path>
            </a:pathLst>
          </a:custGeom>
          <a:solidFill>
            <a:srgbClr val="FFFFFF"/>
          </a:solidFill>
          <a:ln w="1448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03513" y="1988840"/>
            <a:ext cx="5112568" cy="1296144"/>
          </a:xfrm>
        </p:spPr>
        <p:txBody>
          <a:bodyPr vert="horz" lIns="0" tIns="0" rIns="0" bIns="0" rtlCol="0" anchor="t">
            <a:noAutofit/>
          </a:bodyPr>
          <a:lstStyle>
            <a:lvl1pPr>
              <a:defRPr kumimoji="0" lang="en-AU" sz="4300" i="0" u="none" strike="noStrike" cap="none" spc="0" normalizeH="0" baseline="0" dirty="0">
                <a:ln>
                  <a:noFill/>
                </a:ln>
                <a:solidFill>
                  <a:srgbClr val="51247A"/>
                </a:solidFill>
                <a:effectLst/>
                <a:uLnTx/>
                <a:uFillTx/>
                <a:latin typeface="+mn-lt"/>
              </a:defRPr>
            </a:lvl1pPr>
          </a:lstStyle>
          <a:p>
            <a:pPr marL="0" marR="0" lvl="0" indent="0" fontAlgn="auto">
              <a:spcAft>
                <a:spcPts val="0"/>
              </a:spcAft>
              <a:buClrTx/>
              <a:buSzTx/>
              <a:buFontTx/>
              <a:tabLst/>
            </a:pPr>
            <a:r>
              <a:rPr lang="en-US"/>
              <a:t>Presentation title goes here</a:t>
            </a:r>
            <a:endParaRPr lang="en-AU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703485" y="3515866"/>
            <a:ext cx="5116831" cy="246221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>
              <a:defRPr lang="en-US" sz="1600" b="1" spc="0" baseline="0" dirty="0">
                <a:solidFill>
                  <a:srgbClr val="999490"/>
                </a:solidFill>
                <a:latin typeface="+mn-lt"/>
                <a:ea typeface="+mj-ea"/>
                <a:cs typeface="+mj-cs"/>
              </a:defRPr>
            </a:lvl1pPr>
          </a:lstStyle>
          <a:p>
            <a:pPr lvl="0">
              <a:lnSpc>
                <a:spcPct val="100000"/>
              </a:lnSpc>
              <a:spcBef>
                <a:spcPct val="0"/>
              </a:spcBef>
            </a:pPr>
            <a:r>
              <a:rPr lang="en-US"/>
              <a:t>Presentation subtitle goes 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F98853-2263-DFE9-D4DB-3497445667D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14000" y="360000"/>
            <a:ext cx="1512000" cy="39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2767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97F7E37-8565-4210-8CB9-D04B2BAF361C}"/>
              </a:ext>
            </a:extLst>
          </p:cNvPr>
          <p:cNvSpPr/>
          <p:nvPr userDrawn="1"/>
        </p:nvSpPr>
        <p:spPr>
          <a:xfrm>
            <a:off x="-516" y="0"/>
            <a:ext cx="12192000" cy="6872268"/>
          </a:xfrm>
          <a:custGeom>
            <a:avLst/>
            <a:gdLst>
              <a:gd name="connsiteX0" fmla="*/ 0 w 12192000"/>
              <a:gd name="connsiteY0" fmla="*/ 0 h 6857754"/>
              <a:gd name="connsiteX1" fmla="*/ 12192000 w 12192000"/>
              <a:gd name="connsiteY1" fmla="*/ 0 h 6857754"/>
              <a:gd name="connsiteX2" fmla="*/ 12192000 w 12192000"/>
              <a:gd name="connsiteY2" fmla="*/ 5240201 h 6857754"/>
              <a:gd name="connsiteX3" fmla="*/ 10416728 w 12192000"/>
              <a:gd name="connsiteY3" fmla="*/ 5286255 h 6857754"/>
              <a:gd name="connsiteX4" fmla="*/ 8988458 w 12192000"/>
              <a:gd name="connsiteY4" fmla="*/ 6493085 h 6857754"/>
              <a:gd name="connsiteX5" fmla="*/ 10312164 w 12192000"/>
              <a:gd name="connsiteY5" fmla="*/ 6259192 h 6857754"/>
              <a:gd name="connsiteX6" fmla="*/ 12192000 w 12192000"/>
              <a:gd name="connsiteY6" fmla="*/ 6857754 h 6857754"/>
              <a:gd name="connsiteX7" fmla="*/ 3635124 w 12192000"/>
              <a:gd name="connsiteY7" fmla="*/ 6857754 h 6857754"/>
              <a:gd name="connsiteX8" fmla="*/ 0 w 12192000"/>
              <a:gd name="connsiteY8" fmla="*/ 2702136 h 6857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57754">
                <a:moveTo>
                  <a:pt x="0" y="0"/>
                </a:moveTo>
                <a:lnTo>
                  <a:pt x="12192000" y="0"/>
                </a:lnTo>
                <a:lnTo>
                  <a:pt x="12192000" y="5240201"/>
                </a:lnTo>
                <a:cubicBezTo>
                  <a:pt x="12134360" y="5220505"/>
                  <a:pt x="11296689" y="4822814"/>
                  <a:pt x="10416728" y="5286255"/>
                </a:cubicBezTo>
                <a:cubicBezTo>
                  <a:pt x="9967189" y="5522755"/>
                  <a:pt x="9070284" y="6395472"/>
                  <a:pt x="8988458" y="6493085"/>
                </a:cubicBezTo>
                <a:cubicBezTo>
                  <a:pt x="9362107" y="6178090"/>
                  <a:pt x="9534740" y="6023417"/>
                  <a:pt x="10312164" y="6259192"/>
                </a:cubicBezTo>
                <a:cubicBezTo>
                  <a:pt x="10997769" y="6466727"/>
                  <a:pt x="11756510" y="6798522"/>
                  <a:pt x="12192000" y="6857754"/>
                </a:cubicBezTo>
                <a:lnTo>
                  <a:pt x="3635124" y="6857754"/>
                </a:lnTo>
                <a:cubicBezTo>
                  <a:pt x="1517628" y="6213427"/>
                  <a:pt x="0" y="4456117"/>
                  <a:pt x="0" y="2702136"/>
                </a:cubicBezTo>
                <a:close/>
              </a:path>
            </a:pathLst>
          </a:custGeom>
          <a:gradFill flip="none" rotWithShape="1">
            <a:gsLst>
              <a:gs pos="46000">
                <a:srgbClr val="51247A"/>
              </a:gs>
              <a:gs pos="100000">
                <a:srgbClr val="962A8B"/>
              </a:gs>
            </a:gsLst>
            <a:lin ang="10800000" scaled="1"/>
            <a:tileRect/>
          </a:gradFill>
          <a:ln w="1448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2B1D37"/>
              </a:solidFill>
              <a:effectLst/>
              <a:uLnTx/>
              <a:uFillTx/>
              <a:latin typeface="Gotham Book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5CEF5EBB-02AF-4BB0-8215-ABDBBF0D0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03513" y="1988840"/>
            <a:ext cx="5112568" cy="1296144"/>
          </a:xfrm>
        </p:spPr>
        <p:txBody>
          <a:bodyPr vert="horz" lIns="0" tIns="0" rIns="0" bIns="0" rtlCol="0" anchor="t">
            <a:noAutofit/>
          </a:bodyPr>
          <a:lstStyle>
            <a:lvl1pPr>
              <a:defRPr kumimoji="0" lang="en-AU" sz="430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</a:defRPr>
            </a:lvl1pPr>
          </a:lstStyle>
          <a:p>
            <a:pPr marL="0" marR="0" lvl="0" indent="0" fontAlgn="auto">
              <a:spcAft>
                <a:spcPts val="0"/>
              </a:spcAft>
              <a:buClrTx/>
              <a:buSzTx/>
              <a:buFontTx/>
              <a:tabLst/>
            </a:pPr>
            <a:r>
              <a:rPr lang="en-US"/>
              <a:t>Presentation title goes here</a:t>
            </a:r>
            <a:endParaRPr lang="en-AU"/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B0C04C2E-5E9B-4744-BB83-74543AFA907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03485" y="3515866"/>
            <a:ext cx="5116831" cy="246221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>
              <a:defRPr lang="en-US" sz="1600" b="1" spc="0" baseline="0" dirty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 lvl="0">
              <a:lnSpc>
                <a:spcPct val="100000"/>
              </a:lnSpc>
              <a:spcBef>
                <a:spcPct val="0"/>
              </a:spcBef>
            </a:pPr>
            <a:r>
              <a:rPr lang="en-US"/>
              <a:t>Presentation subtitle goes here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7F9C90-1B55-A440-3671-71EC9ADE53E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14000" y="360000"/>
            <a:ext cx="1512000" cy="39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5816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 3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AC95EBE-2B41-83C2-04AE-F53ADADC554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517" y="-1"/>
            <a:ext cx="12192000" cy="6872268"/>
          </a:xfrm>
          <a:custGeom>
            <a:avLst/>
            <a:gdLst>
              <a:gd name="connsiteX0" fmla="*/ 0 w 12192000"/>
              <a:gd name="connsiteY0" fmla="*/ 0 h 6872268"/>
              <a:gd name="connsiteX1" fmla="*/ 12192000 w 12192000"/>
              <a:gd name="connsiteY1" fmla="*/ 0 h 6872268"/>
              <a:gd name="connsiteX2" fmla="*/ 12192000 w 12192000"/>
              <a:gd name="connsiteY2" fmla="*/ 5251292 h 6872268"/>
              <a:gd name="connsiteX3" fmla="*/ 10416728 w 12192000"/>
              <a:gd name="connsiteY3" fmla="*/ 5297443 h 6872268"/>
              <a:gd name="connsiteX4" fmla="*/ 8988458 w 12192000"/>
              <a:gd name="connsiteY4" fmla="*/ 6506827 h 6872268"/>
              <a:gd name="connsiteX5" fmla="*/ 10312164 w 12192000"/>
              <a:gd name="connsiteY5" fmla="*/ 6272439 h 6872268"/>
              <a:gd name="connsiteX6" fmla="*/ 12192000 w 12192000"/>
              <a:gd name="connsiteY6" fmla="*/ 6872268 h 6872268"/>
              <a:gd name="connsiteX7" fmla="*/ 3635124 w 12192000"/>
              <a:gd name="connsiteY7" fmla="*/ 6872268 h 6872268"/>
              <a:gd name="connsiteX8" fmla="*/ 0 w 12192000"/>
              <a:gd name="connsiteY8" fmla="*/ 2707855 h 6872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72268">
                <a:moveTo>
                  <a:pt x="0" y="0"/>
                </a:moveTo>
                <a:lnTo>
                  <a:pt x="12192000" y="0"/>
                </a:lnTo>
                <a:lnTo>
                  <a:pt x="12192000" y="5251292"/>
                </a:lnTo>
                <a:cubicBezTo>
                  <a:pt x="12134360" y="5231554"/>
                  <a:pt x="11296689" y="4833021"/>
                  <a:pt x="10416728" y="5297443"/>
                </a:cubicBezTo>
                <a:cubicBezTo>
                  <a:pt x="9967189" y="5534444"/>
                  <a:pt x="9070284" y="6409008"/>
                  <a:pt x="8988458" y="6506827"/>
                </a:cubicBezTo>
                <a:cubicBezTo>
                  <a:pt x="9362107" y="6191166"/>
                  <a:pt x="9534740" y="6036165"/>
                  <a:pt x="10312164" y="6272439"/>
                </a:cubicBezTo>
                <a:cubicBezTo>
                  <a:pt x="10997769" y="6480414"/>
                  <a:pt x="11756510" y="6812911"/>
                  <a:pt x="12192000" y="6872268"/>
                </a:cubicBezTo>
                <a:lnTo>
                  <a:pt x="3635124" y="6872268"/>
                </a:lnTo>
                <a:cubicBezTo>
                  <a:pt x="1517628" y="6226578"/>
                  <a:pt x="0" y="4465548"/>
                  <a:pt x="0" y="2707855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lang="en-AU"/>
              <a:t>Insert image and send to back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FE9A60ED-79D3-4B3F-A150-9831CF0023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87492" y="2827030"/>
            <a:ext cx="5112568" cy="1296144"/>
          </a:xfrm>
        </p:spPr>
        <p:txBody>
          <a:bodyPr vert="horz" lIns="0" tIns="0" rIns="0" bIns="0" rtlCol="0" anchor="t">
            <a:noAutofit/>
          </a:bodyPr>
          <a:lstStyle>
            <a:lvl1pPr>
              <a:defRPr kumimoji="0" lang="en-AU" sz="430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</a:defRPr>
            </a:lvl1pPr>
          </a:lstStyle>
          <a:p>
            <a:pPr marL="0" marR="0" lvl="0" indent="0" fontAlgn="auto">
              <a:spcAft>
                <a:spcPts val="0"/>
              </a:spcAft>
              <a:buClrTx/>
              <a:buSzTx/>
              <a:buFontTx/>
              <a:tabLst/>
            </a:pPr>
            <a:r>
              <a:rPr lang="en-US"/>
              <a:t>Presentation title goes here</a:t>
            </a:r>
            <a:endParaRPr lang="en-AU"/>
          </a:p>
        </p:txBody>
      </p:sp>
      <p:sp>
        <p:nvSpPr>
          <p:cNvPr id="25" name="Text Placeholder 6">
            <a:extLst>
              <a:ext uri="{FF2B5EF4-FFF2-40B4-BE49-F238E27FC236}">
                <a16:creationId xmlns:a16="http://schemas.microsoft.com/office/drawing/2014/main" id="{BCDA3659-A7C6-451A-99C1-5E9DC9C183D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87464" y="4354056"/>
            <a:ext cx="5116831" cy="246221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>
              <a:defRPr lang="en-US" sz="1600" b="1" spc="0" baseline="0" dirty="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</a:lstStyle>
          <a:p>
            <a:pPr lvl="0">
              <a:lnSpc>
                <a:spcPct val="100000"/>
              </a:lnSpc>
              <a:spcBef>
                <a:spcPct val="0"/>
              </a:spcBef>
            </a:pPr>
            <a:r>
              <a:rPr lang="en-US"/>
              <a:t>Presentation subtitle goes here</a:t>
            </a:r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3BFDD502-55B1-4F89-AAFD-9DDC1140D50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14000" y="360000"/>
            <a:ext cx="1508400" cy="392400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 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21251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19C6CF3-60A7-899D-2A0B-5CB145E232E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517" y="-1"/>
            <a:ext cx="12192000" cy="6872268"/>
          </a:xfrm>
          <a:custGeom>
            <a:avLst/>
            <a:gdLst>
              <a:gd name="connsiteX0" fmla="*/ 0 w 12192000"/>
              <a:gd name="connsiteY0" fmla="*/ 0 h 6872268"/>
              <a:gd name="connsiteX1" fmla="*/ 12192000 w 12192000"/>
              <a:gd name="connsiteY1" fmla="*/ 0 h 6872268"/>
              <a:gd name="connsiteX2" fmla="*/ 12192000 w 12192000"/>
              <a:gd name="connsiteY2" fmla="*/ 5251292 h 6872268"/>
              <a:gd name="connsiteX3" fmla="*/ 10416728 w 12192000"/>
              <a:gd name="connsiteY3" fmla="*/ 5297443 h 6872268"/>
              <a:gd name="connsiteX4" fmla="*/ 8988458 w 12192000"/>
              <a:gd name="connsiteY4" fmla="*/ 6506827 h 6872268"/>
              <a:gd name="connsiteX5" fmla="*/ 10312164 w 12192000"/>
              <a:gd name="connsiteY5" fmla="*/ 6272439 h 6872268"/>
              <a:gd name="connsiteX6" fmla="*/ 12192000 w 12192000"/>
              <a:gd name="connsiteY6" fmla="*/ 6872268 h 6872268"/>
              <a:gd name="connsiteX7" fmla="*/ 3635124 w 12192000"/>
              <a:gd name="connsiteY7" fmla="*/ 6872268 h 6872268"/>
              <a:gd name="connsiteX8" fmla="*/ 0 w 12192000"/>
              <a:gd name="connsiteY8" fmla="*/ 2707855 h 6872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72268">
                <a:moveTo>
                  <a:pt x="0" y="0"/>
                </a:moveTo>
                <a:lnTo>
                  <a:pt x="12192000" y="0"/>
                </a:lnTo>
                <a:lnTo>
                  <a:pt x="12192000" y="5251292"/>
                </a:lnTo>
                <a:cubicBezTo>
                  <a:pt x="12134360" y="5231554"/>
                  <a:pt x="11296689" y="4833021"/>
                  <a:pt x="10416728" y="5297443"/>
                </a:cubicBezTo>
                <a:cubicBezTo>
                  <a:pt x="9967189" y="5534444"/>
                  <a:pt x="9070284" y="6409008"/>
                  <a:pt x="8988458" y="6506827"/>
                </a:cubicBezTo>
                <a:cubicBezTo>
                  <a:pt x="9362107" y="6191166"/>
                  <a:pt x="9534740" y="6036165"/>
                  <a:pt x="10312164" y="6272439"/>
                </a:cubicBezTo>
                <a:cubicBezTo>
                  <a:pt x="10997769" y="6480414"/>
                  <a:pt x="11756510" y="6812911"/>
                  <a:pt x="12192000" y="6872268"/>
                </a:cubicBezTo>
                <a:lnTo>
                  <a:pt x="3635124" y="6872268"/>
                </a:lnTo>
                <a:cubicBezTo>
                  <a:pt x="1517628" y="6226578"/>
                  <a:pt x="0" y="4465548"/>
                  <a:pt x="0" y="2707855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lang="en-AU"/>
              <a:t>Insert image and send to back</a:t>
            </a:r>
          </a:p>
        </p:txBody>
      </p:sp>
      <p:sp>
        <p:nvSpPr>
          <p:cNvPr id="9" name="Text Placeholder 27">
            <a:extLst>
              <a:ext uri="{FF2B5EF4-FFF2-40B4-BE49-F238E27FC236}">
                <a16:creationId xmlns:a16="http://schemas.microsoft.com/office/drawing/2014/main" id="{2D5D6F3A-F693-467C-8FA0-0B09E09F297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14000" y="360000"/>
            <a:ext cx="1508400" cy="392400"/>
          </a:xfrm>
          <a:prstGeom prst="rect">
            <a:avLst/>
          </a:prstGeo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 </a:t>
            </a:r>
            <a:endParaRPr lang="en-AU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66432C9E-CC92-4B1E-A531-00A7F945EA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03512" y="2012082"/>
            <a:ext cx="5112568" cy="1296144"/>
          </a:xfrm>
        </p:spPr>
        <p:txBody>
          <a:bodyPr vert="horz" lIns="0" tIns="0" rIns="0" bIns="0" rtlCol="0" anchor="t">
            <a:noAutofit/>
          </a:bodyPr>
          <a:lstStyle>
            <a:lvl1pPr>
              <a:defRPr kumimoji="0" lang="en-AU" sz="430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</a:defRPr>
            </a:lvl1pPr>
          </a:lstStyle>
          <a:p>
            <a:pPr marL="0" marR="0" lvl="0" indent="0" fontAlgn="auto">
              <a:spcAft>
                <a:spcPts val="0"/>
              </a:spcAft>
              <a:buClrTx/>
              <a:buSzTx/>
              <a:buFontTx/>
              <a:tabLst/>
            </a:pPr>
            <a:r>
              <a:rPr lang="en-US"/>
              <a:t>Presentation title goes here</a:t>
            </a:r>
            <a:endParaRPr lang="en-AU"/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08B01333-1B7A-4924-B0F3-974EA92411A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03484" y="3539108"/>
            <a:ext cx="5116831" cy="246221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>
              <a:defRPr lang="en-US" sz="1600" b="1" spc="0" baseline="0" dirty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 lvl="0">
              <a:lnSpc>
                <a:spcPct val="100000"/>
              </a:lnSpc>
              <a:spcBef>
                <a:spcPct val="0"/>
              </a:spcBef>
            </a:pPr>
            <a:r>
              <a:rPr lang="en-US"/>
              <a:t>Presentation 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559179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s 1">
    <p:bg>
      <p:bgPr>
        <a:gradFill flip="none" rotWithShape="1">
          <a:gsLst>
            <a:gs pos="38000">
              <a:schemeClr val="accent1"/>
            </a:gs>
            <a:gs pos="0">
              <a:schemeClr val="accent2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4C178-F6DC-4C1C-8A0F-8DAECF5E36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5" y="763200"/>
            <a:ext cx="10801350" cy="664797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AU" sz="5400" spc="0" baseline="0" dirty="0">
                <a:solidFill>
                  <a:schemeClr val="bg1"/>
                </a:solidFill>
              </a:defRPr>
            </a:lvl1pPr>
          </a:lstStyle>
          <a:p>
            <a:pPr marL="12700" lvl="0">
              <a:lnSpc>
                <a:spcPct val="80000"/>
              </a:lnSpc>
              <a:spcBef>
                <a:spcPts val="100"/>
              </a:spcBef>
            </a:pPr>
            <a:r>
              <a:rPr lang="en-US"/>
              <a:t>Contents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07A89A-CD46-42F0-9B36-FC3C3F99578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95326" y="6526800"/>
            <a:ext cx="3360109" cy="144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A60075-4FD5-4917-9451-8EC631DECF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208568" y="6526800"/>
            <a:ext cx="288032" cy="144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14" name="Content Placeholder 12">
            <a:extLst>
              <a:ext uri="{FF2B5EF4-FFF2-40B4-BE49-F238E27FC236}">
                <a16:creationId xmlns:a16="http://schemas.microsoft.com/office/drawing/2014/main" id="{16D860FF-5915-48B3-96B5-BDDDACDE2D92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88479" y="1985523"/>
            <a:ext cx="306283" cy="3079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 icon</a:t>
            </a:r>
            <a:endParaRPr lang="en-AU"/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F52728D9-330E-4A47-BE87-2C464601F5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20603" y="2076779"/>
            <a:ext cx="198772" cy="21858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>
              <a:defRPr lang="en-US" sz="1400" dirty="0" smtClean="0">
                <a:solidFill>
                  <a:schemeClr val="bg1">
                    <a:alpha val="50000"/>
                  </a:schemeClr>
                </a:solidFill>
                <a:latin typeface="+mn-lt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AU" sz="1800" dirty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##</a:t>
            </a:r>
            <a:endParaRPr lang="en-AU"/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33D519AF-5E53-4F24-9084-2ECF7327DF8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20603" y="2407676"/>
            <a:ext cx="1472391" cy="2523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>
              <a:defRPr lang="en-AU" dirty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>
                <a:solidFill>
                  <a:schemeClr val="bg1"/>
                </a:solidFill>
                <a:latin typeface="Gotham Medium" panose="02000604030000020004" pitchFamily="50" charset="0"/>
              </a:rPr>
              <a:t>Lorem ipsum </a:t>
            </a:r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6D75C5FE-6A47-48B9-A0B4-91C77A88F00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41874" y="2868867"/>
            <a:ext cx="2682000" cy="72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r>
              <a:rPr lang="en-US"/>
              <a:t> </a:t>
            </a:r>
            <a:endParaRPr lang="en-AU"/>
          </a:p>
        </p:txBody>
      </p:sp>
      <p:sp>
        <p:nvSpPr>
          <p:cNvPr id="23" name="Content Placeholder 12">
            <a:extLst>
              <a:ext uri="{FF2B5EF4-FFF2-40B4-BE49-F238E27FC236}">
                <a16:creationId xmlns:a16="http://schemas.microsoft.com/office/drawing/2014/main" id="{33D7B8C2-1ACD-4312-8BB3-841697FC26B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559418" y="1985523"/>
            <a:ext cx="306283" cy="3079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 icon</a:t>
            </a:r>
            <a:endParaRPr lang="en-AU"/>
          </a:p>
        </p:txBody>
      </p:sp>
      <p:sp>
        <p:nvSpPr>
          <p:cNvPr id="24" name="Text Placeholder 15">
            <a:extLst>
              <a:ext uri="{FF2B5EF4-FFF2-40B4-BE49-F238E27FC236}">
                <a16:creationId xmlns:a16="http://schemas.microsoft.com/office/drawing/2014/main" id="{67C8792C-10BA-48BD-91FF-8BB0072B6AB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80449" y="2076779"/>
            <a:ext cx="198772" cy="21858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>
              <a:defRPr lang="en-US" sz="1400" dirty="0" smtClean="0">
                <a:solidFill>
                  <a:schemeClr val="bg1">
                    <a:alpha val="50000"/>
                  </a:schemeClr>
                </a:solidFill>
                <a:latin typeface="+mn-lt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AU" sz="1800" dirty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##</a:t>
            </a:r>
            <a:endParaRPr lang="en-AU"/>
          </a:p>
        </p:txBody>
      </p:sp>
      <p:sp>
        <p:nvSpPr>
          <p:cNvPr id="25" name="Text Placeholder 15">
            <a:extLst>
              <a:ext uri="{FF2B5EF4-FFF2-40B4-BE49-F238E27FC236}">
                <a16:creationId xmlns:a16="http://schemas.microsoft.com/office/drawing/2014/main" id="{494265EF-BC1F-4AB5-88E0-D2CC95870C6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0449" y="2407676"/>
            <a:ext cx="1472391" cy="2523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>
              <a:defRPr lang="en-AU" dirty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>
                <a:solidFill>
                  <a:schemeClr val="bg1"/>
                </a:solidFill>
                <a:latin typeface="Gotham Medium" panose="02000604030000020004" pitchFamily="50" charset="0"/>
              </a:rPr>
              <a:t>Lorem ipsum </a:t>
            </a:r>
          </a:p>
        </p:txBody>
      </p:sp>
      <p:sp>
        <p:nvSpPr>
          <p:cNvPr id="26" name="Text Placeholder 20">
            <a:extLst>
              <a:ext uri="{FF2B5EF4-FFF2-40B4-BE49-F238E27FC236}">
                <a16:creationId xmlns:a16="http://schemas.microsoft.com/office/drawing/2014/main" id="{DC9F8E9D-A5AE-4007-AFF1-906BE27AA1B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80449" y="2868867"/>
            <a:ext cx="2682000" cy="72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r>
              <a:rPr lang="en-US"/>
              <a:t> </a:t>
            </a:r>
            <a:endParaRPr lang="en-AU"/>
          </a:p>
        </p:txBody>
      </p:sp>
      <p:sp>
        <p:nvSpPr>
          <p:cNvPr id="27" name="Content Placeholder 12">
            <a:extLst>
              <a:ext uri="{FF2B5EF4-FFF2-40B4-BE49-F238E27FC236}">
                <a16:creationId xmlns:a16="http://schemas.microsoft.com/office/drawing/2014/main" id="{90AC9C95-FAAF-44D7-AEB3-55A9BA4075C1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8365629" y="1985523"/>
            <a:ext cx="306283" cy="3079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 icon</a:t>
            </a:r>
            <a:endParaRPr lang="en-AU"/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C07D5366-0884-4D47-8F5E-DD26E47DD27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797753" y="2076779"/>
            <a:ext cx="198772" cy="21858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>
              <a:defRPr lang="en-US" sz="1400" dirty="0" smtClean="0">
                <a:solidFill>
                  <a:schemeClr val="bg1">
                    <a:alpha val="50000"/>
                  </a:schemeClr>
                </a:solidFill>
                <a:latin typeface="+mn-lt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AU" sz="1800" dirty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##</a:t>
            </a:r>
            <a:endParaRPr lang="en-AU"/>
          </a:p>
        </p:txBody>
      </p:sp>
      <p:sp>
        <p:nvSpPr>
          <p:cNvPr id="29" name="Text Placeholder 15">
            <a:extLst>
              <a:ext uri="{FF2B5EF4-FFF2-40B4-BE49-F238E27FC236}">
                <a16:creationId xmlns:a16="http://schemas.microsoft.com/office/drawing/2014/main" id="{C83CABAB-7230-4828-B1F7-E11FB1176D9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797753" y="2407676"/>
            <a:ext cx="1472391" cy="2523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>
              <a:defRPr lang="en-AU" dirty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>
                <a:solidFill>
                  <a:schemeClr val="bg1"/>
                </a:solidFill>
                <a:latin typeface="Gotham Medium" panose="02000604030000020004" pitchFamily="50" charset="0"/>
              </a:rPr>
              <a:t>Lorem ipsum 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0B955060-0E65-456F-85F2-CD9B3DBD9B9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819024" y="2868867"/>
            <a:ext cx="2682000" cy="72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r>
              <a:rPr lang="en-US"/>
              <a:t> </a:t>
            </a:r>
            <a:endParaRPr lang="en-AU"/>
          </a:p>
        </p:txBody>
      </p:sp>
      <p:sp>
        <p:nvSpPr>
          <p:cNvPr id="32" name="Content Placeholder 12">
            <a:extLst>
              <a:ext uri="{FF2B5EF4-FFF2-40B4-BE49-F238E27FC236}">
                <a16:creationId xmlns:a16="http://schemas.microsoft.com/office/drawing/2014/main" id="{2A4F6196-3D0F-4BE0-BD3B-C9E36BBF744E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688479" y="3407923"/>
            <a:ext cx="306283" cy="3079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 icon</a:t>
            </a:r>
            <a:endParaRPr lang="en-AU"/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15E2C50B-2DC6-47F9-8D16-3E43EFD224D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120603" y="3499179"/>
            <a:ext cx="198772" cy="21858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>
              <a:defRPr lang="en-US" sz="1400" dirty="0" smtClean="0">
                <a:solidFill>
                  <a:schemeClr val="bg1">
                    <a:alpha val="50000"/>
                  </a:schemeClr>
                </a:solidFill>
                <a:latin typeface="+mn-lt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AU" sz="1800" dirty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##</a:t>
            </a:r>
            <a:endParaRPr lang="en-AU"/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D86CC074-C4DF-413B-ACFC-9E921389EBF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120603" y="3830076"/>
            <a:ext cx="1472391" cy="2523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>
              <a:defRPr lang="en-AU" dirty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>
                <a:solidFill>
                  <a:schemeClr val="bg1"/>
                </a:solidFill>
                <a:latin typeface="Gotham Medium" panose="02000604030000020004" pitchFamily="50" charset="0"/>
              </a:rPr>
              <a:t>Lorem ipsum </a:t>
            </a:r>
          </a:p>
        </p:txBody>
      </p:sp>
      <p:sp>
        <p:nvSpPr>
          <p:cNvPr id="35" name="Text Placeholder 20">
            <a:extLst>
              <a:ext uri="{FF2B5EF4-FFF2-40B4-BE49-F238E27FC236}">
                <a16:creationId xmlns:a16="http://schemas.microsoft.com/office/drawing/2014/main" id="{4DD3C6CB-D673-40EE-8AC2-EA848771B03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141874" y="4291267"/>
            <a:ext cx="2682000" cy="72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r>
              <a:rPr lang="en-US"/>
              <a:t> </a:t>
            </a:r>
            <a:endParaRPr lang="en-AU"/>
          </a:p>
        </p:txBody>
      </p:sp>
      <p:sp>
        <p:nvSpPr>
          <p:cNvPr id="36" name="Content Placeholder 12">
            <a:extLst>
              <a:ext uri="{FF2B5EF4-FFF2-40B4-BE49-F238E27FC236}">
                <a16:creationId xmlns:a16="http://schemas.microsoft.com/office/drawing/2014/main" id="{E5BA1771-59AA-4B95-84C2-A2C23AE5557A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4559418" y="3407923"/>
            <a:ext cx="306283" cy="3079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 icon</a:t>
            </a:r>
            <a:endParaRPr lang="en-AU"/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3FC25C93-61F9-4858-8D53-31D7E13980F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980449" y="3499179"/>
            <a:ext cx="198772" cy="21858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>
              <a:defRPr lang="en-US" sz="1400" dirty="0" smtClean="0">
                <a:solidFill>
                  <a:schemeClr val="bg1">
                    <a:alpha val="50000"/>
                  </a:schemeClr>
                </a:solidFill>
                <a:latin typeface="+mn-lt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AU" sz="1800" dirty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##</a:t>
            </a:r>
            <a:endParaRPr lang="en-AU"/>
          </a:p>
        </p:txBody>
      </p:sp>
      <p:sp>
        <p:nvSpPr>
          <p:cNvPr id="38" name="Text Placeholder 15">
            <a:extLst>
              <a:ext uri="{FF2B5EF4-FFF2-40B4-BE49-F238E27FC236}">
                <a16:creationId xmlns:a16="http://schemas.microsoft.com/office/drawing/2014/main" id="{7458C094-0FA6-4661-80B1-A1C24EF0BBEE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980449" y="3830076"/>
            <a:ext cx="1472391" cy="2523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>
              <a:defRPr lang="en-AU" dirty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>
                <a:solidFill>
                  <a:schemeClr val="bg1"/>
                </a:solidFill>
                <a:latin typeface="Gotham Medium" panose="02000604030000020004" pitchFamily="50" charset="0"/>
              </a:rPr>
              <a:t>Lorem ipsum </a:t>
            </a:r>
          </a:p>
        </p:txBody>
      </p:sp>
      <p:sp>
        <p:nvSpPr>
          <p:cNvPr id="39" name="Text Placeholder 20">
            <a:extLst>
              <a:ext uri="{FF2B5EF4-FFF2-40B4-BE49-F238E27FC236}">
                <a16:creationId xmlns:a16="http://schemas.microsoft.com/office/drawing/2014/main" id="{33782FA8-9B6E-4664-B875-77934A49171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980449" y="4291267"/>
            <a:ext cx="2682000" cy="72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r>
              <a:rPr lang="en-US"/>
              <a:t> </a:t>
            </a:r>
            <a:endParaRPr lang="en-AU"/>
          </a:p>
        </p:txBody>
      </p:sp>
      <p:sp>
        <p:nvSpPr>
          <p:cNvPr id="40" name="Content Placeholder 12">
            <a:extLst>
              <a:ext uri="{FF2B5EF4-FFF2-40B4-BE49-F238E27FC236}">
                <a16:creationId xmlns:a16="http://schemas.microsoft.com/office/drawing/2014/main" id="{43ED1C2D-FB28-4009-ABB2-35B70129FE4D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8365629" y="3407923"/>
            <a:ext cx="306283" cy="3079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 icon</a:t>
            </a:r>
            <a:endParaRPr lang="en-AU"/>
          </a:p>
        </p:txBody>
      </p:sp>
      <p:sp>
        <p:nvSpPr>
          <p:cNvPr id="41" name="Text Placeholder 15">
            <a:extLst>
              <a:ext uri="{FF2B5EF4-FFF2-40B4-BE49-F238E27FC236}">
                <a16:creationId xmlns:a16="http://schemas.microsoft.com/office/drawing/2014/main" id="{571D6157-5171-4A88-B293-E5785627E67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797753" y="3499179"/>
            <a:ext cx="198772" cy="21858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>
              <a:defRPr lang="en-US" sz="1400" dirty="0" smtClean="0">
                <a:solidFill>
                  <a:schemeClr val="bg1">
                    <a:alpha val="50000"/>
                  </a:schemeClr>
                </a:solidFill>
                <a:latin typeface="+mn-lt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AU" sz="1800" dirty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##</a:t>
            </a:r>
            <a:endParaRPr lang="en-AU"/>
          </a:p>
        </p:txBody>
      </p:sp>
      <p:sp>
        <p:nvSpPr>
          <p:cNvPr id="42" name="Text Placeholder 15">
            <a:extLst>
              <a:ext uri="{FF2B5EF4-FFF2-40B4-BE49-F238E27FC236}">
                <a16:creationId xmlns:a16="http://schemas.microsoft.com/office/drawing/2014/main" id="{1A0723DC-167A-473B-8982-DB2CD67B7878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797753" y="3830076"/>
            <a:ext cx="1472391" cy="2523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>
              <a:defRPr lang="en-AU" dirty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>
                <a:solidFill>
                  <a:schemeClr val="bg1"/>
                </a:solidFill>
                <a:latin typeface="Gotham Medium" panose="02000604030000020004" pitchFamily="50" charset="0"/>
              </a:rPr>
              <a:t>Lorem ipsum </a:t>
            </a:r>
          </a:p>
        </p:txBody>
      </p:sp>
      <p:sp>
        <p:nvSpPr>
          <p:cNvPr id="43" name="Text Placeholder 20">
            <a:extLst>
              <a:ext uri="{FF2B5EF4-FFF2-40B4-BE49-F238E27FC236}">
                <a16:creationId xmlns:a16="http://schemas.microsoft.com/office/drawing/2014/main" id="{2FD5A5C2-3945-4278-8171-1CFA062D76C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819024" y="4291267"/>
            <a:ext cx="2682000" cy="72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r>
              <a:rPr lang="en-US"/>
              <a:t> </a:t>
            </a:r>
            <a:endParaRPr lang="en-AU"/>
          </a:p>
        </p:txBody>
      </p:sp>
      <p:sp>
        <p:nvSpPr>
          <p:cNvPr id="44" name="Content Placeholder 12">
            <a:extLst>
              <a:ext uri="{FF2B5EF4-FFF2-40B4-BE49-F238E27FC236}">
                <a16:creationId xmlns:a16="http://schemas.microsoft.com/office/drawing/2014/main" id="{3D7C1F14-FF83-4A5C-8785-0569A6264661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88479" y="4569066"/>
            <a:ext cx="306283" cy="3079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 icon</a:t>
            </a:r>
            <a:endParaRPr lang="en-AU"/>
          </a:p>
        </p:txBody>
      </p:sp>
      <p:sp>
        <p:nvSpPr>
          <p:cNvPr id="45" name="Text Placeholder 15">
            <a:extLst>
              <a:ext uri="{FF2B5EF4-FFF2-40B4-BE49-F238E27FC236}">
                <a16:creationId xmlns:a16="http://schemas.microsoft.com/office/drawing/2014/main" id="{FBE7A19C-BA51-4BB3-A97B-787DA18F4333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120603" y="4660322"/>
            <a:ext cx="198772" cy="21858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>
              <a:defRPr lang="en-US" sz="1400" dirty="0" smtClean="0">
                <a:solidFill>
                  <a:schemeClr val="bg1">
                    <a:alpha val="50000"/>
                  </a:schemeClr>
                </a:solidFill>
                <a:latin typeface="+mn-lt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AU" sz="1800" dirty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##</a:t>
            </a:r>
            <a:endParaRPr lang="en-AU"/>
          </a:p>
        </p:txBody>
      </p:sp>
      <p:sp>
        <p:nvSpPr>
          <p:cNvPr id="46" name="Text Placeholder 15">
            <a:extLst>
              <a:ext uri="{FF2B5EF4-FFF2-40B4-BE49-F238E27FC236}">
                <a16:creationId xmlns:a16="http://schemas.microsoft.com/office/drawing/2014/main" id="{8EFD3BF2-E5BF-4460-A89A-9CBD1D82AA56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120603" y="4991219"/>
            <a:ext cx="1472391" cy="2523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>
              <a:defRPr lang="en-AU" dirty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>
                <a:solidFill>
                  <a:schemeClr val="bg1"/>
                </a:solidFill>
                <a:latin typeface="Gotham Medium" panose="02000604030000020004" pitchFamily="50" charset="0"/>
              </a:rPr>
              <a:t>Lorem ipsum </a:t>
            </a:r>
          </a:p>
        </p:txBody>
      </p:sp>
      <p:sp>
        <p:nvSpPr>
          <p:cNvPr id="48" name="Content Placeholder 12">
            <a:extLst>
              <a:ext uri="{FF2B5EF4-FFF2-40B4-BE49-F238E27FC236}">
                <a16:creationId xmlns:a16="http://schemas.microsoft.com/office/drawing/2014/main" id="{8B09213D-B0C4-4971-AFC3-14487E606D83}"/>
              </a:ext>
            </a:extLst>
          </p:cNvPr>
          <p:cNvSpPr>
            <a:spLocks noGrp="1"/>
          </p:cNvSpPr>
          <p:nvPr>
            <p:ph sz="quarter" idx="40" hasCustomPrompt="1"/>
          </p:nvPr>
        </p:nvSpPr>
        <p:spPr>
          <a:xfrm>
            <a:off x="4559418" y="4569066"/>
            <a:ext cx="306283" cy="3079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 icon</a:t>
            </a:r>
            <a:endParaRPr lang="en-AU"/>
          </a:p>
        </p:txBody>
      </p:sp>
      <p:sp>
        <p:nvSpPr>
          <p:cNvPr id="49" name="Text Placeholder 15">
            <a:extLst>
              <a:ext uri="{FF2B5EF4-FFF2-40B4-BE49-F238E27FC236}">
                <a16:creationId xmlns:a16="http://schemas.microsoft.com/office/drawing/2014/main" id="{B7C446BC-D372-4F4C-8AEC-4B7E9BBE676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980449" y="4660322"/>
            <a:ext cx="198772" cy="21858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>
              <a:defRPr lang="en-US" sz="1400" dirty="0" smtClean="0">
                <a:solidFill>
                  <a:schemeClr val="bg1">
                    <a:alpha val="50000"/>
                  </a:schemeClr>
                </a:solidFill>
                <a:latin typeface="+mn-lt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AU" sz="1800" dirty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##</a:t>
            </a:r>
            <a:endParaRPr lang="en-AU"/>
          </a:p>
        </p:txBody>
      </p:sp>
      <p:sp>
        <p:nvSpPr>
          <p:cNvPr id="50" name="Text Placeholder 15">
            <a:extLst>
              <a:ext uri="{FF2B5EF4-FFF2-40B4-BE49-F238E27FC236}">
                <a16:creationId xmlns:a16="http://schemas.microsoft.com/office/drawing/2014/main" id="{379728B0-640A-4AEB-A53D-B96E74DEDBF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980449" y="4991219"/>
            <a:ext cx="1472391" cy="2523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>
              <a:defRPr lang="en-AU" dirty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>
                <a:solidFill>
                  <a:schemeClr val="bg1"/>
                </a:solidFill>
                <a:latin typeface="Gotham Medium" panose="02000604030000020004" pitchFamily="50" charset="0"/>
              </a:rPr>
              <a:t>Lorem ipsum </a:t>
            </a:r>
          </a:p>
        </p:txBody>
      </p:sp>
      <p:sp>
        <p:nvSpPr>
          <p:cNvPr id="52" name="Content Placeholder 12">
            <a:extLst>
              <a:ext uri="{FF2B5EF4-FFF2-40B4-BE49-F238E27FC236}">
                <a16:creationId xmlns:a16="http://schemas.microsoft.com/office/drawing/2014/main" id="{2316115E-183D-401B-8D79-7D52C71BE5BB}"/>
              </a:ext>
            </a:extLst>
          </p:cNvPr>
          <p:cNvSpPr>
            <a:spLocks noGrp="1"/>
          </p:cNvSpPr>
          <p:nvPr>
            <p:ph sz="quarter" idx="44" hasCustomPrompt="1"/>
          </p:nvPr>
        </p:nvSpPr>
        <p:spPr>
          <a:xfrm>
            <a:off x="8365629" y="4569066"/>
            <a:ext cx="306283" cy="3079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 icon</a:t>
            </a:r>
            <a:endParaRPr lang="en-AU"/>
          </a:p>
        </p:txBody>
      </p:sp>
      <p:sp>
        <p:nvSpPr>
          <p:cNvPr id="53" name="Text Placeholder 15">
            <a:extLst>
              <a:ext uri="{FF2B5EF4-FFF2-40B4-BE49-F238E27FC236}">
                <a16:creationId xmlns:a16="http://schemas.microsoft.com/office/drawing/2014/main" id="{5106E342-47D6-4C57-9118-A96CCCEB4E0E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797753" y="4660322"/>
            <a:ext cx="198772" cy="21858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>
              <a:defRPr lang="en-US" sz="1400" dirty="0" smtClean="0">
                <a:solidFill>
                  <a:schemeClr val="bg1">
                    <a:alpha val="50000"/>
                  </a:schemeClr>
                </a:solidFill>
                <a:latin typeface="+mn-lt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AU" sz="1800" dirty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##</a:t>
            </a:r>
            <a:endParaRPr lang="en-AU"/>
          </a:p>
        </p:txBody>
      </p:sp>
      <p:sp>
        <p:nvSpPr>
          <p:cNvPr id="54" name="Text Placeholder 15">
            <a:extLst>
              <a:ext uri="{FF2B5EF4-FFF2-40B4-BE49-F238E27FC236}">
                <a16:creationId xmlns:a16="http://schemas.microsoft.com/office/drawing/2014/main" id="{5CDB8DBC-A756-4D95-B21B-BDFC207DBDC0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8797753" y="4991219"/>
            <a:ext cx="1472391" cy="2523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>
              <a:defRPr lang="en-AU" dirty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>
                <a:solidFill>
                  <a:schemeClr val="bg1"/>
                </a:solidFill>
                <a:latin typeface="Gotham Medium" panose="02000604030000020004" pitchFamily="50" charset="0"/>
              </a:rPr>
              <a:t>Lorem ipsum 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D7182E29-C7AC-013C-C6C7-4BBA4EF833B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14000" y="360000"/>
            <a:ext cx="1512000" cy="39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0233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s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4CEE259B-5A66-48E0-9302-42413213AC23}"/>
              </a:ext>
            </a:extLst>
          </p:cNvPr>
          <p:cNvSpPr/>
          <p:nvPr userDrawn="1"/>
        </p:nvSpPr>
        <p:spPr>
          <a:xfrm>
            <a:off x="0" y="1"/>
            <a:ext cx="505049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44C178-F6DC-4C1C-8A0F-8DAECF5E36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5" y="763200"/>
            <a:ext cx="3384550" cy="664797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AU" sz="5400" spc="0" baseline="0" dirty="0">
                <a:solidFill>
                  <a:schemeClr val="accent1"/>
                </a:solidFill>
              </a:defRPr>
            </a:lvl1pPr>
          </a:lstStyle>
          <a:p>
            <a:pPr marL="12700" lvl="0">
              <a:lnSpc>
                <a:spcPct val="80000"/>
              </a:lnSpc>
              <a:spcBef>
                <a:spcPts val="100"/>
              </a:spcBef>
            </a:pPr>
            <a:r>
              <a:rPr lang="en-US"/>
              <a:t>Contents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07A89A-CD46-42F0-9B36-FC3C3F99578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95326" y="6526800"/>
            <a:ext cx="3360109" cy="144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A60075-4FD5-4917-9451-8EC631DECF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208568" y="6526800"/>
            <a:ext cx="288032" cy="144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1D5125DE-EAB9-47E1-BC95-9200E9193715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6096000" y="1557338"/>
            <a:ext cx="5400675" cy="475138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table</a:t>
            </a:r>
            <a:endParaRPr lang="en-AU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C6BD600-58DD-3483-3A7A-7A4FC443252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14000" y="360000"/>
            <a:ext cx="1512000" cy="39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1661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55778" y="1557338"/>
            <a:ext cx="647613" cy="498598"/>
          </a:xfrm>
          <a:noFill/>
        </p:spPr>
        <p:txBody>
          <a:bodyPr wrap="none" lIns="0" tIns="0" rIns="0" bIns="0" rtlCol="0">
            <a:spAutoFit/>
          </a:bodyPr>
          <a:lstStyle>
            <a:lvl1pPr>
              <a:defRPr lang="en-AU" sz="3600" spc="0" baseline="0" dirty="0">
                <a:solidFill>
                  <a:schemeClr val="tx2"/>
                </a:solidFill>
                <a:latin typeface="Gotham Medium" panose="02000604030000020004" pitchFamily="50" charset="0"/>
                <a:ea typeface="+mn-ea"/>
                <a:cs typeface="+mn-cs"/>
              </a:defRPr>
            </a:lvl1pPr>
          </a:lstStyle>
          <a:p>
            <a:pPr marL="0" lvl="0" algn="r"/>
            <a:r>
              <a:rPr lang="en-US"/>
              <a:t>##</a:t>
            </a:r>
            <a:endParaRPr lang="en-AU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F4EAA35-7624-467A-AA0C-E7DE247BC9C7}"/>
              </a:ext>
            </a:extLst>
          </p:cNvPr>
          <p:cNvSpPr/>
          <p:nvPr/>
        </p:nvSpPr>
        <p:spPr>
          <a:xfrm>
            <a:off x="-1" y="3748429"/>
            <a:ext cx="12200354" cy="3109571"/>
          </a:xfrm>
          <a:custGeom>
            <a:avLst/>
            <a:gdLst>
              <a:gd name="connsiteX0" fmla="*/ 0 w 12200354"/>
              <a:gd name="connsiteY0" fmla="*/ 203868 h 3109571"/>
              <a:gd name="connsiteX1" fmla="*/ 11945 w 12200354"/>
              <a:gd name="connsiteY1" fmla="*/ 427414 h 3109571"/>
              <a:gd name="connsiteX2" fmla="*/ 2547169 w 12200354"/>
              <a:gd name="connsiteY2" fmla="*/ 3109399 h 3109571"/>
              <a:gd name="connsiteX3" fmla="*/ 2707755 w 12200354"/>
              <a:gd name="connsiteY3" fmla="*/ 3109399 h 3109571"/>
              <a:gd name="connsiteX4" fmla="*/ 2707755 w 12200354"/>
              <a:gd name="connsiteY4" fmla="*/ 3109571 h 3109571"/>
              <a:gd name="connsiteX5" fmla="*/ 0 w 12200354"/>
              <a:gd name="connsiteY5" fmla="*/ 3109571 h 3109571"/>
              <a:gd name="connsiteX6" fmla="*/ 12199992 w 12200354"/>
              <a:gd name="connsiteY6" fmla="*/ 0 h 3109571"/>
              <a:gd name="connsiteX7" fmla="*/ 12200354 w 12200354"/>
              <a:gd name="connsiteY7" fmla="*/ 0 h 3109571"/>
              <a:gd name="connsiteX8" fmla="*/ 12200354 w 12200354"/>
              <a:gd name="connsiteY8" fmla="*/ 3109571 h 3109571"/>
              <a:gd name="connsiteX9" fmla="*/ 9492599 w 12200354"/>
              <a:gd name="connsiteY9" fmla="*/ 3109571 h 3109571"/>
              <a:gd name="connsiteX10" fmla="*/ 9492599 w 12200354"/>
              <a:gd name="connsiteY10" fmla="*/ 3109399 h 3109571"/>
              <a:gd name="connsiteX11" fmla="*/ 12199992 w 12200354"/>
              <a:gd name="connsiteY11" fmla="*/ 3109399 h 3109571"/>
              <a:gd name="connsiteX12" fmla="*/ 10882585 w 12200354"/>
              <a:gd name="connsiteY12" fmla="*/ 2689921 h 3109571"/>
              <a:gd name="connsiteX13" fmla="*/ 9954919 w 12200354"/>
              <a:gd name="connsiteY13" fmla="*/ 2853835 h 3109571"/>
              <a:gd name="connsiteX14" fmla="*/ 10955864 w 12200354"/>
              <a:gd name="connsiteY14" fmla="*/ 2008077 h 3109571"/>
              <a:gd name="connsiteX15" fmla="*/ 12199992 w 12200354"/>
              <a:gd name="connsiteY15" fmla="*/ 1975802 h 3109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200354" h="3109571">
                <a:moveTo>
                  <a:pt x="0" y="203868"/>
                </a:moveTo>
                <a:lnTo>
                  <a:pt x="11945" y="427414"/>
                </a:lnTo>
                <a:cubicBezTo>
                  <a:pt x="134227" y="1577204"/>
                  <a:pt x="1155955" y="2686070"/>
                  <a:pt x="2547169" y="3109399"/>
                </a:cubicBezTo>
                <a:lnTo>
                  <a:pt x="2707755" y="3109399"/>
                </a:lnTo>
                <a:lnTo>
                  <a:pt x="2707755" y="3109571"/>
                </a:lnTo>
                <a:lnTo>
                  <a:pt x="0" y="3109571"/>
                </a:lnTo>
                <a:close/>
                <a:moveTo>
                  <a:pt x="12199992" y="0"/>
                </a:moveTo>
                <a:lnTo>
                  <a:pt x="12200354" y="0"/>
                </a:lnTo>
                <a:lnTo>
                  <a:pt x="12200354" y="3109571"/>
                </a:lnTo>
                <a:lnTo>
                  <a:pt x="9492599" y="3109571"/>
                </a:lnTo>
                <a:lnTo>
                  <a:pt x="9492599" y="3109399"/>
                </a:lnTo>
                <a:lnTo>
                  <a:pt x="12199992" y="3109399"/>
                </a:lnTo>
                <a:cubicBezTo>
                  <a:pt x="11894797" y="3067888"/>
                  <a:pt x="11363064" y="2835363"/>
                  <a:pt x="10882585" y="2689921"/>
                </a:cubicBezTo>
                <a:cubicBezTo>
                  <a:pt x="10337759" y="2524687"/>
                  <a:pt x="10216776" y="2633084"/>
                  <a:pt x="9954919" y="2853835"/>
                </a:cubicBezTo>
                <a:cubicBezTo>
                  <a:pt x="10012263" y="2785427"/>
                  <a:pt x="10640823" y="2173819"/>
                  <a:pt x="10955864" y="2008077"/>
                </a:cubicBezTo>
                <a:cubicBezTo>
                  <a:pt x="11572550" y="1683293"/>
                  <a:pt x="12159598" y="1961999"/>
                  <a:pt x="12199992" y="1975802"/>
                </a:cubicBezTo>
                <a:close/>
              </a:path>
            </a:pathLst>
          </a:custGeom>
          <a:gradFill>
            <a:gsLst>
              <a:gs pos="82000">
                <a:schemeClr val="accent1"/>
              </a:gs>
              <a:gs pos="0">
                <a:schemeClr val="accent2"/>
              </a:gs>
            </a:gsLst>
            <a:lin ang="16200000" scaled="1"/>
          </a:gradFill>
          <a:ln w="1448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CE23A13F-B496-456B-9B43-0A8D71E8485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98490" y="2060848"/>
            <a:ext cx="2804901" cy="14957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lang="en-US" sz="5400" b="0" spc="0" baseline="0" dirty="0" smtClean="0">
                <a:latin typeface="+mj-lt"/>
              </a:defRPr>
            </a:lvl1pPr>
          </a:lstStyle>
          <a:p>
            <a:pPr lvl="0" algn="r">
              <a:lnSpc>
                <a:spcPct val="90000"/>
              </a:lnSpc>
            </a:pPr>
            <a:r>
              <a:rPr lang="en-US"/>
              <a:t>Divider slide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92B8BD1-AB9B-4185-BA75-587A559ADF7D}"/>
              </a:ext>
            </a:extLst>
          </p:cNvPr>
          <p:cNvCxnSpPr>
            <a:cxnSpLocks/>
          </p:cNvCxnSpPr>
          <p:nvPr userDrawn="1"/>
        </p:nvCxnSpPr>
        <p:spPr>
          <a:xfrm>
            <a:off x="5903913" y="1541934"/>
            <a:ext cx="0" cy="396044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64075AFB-4FF9-45DE-BEAC-0FE3DB14EFB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27998" y="4209712"/>
            <a:ext cx="2102991" cy="1292662"/>
          </a:xfrm>
          <a:noFill/>
        </p:spPr>
        <p:txBody>
          <a:bodyPr wrap="square" lIns="0" tIns="0" rIns="0" bIns="0" rtlCol="0" anchor="b" anchorCtr="0">
            <a:spAutoFit/>
          </a:bodyPr>
          <a:lstStyle>
            <a:lvl1pPr>
              <a:lnSpc>
                <a:spcPct val="100000"/>
              </a:lnSpc>
              <a:defRPr lang="en-US" sz="1400" b="0" spc="0" baseline="0" smtClean="0"/>
            </a:lvl1pPr>
            <a:lvl2pPr>
              <a:defRPr lang="en-US" sz="1800" smtClean="0"/>
            </a:lvl2pPr>
            <a:lvl3pPr>
              <a:defRPr lang="en-US" sz="1800" smtClean="0"/>
            </a:lvl3pPr>
            <a:lvl4pPr>
              <a:defRPr lang="en-US" sz="1800" smtClean="0"/>
            </a:lvl4pPr>
            <a:lvl5pPr>
              <a:defRPr lang="en-AU" sz="1800"/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Praesent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diam,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suscipit</a:t>
            </a:r>
            <a:r>
              <a:rPr lang="en-US"/>
              <a:t>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interdum</a:t>
            </a:r>
            <a:r>
              <a:rPr lang="en-US"/>
              <a:t> </a:t>
            </a:r>
            <a:r>
              <a:rPr lang="en-US" err="1"/>
              <a:t>quis</a:t>
            </a:r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6C9908F-0A19-72D8-626A-E820312739D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14000" y="360000"/>
            <a:ext cx="1512000" cy="39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032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4EBF2-04CC-CA1B-EE78-D304E934E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F31B5-C055-AB8A-1628-91F2C4BE7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4ECBC2-F09D-A846-E029-7D3200F0B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A5393-9BF9-A74E-B943-47156EF8A3BD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EDB4E-A5F1-36D4-0605-AB3028EB8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9F8BFD-7725-A172-F757-03486E0FA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AAAC7-A59E-114D-A6F9-66DC66F1B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5297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2">
    <p:bg>
      <p:bgPr>
        <a:gradFill>
          <a:gsLst>
            <a:gs pos="82000">
              <a:schemeClr val="accent1"/>
            </a:gs>
            <a:gs pos="0">
              <a:schemeClr val="accent2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79576" y="1705365"/>
            <a:ext cx="628377" cy="609398"/>
          </a:xfrm>
          <a:noFill/>
        </p:spPr>
        <p:txBody>
          <a:bodyPr wrap="none" lIns="0" tIns="0" rIns="0" bIns="0" rtlCol="0">
            <a:spAutoFit/>
          </a:bodyPr>
          <a:lstStyle>
            <a:lvl1pPr>
              <a:defRPr lang="en-AU" sz="4400" spc="0" baseline="0" dirty="0">
                <a:solidFill>
                  <a:schemeClr val="bg1">
                    <a:alpha val="54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/>
            <a:r>
              <a:rPr lang="en-US"/>
              <a:t>##</a:t>
            </a:r>
            <a:endParaRPr lang="en-AU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295736" y="2407097"/>
            <a:ext cx="7632171" cy="10305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>
              <a:defRPr lang="en-US" sz="6600" b="0" spc="0" baseline="0" dirty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Divider slide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A07765-DB77-44E5-9420-D56F1378074A}"/>
              </a:ext>
            </a:extLst>
          </p:cNvPr>
          <p:cNvSpPr txBox="1"/>
          <p:nvPr userDrawn="1"/>
        </p:nvSpPr>
        <p:spPr>
          <a:xfrm>
            <a:off x="1" y="-1053499"/>
            <a:ext cx="7632171" cy="95410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AU" sz="1400">
                <a:solidFill>
                  <a:schemeClr val="bg1"/>
                </a:solidFill>
              </a:rPr>
              <a:t>For this slide design, you can change the background colour</a:t>
            </a:r>
          </a:p>
          <a:p>
            <a:r>
              <a:rPr lang="en-AU" sz="1400">
                <a:solidFill>
                  <a:schemeClr val="bg1"/>
                </a:solidFill>
              </a:rPr>
              <a:t>by right-clicking somewhere on the slide, not in a content placeholder.</a:t>
            </a:r>
          </a:p>
          <a:p>
            <a:r>
              <a:rPr lang="en-US" sz="1400">
                <a:solidFill>
                  <a:schemeClr val="bg1"/>
                </a:solidFill>
              </a:rPr>
              <a:t>‘Format Background</a:t>
            </a:r>
          </a:p>
          <a:p>
            <a:r>
              <a:rPr lang="en-US" sz="1400">
                <a:solidFill>
                  <a:schemeClr val="bg1"/>
                </a:solidFill>
              </a:rPr>
              <a:t>Under the ‘Fill’ menu, ‘change ‘Solid fill’ to a </a:t>
            </a:r>
            <a:r>
              <a:rPr lang="en-US" sz="1400" err="1">
                <a:solidFill>
                  <a:schemeClr val="bg1"/>
                </a:solidFill>
              </a:rPr>
              <a:t>colour</a:t>
            </a:r>
            <a:r>
              <a:rPr lang="en-US" sz="1400">
                <a:solidFill>
                  <a:schemeClr val="bg1"/>
                </a:solidFill>
              </a:rPr>
              <a:t> from the palette</a:t>
            </a:r>
            <a:endParaRPr lang="en-AU" sz="1400">
              <a:solidFill>
                <a:schemeClr val="bg1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DF7CB7E-3B6B-4D2E-86A1-641B43A0A14C}"/>
              </a:ext>
            </a:extLst>
          </p:cNvPr>
          <p:cNvGrpSpPr/>
          <p:nvPr userDrawn="1"/>
        </p:nvGrpSpPr>
        <p:grpSpPr>
          <a:xfrm>
            <a:off x="0" y="3748429"/>
            <a:ext cx="12200354" cy="3109571"/>
            <a:chOff x="0" y="2420888"/>
            <a:chExt cx="17408940" cy="4437112"/>
          </a:xfrm>
          <a:solidFill>
            <a:srgbClr val="FFFFFF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6E0EACE-D844-41BE-AB6F-4F5D1E92ADE8}"/>
                </a:ext>
              </a:extLst>
            </p:cNvPr>
            <p:cNvSpPr/>
            <p:nvPr/>
          </p:nvSpPr>
          <p:spPr>
            <a:xfrm>
              <a:off x="13545188" y="2420888"/>
              <a:ext cx="3863752" cy="4437112"/>
            </a:xfrm>
            <a:custGeom>
              <a:avLst/>
              <a:gdLst>
                <a:gd name="connsiteX0" fmla="*/ 3863236 w 3863752"/>
                <a:gd name="connsiteY0" fmla="*/ 0 h 4437112"/>
                <a:gd name="connsiteX1" fmla="*/ 3863752 w 3863752"/>
                <a:gd name="connsiteY1" fmla="*/ 0 h 4437112"/>
                <a:gd name="connsiteX2" fmla="*/ 3863752 w 3863752"/>
                <a:gd name="connsiteY2" fmla="*/ 4437112 h 4437112"/>
                <a:gd name="connsiteX3" fmla="*/ 0 w 3863752"/>
                <a:gd name="connsiteY3" fmla="*/ 4437112 h 4437112"/>
                <a:gd name="connsiteX4" fmla="*/ 0 w 3863752"/>
                <a:gd name="connsiteY4" fmla="*/ 4436866 h 4437112"/>
                <a:gd name="connsiteX5" fmla="*/ 3863236 w 3863752"/>
                <a:gd name="connsiteY5" fmla="*/ 4436866 h 4437112"/>
                <a:gd name="connsiteX6" fmla="*/ 1983400 w 3863752"/>
                <a:gd name="connsiteY6" fmla="*/ 3838304 h 4437112"/>
                <a:gd name="connsiteX7" fmla="*/ 659694 w 3863752"/>
                <a:gd name="connsiteY7" fmla="*/ 4072197 h 4437112"/>
                <a:gd name="connsiteX8" fmla="*/ 2087964 w 3863752"/>
                <a:gd name="connsiteY8" fmla="*/ 2865367 h 4437112"/>
                <a:gd name="connsiteX9" fmla="*/ 3863236 w 3863752"/>
                <a:gd name="connsiteY9" fmla="*/ 2819313 h 4437112"/>
                <a:gd name="connsiteX10" fmla="*/ 3863236 w 3863752"/>
                <a:gd name="connsiteY10" fmla="*/ 0 h 4437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63752" h="4437112">
                  <a:moveTo>
                    <a:pt x="3863236" y="0"/>
                  </a:moveTo>
                  <a:lnTo>
                    <a:pt x="3863752" y="0"/>
                  </a:lnTo>
                  <a:lnTo>
                    <a:pt x="3863752" y="4437112"/>
                  </a:lnTo>
                  <a:lnTo>
                    <a:pt x="0" y="4437112"/>
                  </a:lnTo>
                  <a:lnTo>
                    <a:pt x="0" y="4436866"/>
                  </a:lnTo>
                  <a:lnTo>
                    <a:pt x="3863236" y="4436866"/>
                  </a:lnTo>
                  <a:cubicBezTo>
                    <a:pt x="3427746" y="4377634"/>
                    <a:pt x="2669005" y="4045839"/>
                    <a:pt x="1983400" y="3838304"/>
                  </a:cubicBezTo>
                  <a:cubicBezTo>
                    <a:pt x="1205976" y="3602529"/>
                    <a:pt x="1033343" y="3757202"/>
                    <a:pt x="659694" y="4072197"/>
                  </a:cubicBezTo>
                  <a:cubicBezTo>
                    <a:pt x="741520" y="3974584"/>
                    <a:pt x="1638425" y="3101867"/>
                    <a:pt x="2087964" y="2865367"/>
                  </a:cubicBezTo>
                  <a:cubicBezTo>
                    <a:pt x="2967925" y="2401926"/>
                    <a:pt x="3805596" y="2799617"/>
                    <a:pt x="3863236" y="2819313"/>
                  </a:cubicBezTo>
                  <a:lnTo>
                    <a:pt x="3863236" y="0"/>
                  </a:lnTo>
                  <a:close/>
                </a:path>
              </a:pathLst>
            </a:custGeom>
            <a:grpFill/>
            <a:ln w="1448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D26C57F-8D87-4F49-981A-49DD5DA143F0}"/>
                </a:ext>
              </a:extLst>
            </p:cNvPr>
            <p:cNvSpPr/>
            <p:nvPr/>
          </p:nvSpPr>
          <p:spPr>
            <a:xfrm>
              <a:off x="0" y="2711792"/>
              <a:ext cx="3863752" cy="4146208"/>
            </a:xfrm>
            <a:custGeom>
              <a:avLst/>
              <a:gdLst>
                <a:gd name="connsiteX0" fmla="*/ 0 w 3863752"/>
                <a:gd name="connsiteY0" fmla="*/ 0 h 4146208"/>
                <a:gd name="connsiteX1" fmla="*/ 17045 w 3863752"/>
                <a:gd name="connsiteY1" fmla="*/ 318982 h 4146208"/>
                <a:gd name="connsiteX2" fmla="*/ 3634608 w 3863752"/>
                <a:gd name="connsiteY2" fmla="*/ 4145962 h 4146208"/>
                <a:gd name="connsiteX3" fmla="*/ 3863752 w 3863752"/>
                <a:gd name="connsiteY3" fmla="*/ 4145962 h 4146208"/>
                <a:gd name="connsiteX4" fmla="*/ 3863752 w 3863752"/>
                <a:gd name="connsiteY4" fmla="*/ 4146208 h 4146208"/>
                <a:gd name="connsiteX5" fmla="*/ 0 w 3863752"/>
                <a:gd name="connsiteY5" fmla="*/ 4146208 h 414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3752" h="4146208">
                  <a:moveTo>
                    <a:pt x="0" y="0"/>
                  </a:moveTo>
                  <a:lnTo>
                    <a:pt x="17045" y="318982"/>
                  </a:lnTo>
                  <a:cubicBezTo>
                    <a:pt x="191531" y="1959641"/>
                    <a:pt x="1649456" y="3541906"/>
                    <a:pt x="3634608" y="4145962"/>
                  </a:cubicBezTo>
                  <a:lnTo>
                    <a:pt x="3863752" y="4145962"/>
                  </a:lnTo>
                  <a:lnTo>
                    <a:pt x="3863752" y="4146208"/>
                  </a:lnTo>
                  <a:lnTo>
                    <a:pt x="0" y="4146208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14A434C0-E4FD-1B3E-2128-9DA333B45C2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14000" y="360000"/>
            <a:ext cx="1512000" cy="39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8215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3CC0AC9-AFD2-411F-B1BC-50BB961832D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 flipV="1">
            <a:off x="8103037" y="245"/>
            <a:ext cx="4088963" cy="6857508"/>
          </a:xfrm>
          <a:custGeom>
            <a:avLst/>
            <a:gdLst>
              <a:gd name="connsiteX0" fmla="*/ 0 w 4088963"/>
              <a:gd name="connsiteY0" fmla="*/ 6857508 h 6857508"/>
              <a:gd name="connsiteX1" fmla="*/ 4082466 w 4088963"/>
              <a:gd name="connsiteY1" fmla="*/ 6857508 h 6857508"/>
              <a:gd name="connsiteX2" fmla="*/ 4082466 w 4088963"/>
              <a:gd name="connsiteY2" fmla="*/ 6844756 h 6857508"/>
              <a:gd name="connsiteX3" fmla="*/ 4088963 w 4088963"/>
              <a:gd name="connsiteY3" fmla="*/ 6844756 h 6857508"/>
              <a:gd name="connsiteX4" fmla="*/ 4088963 w 4088963"/>
              <a:gd name="connsiteY4" fmla="*/ 5223397 h 6857508"/>
              <a:gd name="connsiteX5" fmla="*/ 4082466 w 4088963"/>
              <a:gd name="connsiteY5" fmla="*/ 5223397 h 6857508"/>
              <a:gd name="connsiteX6" fmla="*/ 4082466 w 4088963"/>
              <a:gd name="connsiteY6" fmla="*/ 0 h 6857508"/>
              <a:gd name="connsiteX7" fmla="*/ 0 w 4088963"/>
              <a:gd name="connsiteY7" fmla="*/ 0 h 6857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88963" h="6857508">
                <a:moveTo>
                  <a:pt x="0" y="6857508"/>
                </a:moveTo>
                <a:lnTo>
                  <a:pt x="4082466" y="6857508"/>
                </a:lnTo>
                <a:lnTo>
                  <a:pt x="4082466" y="6844756"/>
                </a:lnTo>
                <a:lnTo>
                  <a:pt x="4088963" y="6844756"/>
                </a:lnTo>
                <a:lnTo>
                  <a:pt x="4088963" y="5223397"/>
                </a:lnTo>
                <a:lnTo>
                  <a:pt x="4082466" y="5223397"/>
                </a:lnTo>
                <a:lnTo>
                  <a:pt x="4082466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100000">
                <a:schemeClr val="accent1">
                  <a:alpha val="79000"/>
                </a:schemeClr>
              </a:gs>
              <a:gs pos="50000">
                <a:schemeClr val="tx1">
                  <a:alpha val="0"/>
                </a:schemeClr>
              </a:gs>
            </a:gsLst>
            <a:lin ang="1800000" scaled="0"/>
            <a:tileRect/>
          </a:gradFill>
          <a:ln w="1448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lvl1pPr>
              <a:defRPr lang="en-AU" sz="180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 </a:t>
            </a:r>
            <a:endParaRPr lang="en-AU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7FE73925-D253-41CC-91DA-DAB6819CFC5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 anchorCtr="0">
            <a:noAutofit/>
          </a:bodyPr>
          <a:lstStyle>
            <a:lvl1pPr algn="ctr">
              <a:defRPr/>
            </a:lvl1pPr>
          </a:lstStyle>
          <a:p>
            <a:r>
              <a:rPr lang="en-AU"/>
              <a:t>Insert image and send to back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BF9620DD-FE5D-4D87-AC0F-D597D310D05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7368" y="0"/>
            <a:ext cx="4045952" cy="5962455"/>
          </a:xfrm>
          <a:custGeom>
            <a:avLst/>
            <a:gdLst>
              <a:gd name="connsiteX0" fmla="*/ 0 w 4045952"/>
              <a:gd name="connsiteY0" fmla="*/ 0 h 5962455"/>
              <a:gd name="connsiteX1" fmla="*/ 4045952 w 4045952"/>
              <a:gd name="connsiteY1" fmla="*/ 0 h 5962455"/>
              <a:gd name="connsiteX2" fmla="*/ 4045952 w 4045952"/>
              <a:gd name="connsiteY2" fmla="*/ 5962455 h 5962455"/>
              <a:gd name="connsiteX3" fmla="*/ 1276084 w 4045952"/>
              <a:gd name="connsiteY3" fmla="*/ 5962455 h 5962455"/>
              <a:gd name="connsiteX4" fmla="*/ 1276084 w 4045952"/>
              <a:gd name="connsiteY4" fmla="*/ 5962374 h 5962455"/>
              <a:gd name="connsiteX5" fmla="*/ 1200404 w 4045952"/>
              <a:gd name="connsiteY5" fmla="*/ 5962374 h 5962455"/>
              <a:gd name="connsiteX6" fmla="*/ 5630 w 4045952"/>
              <a:gd name="connsiteY6" fmla="*/ 4698435 h 5962455"/>
              <a:gd name="connsiteX7" fmla="*/ 0 w 4045952"/>
              <a:gd name="connsiteY7" fmla="*/ 4593084 h 5962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45952" h="5962455">
                <a:moveTo>
                  <a:pt x="0" y="0"/>
                </a:moveTo>
                <a:lnTo>
                  <a:pt x="4045952" y="0"/>
                </a:lnTo>
                <a:lnTo>
                  <a:pt x="4045952" y="5962455"/>
                </a:lnTo>
                <a:lnTo>
                  <a:pt x="1276084" y="5962455"/>
                </a:lnTo>
                <a:lnTo>
                  <a:pt x="1276084" y="5962374"/>
                </a:lnTo>
                <a:lnTo>
                  <a:pt x="1200404" y="5962374"/>
                </a:lnTo>
                <a:cubicBezTo>
                  <a:pt x="544767" y="5762872"/>
                  <a:pt x="63257" y="5240297"/>
                  <a:pt x="5630" y="4698435"/>
                </a:cubicBezTo>
                <a:lnTo>
                  <a:pt x="0" y="45930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>
              <a:defRPr lang="en-US" sz="1800" smtClean="0">
                <a:solidFill>
                  <a:schemeClr val="lt1"/>
                </a:solidFill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AU" sz="1800">
                <a:solidFill>
                  <a:schemeClr val="lt1"/>
                </a:solidFill>
              </a:defRPr>
            </a:lvl5pPr>
          </a:lstStyle>
          <a:p>
            <a:pPr lvl="0" algn="ctr"/>
            <a:r>
              <a:rPr lang="en-US"/>
              <a:t> </a:t>
            </a:r>
            <a:endParaRPr lang="en-AU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25860B6-572B-42C8-98B4-41BF602CD44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AU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4BE4F66-8978-4B9A-B365-ABFD2A46163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C94CA15D-2F52-4803-BDAE-1E7449D1A8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27448" y="1557338"/>
            <a:ext cx="512961" cy="498598"/>
          </a:xfrm>
          <a:noFill/>
        </p:spPr>
        <p:txBody>
          <a:bodyPr wrap="none" lIns="0" tIns="0" rIns="0" bIns="0" rtlCol="0">
            <a:spAutoFit/>
          </a:bodyPr>
          <a:lstStyle>
            <a:lvl1pPr>
              <a:defRPr lang="en-AU" sz="3600" spc="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algn="r"/>
            <a:r>
              <a:rPr lang="en-US"/>
              <a:t>##</a:t>
            </a:r>
            <a:endParaRPr lang="en-AU"/>
          </a:p>
        </p:txBody>
      </p:sp>
      <p:sp>
        <p:nvSpPr>
          <p:cNvPr id="26" name="Text Placeholder 6">
            <a:extLst>
              <a:ext uri="{FF2B5EF4-FFF2-40B4-BE49-F238E27FC236}">
                <a16:creationId xmlns:a16="http://schemas.microsoft.com/office/drawing/2014/main" id="{260FF8B9-2D7B-497E-87E0-AFAC01227A3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27448" y="2132260"/>
            <a:ext cx="2952427" cy="14957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>
              <a:lnSpc>
                <a:spcPct val="80000"/>
              </a:lnSpc>
              <a:defRPr lang="en-US" sz="5400" b="0" spc="0" baseline="0" dirty="0">
                <a:solidFill>
                  <a:schemeClr val="bg1"/>
                </a:solidFill>
                <a:latin typeface="+mn-lt"/>
              </a:defRPr>
            </a:lvl1pPr>
          </a:lstStyle>
          <a:p>
            <a:pPr lvl="0">
              <a:lnSpc>
                <a:spcPct val="90000"/>
              </a:lnSpc>
            </a:pPr>
            <a:r>
              <a:rPr lang="en-US"/>
              <a:t>Divider slide</a:t>
            </a:r>
          </a:p>
        </p:txBody>
      </p:sp>
      <p:sp>
        <p:nvSpPr>
          <p:cNvPr id="27" name="Text Placeholder 21">
            <a:extLst>
              <a:ext uri="{FF2B5EF4-FFF2-40B4-BE49-F238E27FC236}">
                <a16:creationId xmlns:a16="http://schemas.microsoft.com/office/drawing/2014/main" id="{9E4A743E-85AA-4861-BE9B-D0A887D8516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27448" y="3760012"/>
            <a:ext cx="2952427" cy="861774"/>
          </a:xfrm>
          <a:noFill/>
        </p:spPr>
        <p:txBody>
          <a:bodyPr wrap="square" lIns="0" tIns="0" rIns="0" bIns="0" rtlCol="0" anchor="t" anchorCtr="0">
            <a:spAutoFit/>
          </a:bodyPr>
          <a:lstStyle>
            <a:lvl1pPr>
              <a:lnSpc>
                <a:spcPct val="100000"/>
              </a:lnSpc>
              <a:defRPr lang="en-US" sz="1400" b="0" spc="0" baseline="0" smtClean="0">
                <a:solidFill>
                  <a:schemeClr val="bg1"/>
                </a:solidFill>
                <a:latin typeface="+mn-lt"/>
              </a:defRPr>
            </a:lvl1pPr>
            <a:lvl2pPr>
              <a:defRPr lang="en-US" sz="1800" smtClean="0"/>
            </a:lvl2pPr>
            <a:lvl3pPr>
              <a:defRPr lang="en-US" sz="1800" smtClean="0"/>
            </a:lvl3pPr>
            <a:lvl4pPr>
              <a:defRPr lang="en-US" sz="1800" smtClean="0"/>
            </a:lvl4pPr>
            <a:lvl5pPr>
              <a:defRPr lang="en-AU" sz="1800"/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Praesent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diam,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suscipit</a:t>
            </a:r>
            <a:r>
              <a:rPr lang="en-US"/>
              <a:t>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interdum</a:t>
            </a:r>
            <a:r>
              <a:rPr lang="en-US"/>
              <a:t> </a:t>
            </a:r>
            <a:r>
              <a:rPr lang="en-US" err="1"/>
              <a:t>quis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6199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DB2C94B-2557-442B-9A14-97C40CD6AB8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95326" y="2030400"/>
            <a:ext cx="9577138" cy="406364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spcAft>
                <a:spcPts val="1200"/>
              </a:spcAft>
              <a:defRPr lang="en-US" sz="1800" dirty="0"/>
            </a:lvl1pPr>
            <a:lvl2pPr>
              <a:lnSpc>
                <a:spcPct val="100000"/>
              </a:lnSpc>
              <a:spcAft>
                <a:spcPts val="1200"/>
              </a:spcAft>
              <a:defRPr lang="en-US" sz="1800" dirty="0"/>
            </a:lvl2pPr>
            <a:lvl3pPr>
              <a:lnSpc>
                <a:spcPct val="100000"/>
              </a:lnSpc>
              <a:spcAft>
                <a:spcPts val="1200"/>
              </a:spcAft>
              <a:defRPr lang="en-US" sz="1800" dirty="0"/>
            </a:lvl3pPr>
            <a:lvl4pPr>
              <a:lnSpc>
                <a:spcPct val="100000"/>
              </a:lnSpc>
              <a:spcAft>
                <a:spcPts val="1200"/>
              </a:spcAft>
              <a:defRPr lang="en-US" sz="1800" dirty="0"/>
            </a:lvl4pPr>
            <a:lvl5pPr>
              <a:lnSpc>
                <a:spcPct val="100000"/>
              </a:lnSpc>
              <a:spcAft>
                <a:spcPts val="1200"/>
              </a:spcAft>
              <a:defRPr lang="en-US" sz="18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184708F-CDEB-4FFB-9113-878D6AE04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763960"/>
            <a:ext cx="9577138" cy="469056"/>
          </a:xfrm>
        </p:spPr>
        <p:txBody>
          <a:bodyPr/>
          <a:lstStyle>
            <a:lvl1pPr>
              <a:defRPr sz="38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DB8A7-6976-473B-BF64-0813975EEBB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E6DF7-2887-45E5-8CD1-2FCDFD70911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243CB3D8-2629-4424-B4A4-6246A0F1B64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95325" y="1364400"/>
            <a:ext cx="9576000" cy="5061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 b="0">
                <a:solidFill>
                  <a:schemeClr val="tx2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/>
              <a:t>[Subtitle]</a:t>
            </a:r>
          </a:p>
        </p:txBody>
      </p:sp>
    </p:spTree>
    <p:extLst>
      <p:ext uri="{BB962C8B-B14F-4D97-AF65-F5344CB8AC3E}">
        <p14:creationId xmlns:p14="http://schemas.microsoft.com/office/powerpoint/2010/main" val="20816670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DB2C94B-2557-442B-9A14-97C40CD6AB8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95326" y="1448768"/>
            <a:ext cx="9577138" cy="464527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spcAft>
                <a:spcPts val="1200"/>
              </a:spcAft>
              <a:defRPr lang="en-US" sz="1800" dirty="0"/>
            </a:lvl1pPr>
            <a:lvl2pPr>
              <a:lnSpc>
                <a:spcPct val="100000"/>
              </a:lnSpc>
              <a:spcAft>
                <a:spcPts val="1200"/>
              </a:spcAft>
              <a:defRPr lang="en-US" sz="1800" dirty="0"/>
            </a:lvl2pPr>
            <a:lvl3pPr>
              <a:lnSpc>
                <a:spcPct val="100000"/>
              </a:lnSpc>
              <a:spcAft>
                <a:spcPts val="1200"/>
              </a:spcAft>
              <a:defRPr lang="en-US" sz="1800" dirty="0"/>
            </a:lvl3pPr>
            <a:lvl4pPr>
              <a:lnSpc>
                <a:spcPct val="100000"/>
              </a:lnSpc>
              <a:spcAft>
                <a:spcPts val="1200"/>
              </a:spcAft>
              <a:defRPr lang="en-US" sz="1800" dirty="0"/>
            </a:lvl4pPr>
            <a:lvl5pPr>
              <a:lnSpc>
                <a:spcPct val="100000"/>
              </a:lnSpc>
              <a:spcAft>
                <a:spcPts val="1200"/>
              </a:spcAft>
              <a:defRPr lang="en-US" sz="18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184708F-CDEB-4FFB-9113-878D6AE04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763960"/>
            <a:ext cx="9577138" cy="469056"/>
          </a:xfrm>
        </p:spPr>
        <p:txBody>
          <a:bodyPr/>
          <a:lstStyle>
            <a:lvl1pPr>
              <a:defRPr sz="38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DB8A7-6976-473B-BF64-0813975EEBB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E6DF7-2887-45E5-8CD1-2FCDFD70911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289020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8BF24CA-767B-442B-A672-6C630273E4E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85B269D8-1308-43E9-B2BF-264F017F03A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25329E0A-327E-4475-ACC4-637C24D9D6D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95326" y="2030400"/>
            <a:ext cx="5040000" cy="39564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spcAft>
                <a:spcPts val="1200"/>
              </a:spcAft>
              <a:defRPr lang="en-US" sz="1400" dirty="0"/>
            </a:lvl1pPr>
            <a:lvl2pPr>
              <a:lnSpc>
                <a:spcPct val="100000"/>
              </a:lnSpc>
              <a:spcAft>
                <a:spcPts val="1200"/>
              </a:spcAft>
              <a:defRPr lang="en-US" sz="1400" dirty="0"/>
            </a:lvl2pPr>
            <a:lvl3pPr>
              <a:lnSpc>
                <a:spcPct val="100000"/>
              </a:lnSpc>
              <a:spcAft>
                <a:spcPts val="1200"/>
              </a:spcAft>
              <a:defRPr lang="en-US" sz="1400" dirty="0"/>
            </a:lvl3pPr>
            <a:lvl4pPr>
              <a:lnSpc>
                <a:spcPct val="100000"/>
              </a:lnSpc>
              <a:spcAft>
                <a:spcPts val="1200"/>
              </a:spcAft>
              <a:defRPr lang="en-US" sz="1400" dirty="0"/>
            </a:lvl4pPr>
            <a:lvl5pPr>
              <a:lnSpc>
                <a:spcPct val="100000"/>
              </a:lnSpc>
              <a:spcAft>
                <a:spcPts val="1200"/>
              </a:spcAft>
              <a:defRPr lang="en-US" sz="14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itle 3">
            <a:extLst>
              <a:ext uri="{FF2B5EF4-FFF2-40B4-BE49-F238E27FC236}">
                <a16:creationId xmlns:a16="http://schemas.microsoft.com/office/drawing/2014/main" id="{96221FCF-FD80-4F6D-8DA9-9317EBC3B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763200"/>
            <a:ext cx="9576000" cy="469056"/>
          </a:xfrm>
        </p:spPr>
        <p:txBody>
          <a:bodyPr/>
          <a:lstStyle>
            <a:lvl1pPr>
              <a:defRPr sz="38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3A4F1765-68C5-44D1-A98C-B4F4A28FB05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95325" y="1364400"/>
            <a:ext cx="9576000" cy="5061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 b="0">
                <a:solidFill>
                  <a:schemeClr val="tx2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/>
              <a:t>[Subtitle]</a:t>
            </a:r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19D46B37-73CD-4FCA-A759-8E2A51429F98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6456600" y="2009931"/>
            <a:ext cx="5040000" cy="39564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spcAft>
                <a:spcPts val="1200"/>
              </a:spcAft>
              <a:defRPr lang="en-US" sz="1400" dirty="0"/>
            </a:lvl1pPr>
            <a:lvl2pPr>
              <a:lnSpc>
                <a:spcPct val="100000"/>
              </a:lnSpc>
              <a:spcAft>
                <a:spcPts val="1200"/>
              </a:spcAft>
              <a:defRPr lang="en-US" sz="1400" dirty="0"/>
            </a:lvl2pPr>
            <a:lvl3pPr>
              <a:lnSpc>
                <a:spcPct val="100000"/>
              </a:lnSpc>
              <a:spcAft>
                <a:spcPts val="1200"/>
              </a:spcAft>
              <a:defRPr lang="en-US" sz="1400" dirty="0"/>
            </a:lvl3pPr>
            <a:lvl4pPr>
              <a:lnSpc>
                <a:spcPct val="100000"/>
              </a:lnSpc>
              <a:spcAft>
                <a:spcPts val="1200"/>
              </a:spcAft>
              <a:defRPr lang="en-US" sz="1400" dirty="0"/>
            </a:lvl4pPr>
            <a:lvl5pPr>
              <a:lnSpc>
                <a:spcPct val="100000"/>
              </a:lnSpc>
              <a:spcAft>
                <a:spcPts val="1200"/>
              </a:spcAft>
              <a:defRPr lang="en-US" sz="14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3743385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BC9286-B8FB-4658-B210-6BC87EB1E2E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026DBB-B46A-4BB1-A99E-4F99BBBFE3F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D5477FFC-1C60-4E3E-BD15-C245B1FFD79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95326" y="2030400"/>
            <a:ext cx="3384549" cy="40644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spcAft>
                <a:spcPts val="1200"/>
              </a:spcAft>
              <a:defRPr lang="en-US" sz="1400" dirty="0"/>
            </a:lvl1pPr>
            <a:lvl2pPr>
              <a:lnSpc>
                <a:spcPct val="100000"/>
              </a:lnSpc>
              <a:spcAft>
                <a:spcPts val="1200"/>
              </a:spcAft>
              <a:defRPr lang="en-US" sz="1400" dirty="0"/>
            </a:lvl2pPr>
            <a:lvl3pPr>
              <a:lnSpc>
                <a:spcPct val="100000"/>
              </a:lnSpc>
              <a:spcAft>
                <a:spcPts val="1200"/>
              </a:spcAft>
              <a:defRPr lang="en-US" sz="1400" dirty="0"/>
            </a:lvl3pPr>
            <a:lvl4pPr>
              <a:lnSpc>
                <a:spcPct val="100000"/>
              </a:lnSpc>
              <a:spcAft>
                <a:spcPts val="1200"/>
              </a:spcAft>
              <a:defRPr lang="en-US" sz="1400" dirty="0"/>
            </a:lvl4pPr>
            <a:lvl5pPr>
              <a:lnSpc>
                <a:spcPct val="100000"/>
              </a:lnSpc>
              <a:spcAft>
                <a:spcPts val="1200"/>
              </a:spcAft>
              <a:defRPr lang="en-US" sz="14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itle 3">
            <a:extLst>
              <a:ext uri="{FF2B5EF4-FFF2-40B4-BE49-F238E27FC236}">
                <a16:creationId xmlns:a16="http://schemas.microsoft.com/office/drawing/2014/main" id="{1B4F150F-D503-4CDA-B1CD-C63C713F0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763200"/>
            <a:ext cx="9576000" cy="469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B1062EBB-320C-4A28-8445-B54D03FB652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95325" y="1364400"/>
            <a:ext cx="9576000" cy="5061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 b="0">
                <a:solidFill>
                  <a:schemeClr val="tx2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/>
              <a:t>[Subtitle]</a:t>
            </a:r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32DE93C6-3639-468D-9B77-79E3174023A6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4410076" y="2030400"/>
            <a:ext cx="3384549" cy="40644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spcAft>
                <a:spcPts val="1200"/>
              </a:spcAft>
              <a:defRPr lang="en-US" sz="1400" dirty="0"/>
            </a:lvl1pPr>
            <a:lvl2pPr>
              <a:lnSpc>
                <a:spcPct val="100000"/>
              </a:lnSpc>
              <a:spcAft>
                <a:spcPts val="1200"/>
              </a:spcAft>
              <a:defRPr lang="en-US" sz="1400" dirty="0"/>
            </a:lvl2pPr>
            <a:lvl3pPr>
              <a:lnSpc>
                <a:spcPct val="100000"/>
              </a:lnSpc>
              <a:spcAft>
                <a:spcPts val="1200"/>
              </a:spcAft>
              <a:defRPr lang="en-US" sz="1400" dirty="0"/>
            </a:lvl3pPr>
            <a:lvl4pPr>
              <a:lnSpc>
                <a:spcPct val="100000"/>
              </a:lnSpc>
              <a:spcAft>
                <a:spcPts val="1200"/>
              </a:spcAft>
              <a:defRPr lang="en-US" sz="1400" dirty="0"/>
            </a:lvl4pPr>
            <a:lvl5pPr>
              <a:lnSpc>
                <a:spcPct val="100000"/>
              </a:lnSpc>
              <a:spcAft>
                <a:spcPts val="1200"/>
              </a:spcAft>
              <a:defRPr lang="en-US" sz="14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Content Placeholder 9">
            <a:extLst>
              <a:ext uri="{FF2B5EF4-FFF2-40B4-BE49-F238E27FC236}">
                <a16:creationId xmlns:a16="http://schemas.microsoft.com/office/drawing/2014/main" id="{491BB866-7B21-4CA7-A97B-BF804B3184F9}"/>
              </a:ext>
            </a:extLst>
          </p:cNvPr>
          <p:cNvSpPr>
            <a:spLocks noGrp="1"/>
          </p:cNvSpPr>
          <p:nvPr>
            <p:ph sz="quarter" idx="33"/>
          </p:nvPr>
        </p:nvSpPr>
        <p:spPr>
          <a:xfrm>
            <a:off x="8124826" y="2030400"/>
            <a:ext cx="3384549" cy="40644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spcAft>
                <a:spcPts val="1200"/>
              </a:spcAft>
              <a:defRPr lang="en-US" sz="1400" dirty="0"/>
            </a:lvl1pPr>
            <a:lvl2pPr>
              <a:lnSpc>
                <a:spcPct val="100000"/>
              </a:lnSpc>
              <a:spcAft>
                <a:spcPts val="1200"/>
              </a:spcAft>
              <a:defRPr lang="en-US" sz="1400" dirty="0"/>
            </a:lvl2pPr>
            <a:lvl3pPr>
              <a:lnSpc>
                <a:spcPct val="100000"/>
              </a:lnSpc>
              <a:spcAft>
                <a:spcPts val="1200"/>
              </a:spcAft>
              <a:defRPr lang="en-US" sz="1400" dirty="0"/>
            </a:lvl3pPr>
            <a:lvl4pPr>
              <a:lnSpc>
                <a:spcPct val="100000"/>
              </a:lnSpc>
              <a:spcAft>
                <a:spcPts val="1200"/>
              </a:spcAft>
              <a:defRPr lang="en-US" sz="1400" dirty="0"/>
            </a:lvl4pPr>
            <a:lvl5pPr>
              <a:lnSpc>
                <a:spcPct val="100000"/>
              </a:lnSpc>
              <a:spcAft>
                <a:spcPts val="1200"/>
              </a:spcAft>
              <a:defRPr lang="en-US" sz="14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96357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image + two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A609CB10-4AAE-4F1D-A95A-79346106F22A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0" y="4221162"/>
            <a:ext cx="12191999" cy="2636838"/>
          </a:xfrm>
          <a:custGeom>
            <a:avLst/>
            <a:gdLst>
              <a:gd name="connsiteX0" fmla="*/ 0 w 12191999"/>
              <a:gd name="connsiteY0" fmla="*/ 0 h 2636838"/>
              <a:gd name="connsiteX1" fmla="*/ 5605684 w 12191999"/>
              <a:gd name="connsiteY1" fmla="*/ 0 h 2636838"/>
              <a:gd name="connsiteX2" fmla="*/ 6586315 w 12191999"/>
              <a:gd name="connsiteY2" fmla="*/ 0 h 2636838"/>
              <a:gd name="connsiteX3" fmla="*/ 12191999 w 12191999"/>
              <a:gd name="connsiteY3" fmla="*/ 0 h 2636838"/>
              <a:gd name="connsiteX4" fmla="*/ 12191999 w 12191999"/>
              <a:gd name="connsiteY4" fmla="*/ 2636838 h 2636838"/>
              <a:gd name="connsiteX5" fmla="*/ 6586315 w 12191999"/>
              <a:gd name="connsiteY5" fmla="*/ 2636838 h 2636838"/>
              <a:gd name="connsiteX6" fmla="*/ 5605684 w 12191999"/>
              <a:gd name="connsiteY6" fmla="*/ 2636838 h 2636838"/>
              <a:gd name="connsiteX7" fmla="*/ 1853351 w 12191999"/>
              <a:gd name="connsiteY7" fmla="*/ 2636838 h 2636838"/>
              <a:gd name="connsiteX8" fmla="*/ 1853351 w 12191999"/>
              <a:gd name="connsiteY8" fmla="*/ 2636723 h 2636838"/>
              <a:gd name="connsiteX9" fmla="*/ 1743436 w 12191999"/>
              <a:gd name="connsiteY9" fmla="*/ 2636723 h 2636838"/>
              <a:gd name="connsiteX10" fmla="*/ 8175 w 12191999"/>
              <a:gd name="connsiteY10" fmla="*/ 801010 h 2636838"/>
              <a:gd name="connsiteX11" fmla="*/ 0 w 12191999"/>
              <a:gd name="connsiteY11" fmla="*/ 648020 h 2636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1999" h="2636838">
                <a:moveTo>
                  <a:pt x="0" y="0"/>
                </a:moveTo>
                <a:lnTo>
                  <a:pt x="5605684" y="0"/>
                </a:lnTo>
                <a:lnTo>
                  <a:pt x="6586315" y="0"/>
                </a:lnTo>
                <a:lnTo>
                  <a:pt x="12191999" y="0"/>
                </a:lnTo>
                <a:lnTo>
                  <a:pt x="12191999" y="2636838"/>
                </a:lnTo>
                <a:lnTo>
                  <a:pt x="6586315" y="2636838"/>
                </a:lnTo>
                <a:lnTo>
                  <a:pt x="5605684" y="2636838"/>
                </a:lnTo>
                <a:lnTo>
                  <a:pt x="1853351" y="2636838"/>
                </a:lnTo>
                <a:lnTo>
                  <a:pt x="1853351" y="2636723"/>
                </a:lnTo>
                <a:lnTo>
                  <a:pt x="1743436" y="2636723"/>
                </a:lnTo>
                <a:cubicBezTo>
                  <a:pt x="791205" y="2346972"/>
                  <a:pt x="91872" y="1587996"/>
                  <a:pt x="8175" y="801010"/>
                </a:cubicBezTo>
                <a:lnTo>
                  <a:pt x="0" y="64802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lang="en-AU"/>
              <a:t>Insert image and send to back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026DBB-B46A-4BB1-A99E-4F99BBBFE3F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14" name="Title 3">
            <a:extLst>
              <a:ext uri="{FF2B5EF4-FFF2-40B4-BE49-F238E27FC236}">
                <a16:creationId xmlns:a16="http://schemas.microsoft.com/office/drawing/2014/main" id="{1B4F150F-D503-4CDA-B1CD-C63C713F0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626" y="942975"/>
            <a:ext cx="3384550" cy="32400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32DE93C6-3639-468D-9B77-79E3174023A6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4419377" y="942976"/>
            <a:ext cx="3384549" cy="32400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spcAft>
                <a:spcPts val="1200"/>
              </a:spcAft>
              <a:defRPr lang="en-US" sz="1400" dirty="0"/>
            </a:lvl1pPr>
            <a:lvl2pPr>
              <a:lnSpc>
                <a:spcPct val="100000"/>
              </a:lnSpc>
              <a:spcAft>
                <a:spcPts val="1200"/>
              </a:spcAft>
              <a:defRPr lang="en-US" sz="1400" dirty="0"/>
            </a:lvl2pPr>
            <a:lvl3pPr>
              <a:lnSpc>
                <a:spcPct val="100000"/>
              </a:lnSpc>
              <a:spcAft>
                <a:spcPts val="1200"/>
              </a:spcAft>
              <a:defRPr lang="en-US" sz="1400" dirty="0"/>
            </a:lvl3pPr>
            <a:lvl4pPr>
              <a:lnSpc>
                <a:spcPct val="100000"/>
              </a:lnSpc>
              <a:spcAft>
                <a:spcPts val="1200"/>
              </a:spcAft>
              <a:defRPr lang="en-US" sz="1400" dirty="0"/>
            </a:lvl4pPr>
            <a:lvl5pPr>
              <a:lnSpc>
                <a:spcPct val="100000"/>
              </a:lnSpc>
              <a:spcAft>
                <a:spcPts val="1200"/>
              </a:spcAft>
              <a:defRPr lang="en-US" sz="14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Content Placeholder 9">
            <a:extLst>
              <a:ext uri="{FF2B5EF4-FFF2-40B4-BE49-F238E27FC236}">
                <a16:creationId xmlns:a16="http://schemas.microsoft.com/office/drawing/2014/main" id="{491BB866-7B21-4CA7-A97B-BF804B3184F9}"/>
              </a:ext>
            </a:extLst>
          </p:cNvPr>
          <p:cNvSpPr>
            <a:spLocks noGrp="1"/>
          </p:cNvSpPr>
          <p:nvPr>
            <p:ph sz="quarter" idx="33"/>
          </p:nvPr>
        </p:nvSpPr>
        <p:spPr>
          <a:xfrm>
            <a:off x="8134127" y="942976"/>
            <a:ext cx="3384549" cy="32400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spcAft>
                <a:spcPts val="1200"/>
              </a:spcAft>
              <a:defRPr lang="en-US" sz="1400" dirty="0"/>
            </a:lvl1pPr>
            <a:lvl2pPr>
              <a:lnSpc>
                <a:spcPct val="100000"/>
              </a:lnSpc>
              <a:spcAft>
                <a:spcPts val="1200"/>
              </a:spcAft>
              <a:defRPr lang="en-US" sz="1400" dirty="0"/>
            </a:lvl2pPr>
            <a:lvl3pPr>
              <a:lnSpc>
                <a:spcPct val="100000"/>
              </a:lnSpc>
              <a:spcAft>
                <a:spcPts val="1200"/>
              </a:spcAft>
              <a:defRPr lang="en-US" sz="1400" dirty="0"/>
            </a:lvl3pPr>
            <a:lvl4pPr>
              <a:lnSpc>
                <a:spcPct val="100000"/>
              </a:lnSpc>
              <a:spcAft>
                <a:spcPts val="1200"/>
              </a:spcAft>
              <a:defRPr lang="en-US" sz="1400" dirty="0"/>
            </a:lvl4pPr>
            <a:lvl5pPr>
              <a:lnSpc>
                <a:spcPct val="100000"/>
              </a:lnSpc>
              <a:spcAft>
                <a:spcPts val="1200"/>
              </a:spcAft>
              <a:defRPr lang="en-US" sz="14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6801683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image + three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A609CB10-4AAE-4F1D-A95A-79346106F22A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0" y="4251994"/>
            <a:ext cx="12191999" cy="2636838"/>
          </a:xfrm>
          <a:custGeom>
            <a:avLst/>
            <a:gdLst>
              <a:gd name="connsiteX0" fmla="*/ 0 w 12191999"/>
              <a:gd name="connsiteY0" fmla="*/ 0 h 2636838"/>
              <a:gd name="connsiteX1" fmla="*/ 5605684 w 12191999"/>
              <a:gd name="connsiteY1" fmla="*/ 0 h 2636838"/>
              <a:gd name="connsiteX2" fmla="*/ 6586315 w 12191999"/>
              <a:gd name="connsiteY2" fmla="*/ 0 h 2636838"/>
              <a:gd name="connsiteX3" fmla="*/ 12191999 w 12191999"/>
              <a:gd name="connsiteY3" fmla="*/ 0 h 2636838"/>
              <a:gd name="connsiteX4" fmla="*/ 12191999 w 12191999"/>
              <a:gd name="connsiteY4" fmla="*/ 2636838 h 2636838"/>
              <a:gd name="connsiteX5" fmla="*/ 6586315 w 12191999"/>
              <a:gd name="connsiteY5" fmla="*/ 2636838 h 2636838"/>
              <a:gd name="connsiteX6" fmla="*/ 5605684 w 12191999"/>
              <a:gd name="connsiteY6" fmla="*/ 2636838 h 2636838"/>
              <a:gd name="connsiteX7" fmla="*/ 1853351 w 12191999"/>
              <a:gd name="connsiteY7" fmla="*/ 2636838 h 2636838"/>
              <a:gd name="connsiteX8" fmla="*/ 1853351 w 12191999"/>
              <a:gd name="connsiteY8" fmla="*/ 2636723 h 2636838"/>
              <a:gd name="connsiteX9" fmla="*/ 1743436 w 12191999"/>
              <a:gd name="connsiteY9" fmla="*/ 2636723 h 2636838"/>
              <a:gd name="connsiteX10" fmla="*/ 8175 w 12191999"/>
              <a:gd name="connsiteY10" fmla="*/ 801010 h 2636838"/>
              <a:gd name="connsiteX11" fmla="*/ 0 w 12191999"/>
              <a:gd name="connsiteY11" fmla="*/ 648020 h 2636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1999" h="2636838">
                <a:moveTo>
                  <a:pt x="0" y="0"/>
                </a:moveTo>
                <a:lnTo>
                  <a:pt x="5605684" y="0"/>
                </a:lnTo>
                <a:lnTo>
                  <a:pt x="6586315" y="0"/>
                </a:lnTo>
                <a:lnTo>
                  <a:pt x="12191999" y="0"/>
                </a:lnTo>
                <a:lnTo>
                  <a:pt x="12191999" y="2636838"/>
                </a:lnTo>
                <a:lnTo>
                  <a:pt x="6586315" y="2636838"/>
                </a:lnTo>
                <a:lnTo>
                  <a:pt x="5605684" y="2636838"/>
                </a:lnTo>
                <a:lnTo>
                  <a:pt x="1853351" y="2636838"/>
                </a:lnTo>
                <a:lnTo>
                  <a:pt x="1853351" y="2636723"/>
                </a:lnTo>
                <a:lnTo>
                  <a:pt x="1743436" y="2636723"/>
                </a:lnTo>
                <a:cubicBezTo>
                  <a:pt x="791205" y="2346972"/>
                  <a:pt x="91872" y="1587996"/>
                  <a:pt x="8175" y="801010"/>
                </a:cubicBezTo>
                <a:lnTo>
                  <a:pt x="0" y="64802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lang="en-AU"/>
              <a:t>Insert image and send to back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026DBB-B46A-4BB1-A99E-4F99BBBFE3F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32DE93C6-3639-468D-9B77-79E3174023A6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4395713" y="981076"/>
            <a:ext cx="3384549" cy="32400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spcAft>
                <a:spcPts val="1200"/>
              </a:spcAft>
              <a:defRPr lang="en-US" sz="1400" dirty="0"/>
            </a:lvl1pPr>
            <a:lvl2pPr>
              <a:lnSpc>
                <a:spcPct val="100000"/>
              </a:lnSpc>
              <a:spcAft>
                <a:spcPts val="1200"/>
              </a:spcAft>
              <a:defRPr lang="en-US" sz="1400" dirty="0"/>
            </a:lvl2pPr>
            <a:lvl3pPr>
              <a:lnSpc>
                <a:spcPct val="100000"/>
              </a:lnSpc>
              <a:spcAft>
                <a:spcPts val="1200"/>
              </a:spcAft>
              <a:defRPr lang="en-US" sz="1400" dirty="0"/>
            </a:lvl3pPr>
            <a:lvl4pPr>
              <a:lnSpc>
                <a:spcPct val="100000"/>
              </a:lnSpc>
              <a:spcAft>
                <a:spcPts val="1200"/>
              </a:spcAft>
              <a:defRPr lang="en-US" sz="1400" dirty="0"/>
            </a:lvl4pPr>
            <a:lvl5pPr>
              <a:lnSpc>
                <a:spcPct val="100000"/>
              </a:lnSpc>
              <a:spcAft>
                <a:spcPts val="1200"/>
              </a:spcAft>
              <a:defRPr lang="en-US" sz="14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Content Placeholder 9">
            <a:extLst>
              <a:ext uri="{FF2B5EF4-FFF2-40B4-BE49-F238E27FC236}">
                <a16:creationId xmlns:a16="http://schemas.microsoft.com/office/drawing/2014/main" id="{491BB866-7B21-4CA7-A97B-BF804B3184F9}"/>
              </a:ext>
            </a:extLst>
          </p:cNvPr>
          <p:cNvSpPr>
            <a:spLocks noGrp="1"/>
          </p:cNvSpPr>
          <p:nvPr>
            <p:ph sz="quarter" idx="33"/>
          </p:nvPr>
        </p:nvSpPr>
        <p:spPr>
          <a:xfrm>
            <a:off x="8110463" y="981076"/>
            <a:ext cx="3384549" cy="32400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spcAft>
                <a:spcPts val="1200"/>
              </a:spcAft>
              <a:defRPr lang="en-US" sz="1400" dirty="0"/>
            </a:lvl1pPr>
            <a:lvl2pPr>
              <a:lnSpc>
                <a:spcPct val="100000"/>
              </a:lnSpc>
              <a:spcAft>
                <a:spcPts val="1200"/>
              </a:spcAft>
              <a:defRPr lang="en-US" sz="1400" dirty="0"/>
            </a:lvl2pPr>
            <a:lvl3pPr>
              <a:lnSpc>
                <a:spcPct val="100000"/>
              </a:lnSpc>
              <a:spcAft>
                <a:spcPts val="1200"/>
              </a:spcAft>
              <a:defRPr lang="en-US" sz="1400" dirty="0"/>
            </a:lvl3pPr>
            <a:lvl4pPr>
              <a:lnSpc>
                <a:spcPct val="100000"/>
              </a:lnSpc>
              <a:spcAft>
                <a:spcPts val="1200"/>
              </a:spcAft>
              <a:defRPr lang="en-US" sz="1400" dirty="0"/>
            </a:lvl4pPr>
            <a:lvl5pPr>
              <a:lnSpc>
                <a:spcPct val="100000"/>
              </a:lnSpc>
              <a:spcAft>
                <a:spcPts val="1200"/>
              </a:spcAft>
              <a:defRPr lang="en-US" sz="14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9">
            <a:extLst>
              <a:ext uri="{FF2B5EF4-FFF2-40B4-BE49-F238E27FC236}">
                <a16:creationId xmlns:a16="http://schemas.microsoft.com/office/drawing/2014/main" id="{53CF38C6-1EBE-4ED1-8E7F-383C6D45168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80963" y="981076"/>
            <a:ext cx="3384549" cy="32400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spcAft>
                <a:spcPts val="1200"/>
              </a:spcAft>
              <a:defRPr lang="en-US" sz="1400" dirty="0"/>
            </a:lvl1pPr>
            <a:lvl2pPr>
              <a:lnSpc>
                <a:spcPct val="100000"/>
              </a:lnSpc>
              <a:spcAft>
                <a:spcPts val="1200"/>
              </a:spcAft>
              <a:defRPr lang="en-US" sz="1400" dirty="0"/>
            </a:lvl2pPr>
            <a:lvl3pPr>
              <a:lnSpc>
                <a:spcPct val="100000"/>
              </a:lnSpc>
              <a:spcAft>
                <a:spcPts val="1200"/>
              </a:spcAft>
              <a:defRPr lang="en-US" sz="1400" dirty="0"/>
            </a:lvl3pPr>
            <a:lvl4pPr>
              <a:lnSpc>
                <a:spcPct val="100000"/>
              </a:lnSpc>
              <a:spcAft>
                <a:spcPts val="1200"/>
              </a:spcAft>
              <a:defRPr lang="en-US" sz="1400" dirty="0"/>
            </a:lvl4pPr>
            <a:lvl5pPr>
              <a:lnSpc>
                <a:spcPct val="100000"/>
              </a:lnSpc>
              <a:spcAft>
                <a:spcPts val="1200"/>
              </a:spcAft>
              <a:defRPr lang="en-US" sz="14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7016776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+ two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BC9286-B8FB-4658-B210-6BC87EB1E2E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026DBB-B46A-4BB1-A99E-4F99BBBFE3F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14" name="Title 3">
            <a:extLst>
              <a:ext uri="{FF2B5EF4-FFF2-40B4-BE49-F238E27FC236}">
                <a16:creationId xmlns:a16="http://schemas.microsoft.com/office/drawing/2014/main" id="{1B4F150F-D503-4CDA-B1CD-C63C713F0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982800"/>
            <a:ext cx="3384550" cy="165411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B1062EBB-320C-4A28-8445-B54D03FB652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95326" y="2816920"/>
            <a:ext cx="3384550" cy="30565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 b="0">
                <a:solidFill>
                  <a:schemeClr val="tx2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/>
              <a:t>[Subtitle]</a:t>
            </a:r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32DE93C6-3639-468D-9B77-79E3174023A6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4410076" y="982800"/>
            <a:ext cx="3384549" cy="489067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spcAft>
                <a:spcPts val="1200"/>
              </a:spcAft>
              <a:defRPr lang="en-US" sz="1400" dirty="0"/>
            </a:lvl1pPr>
            <a:lvl2pPr>
              <a:lnSpc>
                <a:spcPct val="100000"/>
              </a:lnSpc>
              <a:spcAft>
                <a:spcPts val="1200"/>
              </a:spcAft>
              <a:defRPr lang="en-US" sz="1400" dirty="0"/>
            </a:lvl2pPr>
            <a:lvl3pPr>
              <a:lnSpc>
                <a:spcPct val="100000"/>
              </a:lnSpc>
              <a:spcAft>
                <a:spcPts val="1200"/>
              </a:spcAft>
              <a:defRPr lang="en-US" sz="1400" dirty="0"/>
            </a:lvl3pPr>
            <a:lvl4pPr>
              <a:lnSpc>
                <a:spcPct val="100000"/>
              </a:lnSpc>
              <a:spcAft>
                <a:spcPts val="1200"/>
              </a:spcAft>
              <a:defRPr lang="en-US" sz="1400" dirty="0"/>
            </a:lvl4pPr>
            <a:lvl5pPr>
              <a:lnSpc>
                <a:spcPct val="100000"/>
              </a:lnSpc>
              <a:spcAft>
                <a:spcPts val="1200"/>
              </a:spcAft>
              <a:defRPr lang="en-US" sz="14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Content Placeholder 9">
            <a:extLst>
              <a:ext uri="{FF2B5EF4-FFF2-40B4-BE49-F238E27FC236}">
                <a16:creationId xmlns:a16="http://schemas.microsoft.com/office/drawing/2014/main" id="{491BB866-7B21-4CA7-A97B-BF804B3184F9}"/>
              </a:ext>
            </a:extLst>
          </p:cNvPr>
          <p:cNvSpPr>
            <a:spLocks noGrp="1"/>
          </p:cNvSpPr>
          <p:nvPr>
            <p:ph sz="quarter" idx="33"/>
          </p:nvPr>
        </p:nvSpPr>
        <p:spPr>
          <a:xfrm>
            <a:off x="8124825" y="982800"/>
            <a:ext cx="3384549" cy="489067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spcAft>
                <a:spcPts val="1200"/>
              </a:spcAft>
              <a:defRPr lang="en-US" sz="1400" dirty="0"/>
            </a:lvl1pPr>
            <a:lvl2pPr>
              <a:lnSpc>
                <a:spcPct val="100000"/>
              </a:lnSpc>
              <a:spcAft>
                <a:spcPts val="1200"/>
              </a:spcAft>
              <a:defRPr lang="en-US" sz="1400" dirty="0"/>
            </a:lvl2pPr>
            <a:lvl3pPr>
              <a:lnSpc>
                <a:spcPct val="100000"/>
              </a:lnSpc>
              <a:spcAft>
                <a:spcPts val="1200"/>
              </a:spcAft>
              <a:defRPr lang="en-US" sz="1400" dirty="0"/>
            </a:lvl3pPr>
            <a:lvl4pPr>
              <a:lnSpc>
                <a:spcPct val="100000"/>
              </a:lnSpc>
              <a:spcAft>
                <a:spcPts val="1200"/>
              </a:spcAft>
              <a:defRPr lang="en-US" sz="1400" dirty="0"/>
            </a:lvl4pPr>
            <a:lvl5pPr>
              <a:lnSpc>
                <a:spcPct val="100000"/>
              </a:lnSpc>
              <a:spcAft>
                <a:spcPts val="1200"/>
              </a:spcAft>
              <a:defRPr lang="en-US" sz="14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2692666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+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EC532FC-7828-49E7-B6EF-06CAF53DDA64}"/>
              </a:ext>
            </a:extLst>
          </p:cNvPr>
          <p:cNvSpPr/>
          <p:nvPr userDrawn="1"/>
        </p:nvSpPr>
        <p:spPr>
          <a:xfrm>
            <a:off x="8102601" y="0"/>
            <a:ext cx="4079875" cy="6858000"/>
          </a:xfrm>
          <a:prstGeom prst="rect">
            <a:avLst/>
          </a:prstGeom>
          <a:gradFill>
            <a:gsLst>
              <a:gs pos="34000">
                <a:schemeClr val="accent1"/>
              </a:gs>
              <a:gs pos="0">
                <a:schemeClr val="accent2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BC9286-B8FB-4658-B210-6BC87EB1E2E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026DBB-B46A-4BB1-A99E-4F99BBBFE3F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D5477FFC-1C60-4E3E-BD15-C245B1FFD79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302058" y="1565276"/>
            <a:ext cx="2520279" cy="108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lang="en-US" sz="1050" dirty="0">
                <a:solidFill>
                  <a:schemeClr val="bg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lang="en-US" sz="1050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US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itle 3">
            <a:extLst>
              <a:ext uri="{FF2B5EF4-FFF2-40B4-BE49-F238E27FC236}">
                <a16:creationId xmlns:a16="http://schemas.microsoft.com/office/drawing/2014/main" id="{1B4F150F-D503-4CDA-B1CD-C63C713F0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763200"/>
            <a:ext cx="7096126" cy="469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B1062EBB-320C-4A28-8445-B54D03FB652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95325" y="1364400"/>
            <a:ext cx="7096125" cy="5061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 b="0">
                <a:solidFill>
                  <a:schemeClr val="tx2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/>
              <a:t>[Subtitle]</a:t>
            </a:r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32DE93C6-3639-468D-9B77-79E3174023A6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704852" y="2030400"/>
            <a:ext cx="3384549" cy="32400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spcAft>
                <a:spcPts val="1200"/>
              </a:spcAft>
              <a:defRPr lang="en-US" sz="1400" dirty="0"/>
            </a:lvl1pPr>
            <a:lvl2pPr>
              <a:lnSpc>
                <a:spcPct val="100000"/>
              </a:lnSpc>
              <a:spcAft>
                <a:spcPts val="1200"/>
              </a:spcAft>
              <a:defRPr lang="en-US" sz="1400" dirty="0"/>
            </a:lvl2pPr>
            <a:lvl3pPr>
              <a:lnSpc>
                <a:spcPct val="100000"/>
              </a:lnSpc>
              <a:spcAft>
                <a:spcPts val="1200"/>
              </a:spcAft>
              <a:defRPr lang="en-US" sz="1400" dirty="0"/>
            </a:lvl3pPr>
            <a:lvl4pPr>
              <a:lnSpc>
                <a:spcPct val="100000"/>
              </a:lnSpc>
              <a:spcAft>
                <a:spcPts val="1200"/>
              </a:spcAft>
              <a:defRPr lang="en-US" sz="1400" dirty="0"/>
            </a:lvl4pPr>
            <a:lvl5pPr>
              <a:lnSpc>
                <a:spcPct val="100000"/>
              </a:lnSpc>
              <a:spcAft>
                <a:spcPts val="1200"/>
              </a:spcAft>
              <a:defRPr lang="en-US" sz="14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Content Placeholder 9">
            <a:extLst>
              <a:ext uri="{FF2B5EF4-FFF2-40B4-BE49-F238E27FC236}">
                <a16:creationId xmlns:a16="http://schemas.microsoft.com/office/drawing/2014/main" id="{491BB866-7B21-4CA7-A97B-BF804B3184F9}"/>
              </a:ext>
            </a:extLst>
          </p:cNvPr>
          <p:cNvSpPr>
            <a:spLocks noGrp="1"/>
          </p:cNvSpPr>
          <p:nvPr>
            <p:ph sz="quarter" idx="33"/>
          </p:nvPr>
        </p:nvSpPr>
        <p:spPr>
          <a:xfrm>
            <a:off x="4419602" y="2030400"/>
            <a:ext cx="3384549" cy="32400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spcAft>
                <a:spcPts val="1200"/>
              </a:spcAft>
              <a:defRPr lang="en-US" sz="1400" dirty="0"/>
            </a:lvl1pPr>
            <a:lvl2pPr>
              <a:lnSpc>
                <a:spcPct val="100000"/>
              </a:lnSpc>
              <a:spcAft>
                <a:spcPts val="1200"/>
              </a:spcAft>
              <a:defRPr lang="en-US" sz="1400" dirty="0"/>
            </a:lvl2pPr>
            <a:lvl3pPr>
              <a:lnSpc>
                <a:spcPct val="100000"/>
              </a:lnSpc>
              <a:spcAft>
                <a:spcPts val="1200"/>
              </a:spcAft>
              <a:defRPr lang="en-US" sz="1400" dirty="0"/>
            </a:lvl3pPr>
            <a:lvl4pPr>
              <a:lnSpc>
                <a:spcPct val="100000"/>
              </a:lnSpc>
              <a:spcAft>
                <a:spcPts val="1200"/>
              </a:spcAft>
              <a:defRPr lang="en-US" sz="1400" dirty="0"/>
            </a:lvl4pPr>
            <a:lvl5pPr>
              <a:lnSpc>
                <a:spcPct val="100000"/>
              </a:lnSpc>
              <a:spcAft>
                <a:spcPts val="1200"/>
              </a:spcAft>
              <a:defRPr lang="en-US" sz="14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Content Placeholder 9">
            <a:extLst>
              <a:ext uri="{FF2B5EF4-FFF2-40B4-BE49-F238E27FC236}">
                <a16:creationId xmlns:a16="http://schemas.microsoft.com/office/drawing/2014/main" id="{AF32EBB3-7E44-468B-BEFB-9B255A6F1EB8}"/>
              </a:ext>
            </a:extLst>
          </p:cNvPr>
          <p:cNvSpPr>
            <a:spLocks noGrp="1"/>
          </p:cNvSpPr>
          <p:nvPr>
            <p:ph sz="quarter" idx="34" hasCustomPrompt="1"/>
          </p:nvPr>
        </p:nvSpPr>
        <p:spPr>
          <a:xfrm>
            <a:off x="9302058" y="2781291"/>
            <a:ext cx="2520279" cy="108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lang="en-US" sz="1050" dirty="0">
                <a:solidFill>
                  <a:schemeClr val="bg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lang="en-US" sz="1050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US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Content Placeholder 9">
            <a:extLst>
              <a:ext uri="{FF2B5EF4-FFF2-40B4-BE49-F238E27FC236}">
                <a16:creationId xmlns:a16="http://schemas.microsoft.com/office/drawing/2014/main" id="{0B41B234-B4D0-4D79-AEB1-C98A1F8CCE5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9302058" y="3997306"/>
            <a:ext cx="2520279" cy="108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lang="en-US" sz="1050" dirty="0">
                <a:solidFill>
                  <a:schemeClr val="bg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lang="en-US" sz="1050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US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3" name="Content Placeholder 9">
            <a:extLst>
              <a:ext uri="{FF2B5EF4-FFF2-40B4-BE49-F238E27FC236}">
                <a16:creationId xmlns:a16="http://schemas.microsoft.com/office/drawing/2014/main" id="{0D058AAA-CC5E-4EB4-8A66-630C36AEA6A3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9302058" y="5213321"/>
            <a:ext cx="2520279" cy="108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lang="en-US" sz="1050" dirty="0">
                <a:solidFill>
                  <a:schemeClr val="bg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lang="en-US" sz="1050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US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BD43D24-DED4-FCB2-C7FB-44ABCBEE612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14000" y="360000"/>
            <a:ext cx="1512000" cy="396444"/>
          </a:xfrm>
          <a:prstGeom prst="rect">
            <a:avLst/>
          </a:prstGeom>
        </p:spPr>
      </p:pic>
      <p:sp>
        <p:nvSpPr>
          <p:cNvPr id="24" name="Content Placeholder 12">
            <a:extLst>
              <a:ext uri="{FF2B5EF4-FFF2-40B4-BE49-F238E27FC236}">
                <a16:creationId xmlns:a16="http://schemas.microsoft.com/office/drawing/2014/main" id="{4D2AB6EC-9563-4A3F-B32C-5B6C8DECC82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8797925" y="1565276"/>
            <a:ext cx="306283" cy="3079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 icon</a:t>
            </a:r>
            <a:endParaRPr lang="en-AU"/>
          </a:p>
        </p:txBody>
      </p:sp>
      <p:sp>
        <p:nvSpPr>
          <p:cNvPr id="25" name="Content Placeholder 12">
            <a:extLst>
              <a:ext uri="{FF2B5EF4-FFF2-40B4-BE49-F238E27FC236}">
                <a16:creationId xmlns:a16="http://schemas.microsoft.com/office/drawing/2014/main" id="{4ABE180E-CFFE-4CAE-A73A-A88BD1BEE804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8797925" y="2781291"/>
            <a:ext cx="306283" cy="3079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 icon</a:t>
            </a:r>
            <a:endParaRPr lang="en-AU"/>
          </a:p>
        </p:txBody>
      </p:sp>
      <p:sp>
        <p:nvSpPr>
          <p:cNvPr id="26" name="Content Placeholder 12">
            <a:extLst>
              <a:ext uri="{FF2B5EF4-FFF2-40B4-BE49-F238E27FC236}">
                <a16:creationId xmlns:a16="http://schemas.microsoft.com/office/drawing/2014/main" id="{ECD62701-D54F-4D35-A337-33AE67BB7307}"/>
              </a:ext>
            </a:extLst>
          </p:cNvPr>
          <p:cNvSpPr>
            <a:spLocks noGrp="1"/>
          </p:cNvSpPr>
          <p:nvPr>
            <p:ph sz="quarter" idx="38" hasCustomPrompt="1"/>
          </p:nvPr>
        </p:nvSpPr>
        <p:spPr>
          <a:xfrm>
            <a:off x="8797925" y="3997306"/>
            <a:ext cx="306283" cy="3079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 icon</a:t>
            </a:r>
            <a:endParaRPr lang="en-AU"/>
          </a:p>
        </p:txBody>
      </p:sp>
      <p:sp>
        <p:nvSpPr>
          <p:cNvPr id="27" name="Content Placeholder 12">
            <a:extLst>
              <a:ext uri="{FF2B5EF4-FFF2-40B4-BE49-F238E27FC236}">
                <a16:creationId xmlns:a16="http://schemas.microsoft.com/office/drawing/2014/main" id="{3CA48A95-C256-4238-BDF0-2E7279624AEB}"/>
              </a:ext>
            </a:extLst>
          </p:cNvPr>
          <p:cNvSpPr>
            <a:spLocks noGrp="1"/>
          </p:cNvSpPr>
          <p:nvPr>
            <p:ph sz="quarter" idx="39" hasCustomPrompt="1"/>
          </p:nvPr>
        </p:nvSpPr>
        <p:spPr>
          <a:xfrm>
            <a:off x="8797925" y="5213321"/>
            <a:ext cx="306283" cy="3079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 icon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07989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F73C7-0C5D-B107-DBDA-CC1648FE5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61487A-1323-C2DA-28FD-9F20469286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F4A52-A1B0-0395-CF5D-BDFF99899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A5393-9BF9-A74E-B943-47156EF8A3BD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CE1808-E85D-C932-CBA8-C08EC3097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579D8-F048-D825-A2B8-AC923E9D2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AAAC7-A59E-114D-A6F9-66DC66F1B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83383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2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0E684A2-92A1-4743-93DB-A2D5AFCE792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B228959-3C67-45BC-954A-A1398190127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CEC2D33F-D887-4527-98FE-88AEA004A9A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79927" y="2477978"/>
            <a:ext cx="5112000" cy="361682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insert graph</a:t>
            </a:r>
          </a:p>
        </p:txBody>
      </p:sp>
      <p:sp>
        <p:nvSpPr>
          <p:cNvPr id="18" name="Title 3">
            <a:extLst>
              <a:ext uri="{FF2B5EF4-FFF2-40B4-BE49-F238E27FC236}">
                <a16:creationId xmlns:a16="http://schemas.microsoft.com/office/drawing/2014/main" id="{564D6273-13C3-41E3-9854-6BA8DC870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763200"/>
            <a:ext cx="9577139" cy="469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60130E7F-2696-4D7D-8351-3A820B0259D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95325" y="1364400"/>
            <a:ext cx="9576000" cy="5061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 b="0">
                <a:solidFill>
                  <a:schemeClr val="tx2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/>
              <a:t>[Subtitle]</a:t>
            </a:r>
          </a:p>
        </p:txBody>
      </p:sp>
      <p:sp>
        <p:nvSpPr>
          <p:cNvPr id="20" name="Content Placeholder 9">
            <a:extLst>
              <a:ext uri="{FF2B5EF4-FFF2-40B4-BE49-F238E27FC236}">
                <a16:creationId xmlns:a16="http://schemas.microsoft.com/office/drawing/2014/main" id="{4C22DC31-C022-4D35-A4CA-01E2EE12CEB3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695326" y="2030400"/>
            <a:ext cx="5112000" cy="28771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sz="1600" b="1" dirty="0"/>
            </a:lvl1pPr>
            <a:lvl2pPr>
              <a:defRPr lang="en-US" sz="1200" dirty="0"/>
            </a:lvl2pPr>
            <a:lvl3pPr>
              <a:defRPr lang="en-US" sz="1200" dirty="0"/>
            </a:lvl3pPr>
            <a:lvl4pPr>
              <a:defRPr lang="en-US" sz="1200" dirty="0"/>
            </a:lvl4pPr>
            <a:lvl5pPr>
              <a:spcBef>
                <a:spcPts val="1200"/>
              </a:spcBef>
              <a:defRPr lang="en-US" sz="1200" dirty="0"/>
            </a:lvl5pPr>
            <a:lvl6pPr>
              <a:defRPr lang="en-AU" dirty="0"/>
            </a:lvl6pPr>
          </a:lstStyle>
          <a:p>
            <a:pPr lvl="0"/>
            <a:r>
              <a:rPr lang="en-US"/>
              <a:t>[Graph title]</a:t>
            </a:r>
          </a:p>
        </p:txBody>
      </p:sp>
      <p:sp>
        <p:nvSpPr>
          <p:cNvPr id="21" name="Content Placeholder 9">
            <a:extLst>
              <a:ext uri="{FF2B5EF4-FFF2-40B4-BE49-F238E27FC236}">
                <a16:creationId xmlns:a16="http://schemas.microsoft.com/office/drawing/2014/main" id="{6319767D-07B2-4A1E-BE78-9D7F3E8A2DF0}"/>
              </a:ext>
            </a:extLst>
          </p:cNvPr>
          <p:cNvSpPr>
            <a:spLocks noGrp="1"/>
          </p:cNvSpPr>
          <p:nvPr>
            <p:ph sz="quarter" idx="33" hasCustomPrompt="1"/>
          </p:nvPr>
        </p:nvSpPr>
        <p:spPr>
          <a:xfrm>
            <a:off x="6386675" y="2477978"/>
            <a:ext cx="5112000" cy="361682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insert graph</a:t>
            </a:r>
          </a:p>
        </p:txBody>
      </p:sp>
      <p:sp>
        <p:nvSpPr>
          <p:cNvPr id="22" name="Content Placeholder 9">
            <a:extLst>
              <a:ext uri="{FF2B5EF4-FFF2-40B4-BE49-F238E27FC236}">
                <a16:creationId xmlns:a16="http://schemas.microsoft.com/office/drawing/2014/main" id="{26657DA0-8703-4499-B474-1559693405B0}"/>
              </a:ext>
            </a:extLst>
          </p:cNvPr>
          <p:cNvSpPr>
            <a:spLocks noGrp="1"/>
          </p:cNvSpPr>
          <p:nvPr>
            <p:ph sz="quarter" idx="34" hasCustomPrompt="1"/>
          </p:nvPr>
        </p:nvSpPr>
        <p:spPr>
          <a:xfrm>
            <a:off x="6384600" y="2030400"/>
            <a:ext cx="5112000" cy="28771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sz="1600" b="1" dirty="0"/>
            </a:lvl1pPr>
            <a:lvl2pPr>
              <a:defRPr lang="en-US" sz="1200" dirty="0"/>
            </a:lvl2pPr>
            <a:lvl3pPr>
              <a:defRPr lang="en-US" sz="1200" dirty="0"/>
            </a:lvl3pPr>
            <a:lvl4pPr>
              <a:defRPr lang="en-US" sz="1200" dirty="0"/>
            </a:lvl4pPr>
            <a:lvl5pPr>
              <a:spcBef>
                <a:spcPts val="1200"/>
              </a:spcBef>
              <a:defRPr lang="en-US" sz="1200" dirty="0"/>
            </a:lvl5pPr>
            <a:lvl6pPr>
              <a:defRPr lang="en-AU" dirty="0"/>
            </a:lvl6pPr>
          </a:lstStyle>
          <a:p>
            <a:pPr lvl="0"/>
            <a:r>
              <a:rPr lang="en-US"/>
              <a:t>[Graph title]</a:t>
            </a:r>
          </a:p>
        </p:txBody>
      </p:sp>
    </p:spTree>
    <p:extLst>
      <p:ext uri="{BB962C8B-B14F-4D97-AF65-F5344CB8AC3E}">
        <p14:creationId xmlns:p14="http://schemas.microsoft.com/office/powerpoint/2010/main" val="95415715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Layou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23BF6C02-0CA6-49E2-A373-73DF26BA1D2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D89DCE9D-2EC0-4E96-8676-B7755E0D22A7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E77EF712-8DED-4A52-BD51-103375D11B5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94800" y="2030400"/>
            <a:ext cx="10513768" cy="172826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sz="1400" dirty="0"/>
            </a:lvl1pPr>
            <a:lvl2pPr>
              <a:defRPr lang="en-US" sz="1400" dirty="0"/>
            </a:lvl2pPr>
            <a:lvl3pPr>
              <a:defRPr lang="en-US" sz="1400" dirty="0"/>
            </a:lvl3pPr>
            <a:lvl4pPr>
              <a:defRPr lang="en-US" sz="1400" dirty="0"/>
            </a:lvl4pPr>
            <a:lvl5pPr>
              <a:defRPr lang="en-US" sz="1400" dirty="0"/>
            </a:lvl5pPr>
          </a:lstStyle>
          <a:p>
            <a:pPr lvl="0"/>
            <a:endParaRPr lang="en-US"/>
          </a:p>
        </p:txBody>
      </p:sp>
      <p:sp>
        <p:nvSpPr>
          <p:cNvPr id="15" name="Title 3">
            <a:extLst>
              <a:ext uri="{FF2B5EF4-FFF2-40B4-BE49-F238E27FC236}">
                <a16:creationId xmlns:a16="http://schemas.microsoft.com/office/drawing/2014/main" id="{EE4083B0-5F51-4F95-BD7A-3B4222E8A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763200"/>
            <a:ext cx="9576000" cy="469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00BC9CFA-71EA-43AD-BDD4-7FDB2FDF1BD1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95325" y="1364400"/>
            <a:ext cx="9576000" cy="5061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 b="0">
                <a:solidFill>
                  <a:schemeClr val="tx2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/>
              <a:t>[Subtitle]</a:t>
            </a:r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182B9C09-CED4-448F-920B-B0EA81FCD18B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694800" y="3918534"/>
            <a:ext cx="10513768" cy="172826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sz="1400" dirty="0"/>
            </a:lvl1pPr>
            <a:lvl2pPr>
              <a:defRPr lang="en-US" sz="1400" dirty="0"/>
            </a:lvl2pPr>
            <a:lvl3pPr>
              <a:defRPr lang="en-US" sz="1400" dirty="0"/>
            </a:lvl3pPr>
            <a:lvl4pPr>
              <a:defRPr lang="en-US" sz="1400" dirty="0"/>
            </a:lvl4pPr>
            <a:lvl5pPr>
              <a:defRPr lang="en-US" sz="1400" dirty="0"/>
            </a:lvl5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27571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hird Two Third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8C5C398-3572-4EB0-8F84-1F6673C9A65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D2D565BB-C9BB-4EEC-9693-6827A3D09DE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073AADBC-DF68-45FD-854E-35806C6DE09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95326" y="2030400"/>
            <a:ext cx="3384549" cy="32400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spcAft>
                <a:spcPts val="1200"/>
              </a:spcAft>
              <a:defRPr lang="en-US" sz="1400" dirty="0"/>
            </a:lvl1pPr>
            <a:lvl2pPr>
              <a:lnSpc>
                <a:spcPct val="100000"/>
              </a:lnSpc>
              <a:spcAft>
                <a:spcPts val="1200"/>
              </a:spcAft>
              <a:defRPr lang="en-US" sz="1400" dirty="0"/>
            </a:lvl2pPr>
            <a:lvl3pPr>
              <a:lnSpc>
                <a:spcPct val="100000"/>
              </a:lnSpc>
              <a:spcAft>
                <a:spcPts val="1200"/>
              </a:spcAft>
              <a:defRPr lang="en-US" sz="1400" dirty="0"/>
            </a:lvl3pPr>
            <a:lvl4pPr>
              <a:lnSpc>
                <a:spcPct val="100000"/>
              </a:lnSpc>
              <a:spcAft>
                <a:spcPts val="1200"/>
              </a:spcAft>
              <a:defRPr lang="en-US" sz="1400" dirty="0"/>
            </a:lvl4pPr>
            <a:lvl5pPr>
              <a:lnSpc>
                <a:spcPct val="100000"/>
              </a:lnSpc>
              <a:spcAft>
                <a:spcPts val="1200"/>
              </a:spcAft>
              <a:defRPr lang="en-US" sz="14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itle 3">
            <a:extLst>
              <a:ext uri="{FF2B5EF4-FFF2-40B4-BE49-F238E27FC236}">
                <a16:creationId xmlns:a16="http://schemas.microsoft.com/office/drawing/2014/main" id="{AFEEB2E7-44F2-48F2-BBFC-DF704AD7B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763200"/>
            <a:ext cx="9576000" cy="469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FF3FFB07-730C-4029-A1B2-3F55F310FE8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95325" y="1364400"/>
            <a:ext cx="10080000" cy="5061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 b="0">
                <a:solidFill>
                  <a:schemeClr val="tx2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/>
              <a:t>[Subtitle]</a:t>
            </a:r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4FAE2FD6-F041-4D7F-8F92-2AFDD991FE5D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4427539" y="2030400"/>
            <a:ext cx="6347786" cy="32400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spcAft>
                <a:spcPts val="1200"/>
              </a:spcAft>
              <a:defRPr lang="en-US" sz="1400" dirty="0"/>
            </a:lvl1pPr>
            <a:lvl2pPr>
              <a:lnSpc>
                <a:spcPct val="100000"/>
              </a:lnSpc>
              <a:spcAft>
                <a:spcPts val="1200"/>
              </a:spcAft>
              <a:defRPr lang="en-US" sz="1400" dirty="0"/>
            </a:lvl2pPr>
            <a:lvl3pPr>
              <a:lnSpc>
                <a:spcPct val="100000"/>
              </a:lnSpc>
              <a:spcAft>
                <a:spcPts val="1200"/>
              </a:spcAft>
              <a:defRPr lang="en-US" sz="1400" dirty="0"/>
            </a:lvl3pPr>
            <a:lvl4pPr>
              <a:lnSpc>
                <a:spcPct val="100000"/>
              </a:lnSpc>
              <a:spcAft>
                <a:spcPts val="1200"/>
              </a:spcAft>
              <a:defRPr lang="en-US" sz="1400" dirty="0"/>
            </a:lvl4pPr>
            <a:lvl5pPr>
              <a:lnSpc>
                <a:spcPct val="100000"/>
              </a:lnSpc>
              <a:spcAft>
                <a:spcPts val="1200"/>
              </a:spcAft>
              <a:defRPr lang="en-US" sz="14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16054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hird One Third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EE2261-AED3-448E-9AA6-9C9A5534417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A92BB03-FEDF-43D9-957F-2410F5D597B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CC6A8FED-FA65-4CA1-BCAC-A45FB3462E6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390776" y="2030400"/>
            <a:ext cx="3384549" cy="40644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spcAft>
                <a:spcPts val="1200"/>
              </a:spcAft>
              <a:defRPr lang="en-US" sz="1400" dirty="0"/>
            </a:lvl1pPr>
            <a:lvl2pPr>
              <a:lnSpc>
                <a:spcPct val="100000"/>
              </a:lnSpc>
              <a:spcAft>
                <a:spcPts val="1200"/>
              </a:spcAft>
              <a:defRPr lang="en-US" sz="1400" dirty="0"/>
            </a:lvl2pPr>
            <a:lvl3pPr>
              <a:lnSpc>
                <a:spcPct val="100000"/>
              </a:lnSpc>
              <a:spcAft>
                <a:spcPts val="1200"/>
              </a:spcAft>
              <a:defRPr lang="en-US" sz="1400" dirty="0"/>
            </a:lvl3pPr>
            <a:lvl4pPr>
              <a:lnSpc>
                <a:spcPct val="100000"/>
              </a:lnSpc>
              <a:spcAft>
                <a:spcPts val="1200"/>
              </a:spcAft>
              <a:defRPr lang="en-US" sz="1400" dirty="0"/>
            </a:lvl4pPr>
            <a:lvl5pPr>
              <a:lnSpc>
                <a:spcPct val="100000"/>
              </a:lnSpc>
              <a:spcAft>
                <a:spcPts val="1200"/>
              </a:spcAft>
              <a:defRPr lang="en-US" sz="14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itle 3">
            <a:extLst>
              <a:ext uri="{FF2B5EF4-FFF2-40B4-BE49-F238E27FC236}">
                <a16:creationId xmlns:a16="http://schemas.microsoft.com/office/drawing/2014/main" id="{D65DFCA3-BD94-4763-9B1A-CD6AE2B1E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763200"/>
            <a:ext cx="9576000" cy="469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20E119BA-A47F-4967-9FEC-495C9F92A72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95325" y="1364400"/>
            <a:ext cx="10080000" cy="5061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 b="0">
                <a:solidFill>
                  <a:schemeClr val="tx2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/>
              <a:t>[Subtitle]</a:t>
            </a:r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75AE0700-627C-416D-BA13-5D2F3C8E5562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695325" y="2030400"/>
            <a:ext cx="5842800" cy="40644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spcAft>
                <a:spcPts val="1200"/>
              </a:spcAft>
              <a:defRPr lang="en-US" sz="1400" dirty="0"/>
            </a:lvl1pPr>
            <a:lvl2pPr>
              <a:lnSpc>
                <a:spcPct val="100000"/>
              </a:lnSpc>
              <a:spcAft>
                <a:spcPts val="1200"/>
              </a:spcAft>
              <a:defRPr lang="en-US" sz="1400" dirty="0"/>
            </a:lvl2pPr>
            <a:lvl3pPr>
              <a:lnSpc>
                <a:spcPct val="100000"/>
              </a:lnSpc>
              <a:spcAft>
                <a:spcPts val="1200"/>
              </a:spcAft>
              <a:defRPr lang="en-US" sz="1400" dirty="0"/>
            </a:lvl3pPr>
            <a:lvl4pPr>
              <a:lnSpc>
                <a:spcPct val="100000"/>
              </a:lnSpc>
              <a:spcAft>
                <a:spcPts val="1200"/>
              </a:spcAft>
              <a:defRPr lang="en-US" sz="1400" dirty="0"/>
            </a:lvl4pPr>
            <a:lvl5pPr>
              <a:lnSpc>
                <a:spcPct val="100000"/>
              </a:lnSpc>
              <a:spcAft>
                <a:spcPts val="1200"/>
              </a:spcAft>
              <a:defRPr lang="en-US" sz="14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3297535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Pu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1999" cy="6857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0" tIns="0" rIns="0" bIns="0" rtlCol="0" anchor="ctr" anchorCtr="0">
            <a:noAutofit/>
          </a:bodyPr>
          <a:lstStyle>
            <a:lvl1pPr algn="ctr">
              <a:defRPr lang="en-AU" dirty="0"/>
            </a:lvl1pPr>
          </a:lstStyle>
          <a:p>
            <a:pPr lvl="0"/>
            <a:r>
              <a:rPr lang="en-AU"/>
              <a:t>Click icon to add picture</a:t>
            </a:r>
            <a:br>
              <a:rPr lang="en-AU"/>
            </a:br>
            <a:br>
              <a:rPr lang="en-AU"/>
            </a:br>
            <a:br>
              <a:rPr lang="en-AU"/>
            </a:br>
            <a:endParaRPr lang="en-AU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F90B2496-E1DB-4D4C-859D-CC14426C691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95328" y="1052514"/>
            <a:ext cx="3384548" cy="5263410"/>
          </a:xfrm>
          <a:prstGeom prst="rect">
            <a:avLst/>
          </a:prstGeom>
          <a:solidFill>
            <a:schemeClr val="bg1"/>
          </a:solidFill>
        </p:spPr>
        <p:txBody>
          <a:bodyPr lIns="180000" tIns="1260000" rIns="180000" bIns="180000" anchor="t">
            <a:normAutofit/>
          </a:bodyPr>
          <a:lstStyle>
            <a:lvl1pPr marL="0" indent="0" algn="l">
              <a:buClr>
                <a:schemeClr val="bg1"/>
              </a:buClr>
              <a:buFont typeface="Arial" panose="020B0604020202020204" pitchFamily="34" charset="0"/>
              <a:buNone/>
              <a:defRPr lang="en-AU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AU"/>
              <a:t>[Enter text – You can change the colour of this placeholder under the ‘Shape fill’ menu. Change shape width/height as preferred]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CB796C-2145-4E36-9CCD-4A6E104CD8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1424" y="1340768"/>
            <a:ext cx="2592288" cy="876470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[Title]</a:t>
            </a:r>
            <a:endParaRPr lang="en-AU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309B167-7472-4F88-89E8-DAE2E0483964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AU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7F249FB-FC55-456D-9BD4-C0130FDAB05E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9606245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95327" y="2001916"/>
            <a:ext cx="10801349" cy="3947404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/>
              <a:t>Click icon to add picture</a:t>
            </a:r>
            <a:br>
              <a:rPr lang="en-AU"/>
            </a:br>
            <a:br>
              <a:rPr lang="en-AU"/>
            </a:br>
            <a:br>
              <a:rPr lang="en-AU"/>
            </a:b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95327" y="5949320"/>
            <a:ext cx="10801348" cy="360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328C3BB-E5DD-47D4-B3C1-7A89BC1FE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E1B5CB-C615-403B-B182-EBCD5DAC9E6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BA690D5-44C9-4D2D-925E-426FB8864D8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FE9E9E33-B596-4A72-ACBD-699AC270638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95325" y="1364400"/>
            <a:ext cx="9576000" cy="5061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 b="0">
                <a:solidFill>
                  <a:schemeClr val="tx2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/>
              <a:t>[Subtitle]</a:t>
            </a:r>
          </a:p>
        </p:txBody>
      </p:sp>
    </p:spTree>
    <p:extLst>
      <p:ext uri="{BB962C8B-B14F-4D97-AF65-F5344CB8AC3E}">
        <p14:creationId xmlns:p14="http://schemas.microsoft.com/office/powerpoint/2010/main" val="318354995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Image Two Thi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1E278AFA-A93C-4FAD-AA41-A6E61D8974AC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4400549" y="-4"/>
            <a:ext cx="7810872" cy="6858001"/>
          </a:xfrm>
          <a:custGeom>
            <a:avLst/>
            <a:gdLst>
              <a:gd name="connsiteX0" fmla="*/ 0 w 7810872"/>
              <a:gd name="connsiteY0" fmla="*/ 0 h 6858001"/>
              <a:gd name="connsiteX1" fmla="*/ 1224557 w 7810872"/>
              <a:gd name="connsiteY1" fmla="*/ 0 h 6858001"/>
              <a:gd name="connsiteX2" fmla="*/ 6586315 w 7810872"/>
              <a:gd name="connsiteY2" fmla="*/ 0 h 6858001"/>
              <a:gd name="connsiteX3" fmla="*/ 7810872 w 7810872"/>
              <a:gd name="connsiteY3" fmla="*/ 0 h 6858001"/>
              <a:gd name="connsiteX4" fmla="*/ 7810872 w 7810872"/>
              <a:gd name="connsiteY4" fmla="*/ 6858001 h 6858001"/>
              <a:gd name="connsiteX5" fmla="*/ 6586315 w 7810872"/>
              <a:gd name="connsiteY5" fmla="*/ 6858001 h 6858001"/>
              <a:gd name="connsiteX6" fmla="*/ 3077908 w 7810872"/>
              <a:gd name="connsiteY6" fmla="*/ 6858001 h 6858001"/>
              <a:gd name="connsiteX7" fmla="*/ 1853351 w 7810872"/>
              <a:gd name="connsiteY7" fmla="*/ 6858001 h 6858001"/>
              <a:gd name="connsiteX8" fmla="*/ 1853351 w 7810872"/>
              <a:gd name="connsiteY8" fmla="*/ 6857886 h 6858001"/>
              <a:gd name="connsiteX9" fmla="*/ 1743436 w 7810872"/>
              <a:gd name="connsiteY9" fmla="*/ 6857886 h 6858001"/>
              <a:gd name="connsiteX10" fmla="*/ 8175 w 7810872"/>
              <a:gd name="connsiteY10" fmla="*/ 5022173 h 6858001"/>
              <a:gd name="connsiteX11" fmla="*/ 0 w 7810872"/>
              <a:gd name="connsiteY11" fmla="*/ 48691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810872" h="6858001">
                <a:moveTo>
                  <a:pt x="0" y="0"/>
                </a:moveTo>
                <a:lnTo>
                  <a:pt x="1224557" y="0"/>
                </a:lnTo>
                <a:lnTo>
                  <a:pt x="6586315" y="0"/>
                </a:lnTo>
                <a:lnTo>
                  <a:pt x="7810872" y="0"/>
                </a:lnTo>
                <a:lnTo>
                  <a:pt x="7810872" y="6858001"/>
                </a:lnTo>
                <a:lnTo>
                  <a:pt x="6586315" y="6858001"/>
                </a:lnTo>
                <a:lnTo>
                  <a:pt x="3077908" y="6858001"/>
                </a:lnTo>
                <a:lnTo>
                  <a:pt x="1853351" y="6858001"/>
                </a:lnTo>
                <a:lnTo>
                  <a:pt x="1853351" y="6857886"/>
                </a:lnTo>
                <a:lnTo>
                  <a:pt x="1743436" y="6857886"/>
                </a:lnTo>
                <a:cubicBezTo>
                  <a:pt x="791205" y="6568135"/>
                  <a:pt x="91872" y="5809159"/>
                  <a:pt x="8175" y="5022173"/>
                </a:cubicBezTo>
                <a:lnTo>
                  <a:pt x="0" y="486918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lang="en-AU"/>
              <a:t>Insert image and send to back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A6D18E-7831-44BE-9F27-A68CFE3B02C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BA412D2-A7E4-4007-BC7B-41EB3D0B601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8F8ED989-2306-4E52-9B82-69A7EC193988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695326" y="2030400"/>
            <a:ext cx="3384549" cy="3979065"/>
          </a:xfrm>
          <a:custGeom>
            <a:avLst/>
            <a:gdLst>
              <a:gd name="connsiteX0" fmla="*/ 0 w 4320554"/>
              <a:gd name="connsiteY0" fmla="*/ 0 h 3240087"/>
              <a:gd name="connsiteX1" fmla="*/ 4320554 w 4320554"/>
              <a:gd name="connsiteY1" fmla="*/ 0 h 3240087"/>
              <a:gd name="connsiteX2" fmla="*/ 4320554 w 4320554"/>
              <a:gd name="connsiteY2" fmla="*/ 3240087 h 3240087"/>
              <a:gd name="connsiteX3" fmla="*/ 0 w 4320554"/>
              <a:gd name="connsiteY3" fmla="*/ 3240087 h 3240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20554" h="3240087">
                <a:moveTo>
                  <a:pt x="0" y="0"/>
                </a:moveTo>
                <a:lnTo>
                  <a:pt x="4320554" y="0"/>
                </a:lnTo>
                <a:lnTo>
                  <a:pt x="4320554" y="3240087"/>
                </a:lnTo>
                <a:lnTo>
                  <a:pt x="0" y="324008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lnSpc>
                <a:spcPct val="100000"/>
              </a:lnSpc>
              <a:spcAft>
                <a:spcPts val="1200"/>
              </a:spcAft>
              <a:defRPr sz="1400"/>
            </a:lvl1pPr>
            <a:lvl2pPr>
              <a:lnSpc>
                <a:spcPct val="100000"/>
              </a:lnSpc>
              <a:spcAft>
                <a:spcPts val="1200"/>
              </a:spcAft>
              <a:defRPr sz="1400"/>
            </a:lvl2pPr>
            <a:lvl3pPr>
              <a:lnSpc>
                <a:spcPct val="100000"/>
              </a:lnSpc>
              <a:spcAft>
                <a:spcPts val="1200"/>
              </a:spcAft>
              <a:defRPr sz="1400"/>
            </a:lvl3pPr>
            <a:lvl4pPr>
              <a:lnSpc>
                <a:spcPct val="100000"/>
              </a:lnSpc>
              <a:spcAft>
                <a:spcPts val="1200"/>
              </a:spcAft>
              <a:defRPr sz="1400"/>
            </a:lvl4pPr>
            <a:lvl5pPr>
              <a:lnSpc>
                <a:spcPct val="100000"/>
              </a:lnSpc>
              <a:spcAft>
                <a:spcPts val="1200"/>
              </a:spcAft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4ABC919D-2CAB-42EE-BCCF-5B744E8E722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763200"/>
            <a:ext cx="3384548" cy="503510"/>
          </a:xfrm>
        </p:spPr>
        <p:txBody>
          <a:bodyPr anchor="t">
            <a:noAutofit/>
          </a:bodyPr>
          <a:lstStyle>
            <a:lvl1pPr>
              <a:defRPr sz="3800"/>
            </a:lvl1pPr>
          </a:lstStyle>
          <a:p>
            <a:r>
              <a:rPr lang="en-US"/>
              <a:t>Title here</a:t>
            </a:r>
            <a:endParaRPr lang="en-AU"/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F4130282-F858-425B-AE74-20EE73DF9819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95326" y="1364400"/>
            <a:ext cx="3384548" cy="5061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 b="0">
                <a:solidFill>
                  <a:schemeClr val="tx2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/>
              <a:t>[Subtitle]</a:t>
            </a:r>
          </a:p>
        </p:txBody>
      </p:sp>
    </p:spTree>
    <p:extLst>
      <p:ext uri="{BB962C8B-B14F-4D97-AF65-F5344CB8AC3E}">
        <p14:creationId xmlns:p14="http://schemas.microsoft.com/office/powerpoint/2010/main" val="315187123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Image 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34EC9E-80A6-4F00-A6C2-0211431E31A4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ADD8DE5C-8A89-400F-8CA9-77C24E2B49BA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591945" y="-4"/>
            <a:ext cx="6586315" cy="6858001"/>
          </a:xfrm>
          <a:custGeom>
            <a:avLst/>
            <a:gdLst>
              <a:gd name="connsiteX0" fmla="*/ 0 w 6586315"/>
              <a:gd name="connsiteY0" fmla="*/ 0 h 6858001"/>
              <a:gd name="connsiteX1" fmla="*/ 6586315 w 6586315"/>
              <a:gd name="connsiteY1" fmla="*/ 0 h 6858001"/>
              <a:gd name="connsiteX2" fmla="*/ 6586315 w 6586315"/>
              <a:gd name="connsiteY2" fmla="*/ 6858001 h 6858001"/>
              <a:gd name="connsiteX3" fmla="*/ 1853351 w 6586315"/>
              <a:gd name="connsiteY3" fmla="*/ 6858001 h 6858001"/>
              <a:gd name="connsiteX4" fmla="*/ 1853351 w 6586315"/>
              <a:gd name="connsiteY4" fmla="*/ 6857886 h 6858001"/>
              <a:gd name="connsiteX5" fmla="*/ 1743436 w 6586315"/>
              <a:gd name="connsiteY5" fmla="*/ 6857886 h 6858001"/>
              <a:gd name="connsiteX6" fmla="*/ 8175 w 6586315"/>
              <a:gd name="connsiteY6" fmla="*/ 5022173 h 6858001"/>
              <a:gd name="connsiteX7" fmla="*/ 0 w 6586315"/>
              <a:gd name="connsiteY7" fmla="*/ 48691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86315" h="6858001">
                <a:moveTo>
                  <a:pt x="0" y="0"/>
                </a:moveTo>
                <a:lnTo>
                  <a:pt x="6586315" y="0"/>
                </a:lnTo>
                <a:lnTo>
                  <a:pt x="6586315" y="6858001"/>
                </a:lnTo>
                <a:lnTo>
                  <a:pt x="1853351" y="6858001"/>
                </a:lnTo>
                <a:lnTo>
                  <a:pt x="1853351" y="6857886"/>
                </a:lnTo>
                <a:lnTo>
                  <a:pt x="1743436" y="6857886"/>
                </a:lnTo>
                <a:cubicBezTo>
                  <a:pt x="791205" y="6568135"/>
                  <a:pt x="91872" y="5809159"/>
                  <a:pt x="8175" y="5022173"/>
                </a:cubicBezTo>
                <a:lnTo>
                  <a:pt x="0" y="486918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lang="en-AU"/>
              <a:t>Insert image and send to back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D63467-2027-4D99-8858-F83AC8390523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5E6B1A59-9939-4457-A48E-2E14017A35CE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695326" y="2030400"/>
            <a:ext cx="4500000" cy="3871065"/>
          </a:xfrm>
          <a:custGeom>
            <a:avLst/>
            <a:gdLst>
              <a:gd name="connsiteX0" fmla="*/ 0 w 4320554"/>
              <a:gd name="connsiteY0" fmla="*/ 0 h 3240087"/>
              <a:gd name="connsiteX1" fmla="*/ 4320554 w 4320554"/>
              <a:gd name="connsiteY1" fmla="*/ 0 h 3240087"/>
              <a:gd name="connsiteX2" fmla="*/ 4320554 w 4320554"/>
              <a:gd name="connsiteY2" fmla="*/ 3240087 h 3240087"/>
              <a:gd name="connsiteX3" fmla="*/ 0 w 4320554"/>
              <a:gd name="connsiteY3" fmla="*/ 3240087 h 3240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20554" h="3240087">
                <a:moveTo>
                  <a:pt x="0" y="0"/>
                </a:moveTo>
                <a:lnTo>
                  <a:pt x="4320554" y="0"/>
                </a:lnTo>
                <a:lnTo>
                  <a:pt x="4320554" y="3240087"/>
                </a:lnTo>
                <a:lnTo>
                  <a:pt x="0" y="3240087"/>
                </a:lnTo>
                <a:close/>
              </a:path>
            </a:pathLst>
          </a:custGeom>
        </p:spPr>
        <p:txBody>
          <a:bodyPr vert="horz" wrap="square" lIns="0" tIns="0" rIns="0" bIns="0" rtlCol="0">
            <a:noAutofit/>
          </a:bodyPr>
          <a:lstStyle>
            <a:lvl1pPr>
              <a:defRPr lang="en-US" sz="1400" smtClean="0"/>
            </a:lvl1pPr>
            <a:lvl2pPr>
              <a:defRPr lang="en-US" sz="1400" smtClean="0"/>
            </a:lvl2pPr>
            <a:lvl3pPr>
              <a:defRPr lang="en-US" sz="1400" smtClean="0"/>
            </a:lvl3pPr>
            <a:lvl4pPr>
              <a:defRPr lang="en-US" sz="1400" smtClean="0"/>
            </a:lvl4pPr>
            <a:lvl5pPr>
              <a:defRPr lang="en-AU" sz="1400"/>
            </a:lvl5pPr>
          </a:lstStyle>
          <a:p>
            <a:pPr lvl="0">
              <a:lnSpc>
                <a:spcPct val="100000"/>
              </a:lnSpc>
              <a:spcAft>
                <a:spcPts val="1200"/>
              </a:spcAft>
            </a:pPr>
            <a:r>
              <a:rPr lang="en-US"/>
              <a:t>Click to edit Master text styles</a:t>
            </a:r>
          </a:p>
          <a:p>
            <a:pPr lvl="1">
              <a:lnSpc>
                <a:spcPct val="100000"/>
              </a:lnSpc>
              <a:spcAft>
                <a:spcPts val="1200"/>
              </a:spcAft>
            </a:pPr>
            <a:r>
              <a:rPr lang="en-US"/>
              <a:t>Second level</a:t>
            </a:r>
          </a:p>
          <a:p>
            <a:pPr lvl="2">
              <a:lnSpc>
                <a:spcPct val="100000"/>
              </a:lnSpc>
              <a:spcAft>
                <a:spcPts val="1200"/>
              </a:spcAft>
            </a:pPr>
            <a:r>
              <a:rPr lang="en-US"/>
              <a:t>Third level</a:t>
            </a:r>
          </a:p>
          <a:p>
            <a:pPr lvl="3">
              <a:lnSpc>
                <a:spcPct val="100000"/>
              </a:lnSpc>
              <a:spcAft>
                <a:spcPts val="1200"/>
              </a:spcAft>
            </a:pPr>
            <a:r>
              <a:rPr lang="en-US"/>
              <a:t>Fourth level</a:t>
            </a:r>
          </a:p>
          <a:p>
            <a:pPr lvl="4">
              <a:lnSpc>
                <a:spcPct val="100000"/>
              </a:lnSpc>
              <a:spcAft>
                <a:spcPts val="1200"/>
              </a:spcAft>
            </a:pPr>
            <a:r>
              <a:rPr lang="en-US"/>
              <a:t>Fifth level</a:t>
            </a:r>
            <a:endParaRPr lang="en-AU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F3F9AAC9-FF46-40B0-8882-C71A56BB27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763200"/>
            <a:ext cx="4500000" cy="503510"/>
          </a:xfrm>
        </p:spPr>
        <p:txBody>
          <a:bodyPr anchor="t">
            <a:noAutofit/>
          </a:bodyPr>
          <a:lstStyle>
            <a:lvl1pPr>
              <a:defRPr sz="3800"/>
            </a:lvl1pPr>
          </a:lstStyle>
          <a:p>
            <a:r>
              <a:rPr lang="en-US"/>
              <a:t>Title here</a:t>
            </a:r>
            <a:endParaRPr lang="en-AU"/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34EB2009-A38E-42C4-8D4A-72D274A5A48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95326" y="1364400"/>
            <a:ext cx="4500000" cy="5061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 b="0">
                <a:solidFill>
                  <a:schemeClr val="tx2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/>
              <a:t>[Subtitle]</a:t>
            </a:r>
          </a:p>
        </p:txBody>
      </p:sp>
    </p:spTree>
    <p:extLst>
      <p:ext uri="{BB962C8B-B14F-4D97-AF65-F5344CB8AC3E}">
        <p14:creationId xmlns:p14="http://schemas.microsoft.com/office/powerpoint/2010/main" val="165306645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Image One Thi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95E7F27E-BB6C-4782-8015-F05E2C5C1ED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 flipV="1">
            <a:off x="8103037" y="245"/>
            <a:ext cx="4088963" cy="6857508"/>
          </a:xfrm>
          <a:custGeom>
            <a:avLst/>
            <a:gdLst>
              <a:gd name="connsiteX0" fmla="*/ 0 w 4088963"/>
              <a:gd name="connsiteY0" fmla="*/ 6857508 h 6857508"/>
              <a:gd name="connsiteX1" fmla="*/ 4082466 w 4088963"/>
              <a:gd name="connsiteY1" fmla="*/ 6857508 h 6857508"/>
              <a:gd name="connsiteX2" fmla="*/ 4082466 w 4088963"/>
              <a:gd name="connsiteY2" fmla="*/ 6844756 h 6857508"/>
              <a:gd name="connsiteX3" fmla="*/ 4088963 w 4088963"/>
              <a:gd name="connsiteY3" fmla="*/ 6844756 h 6857508"/>
              <a:gd name="connsiteX4" fmla="*/ 4088963 w 4088963"/>
              <a:gd name="connsiteY4" fmla="*/ 5223397 h 6857508"/>
              <a:gd name="connsiteX5" fmla="*/ 4082466 w 4088963"/>
              <a:gd name="connsiteY5" fmla="*/ 5223397 h 6857508"/>
              <a:gd name="connsiteX6" fmla="*/ 4082466 w 4088963"/>
              <a:gd name="connsiteY6" fmla="*/ 0 h 6857508"/>
              <a:gd name="connsiteX7" fmla="*/ 0 w 4088963"/>
              <a:gd name="connsiteY7" fmla="*/ 0 h 6857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88963" h="6857508">
                <a:moveTo>
                  <a:pt x="0" y="6857508"/>
                </a:moveTo>
                <a:lnTo>
                  <a:pt x="4082466" y="6857508"/>
                </a:lnTo>
                <a:lnTo>
                  <a:pt x="4082466" y="6844756"/>
                </a:lnTo>
                <a:lnTo>
                  <a:pt x="4088963" y="6844756"/>
                </a:lnTo>
                <a:lnTo>
                  <a:pt x="4088963" y="5223397"/>
                </a:lnTo>
                <a:lnTo>
                  <a:pt x="4082466" y="5223397"/>
                </a:lnTo>
                <a:lnTo>
                  <a:pt x="4082466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100000">
                <a:schemeClr val="accent1">
                  <a:alpha val="79000"/>
                </a:schemeClr>
              </a:gs>
              <a:gs pos="34000">
                <a:schemeClr val="tx1">
                  <a:alpha val="0"/>
                </a:schemeClr>
              </a:gs>
            </a:gsLst>
            <a:lin ang="2700000" scaled="1"/>
            <a:tileRect/>
          </a:gradFill>
          <a:ln w="1448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lvl1pPr>
              <a:defRPr lang="en-AU" sz="180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 </a:t>
            </a:r>
            <a:endParaRPr lang="en-AU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2D3E74F8-FA5A-4025-A701-02F364DB2A54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125074" y="-3"/>
            <a:ext cx="4066927" cy="6858001"/>
          </a:xfrm>
          <a:custGeom>
            <a:avLst/>
            <a:gdLst>
              <a:gd name="connsiteX0" fmla="*/ 0 w 4066927"/>
              <a:gd name="connsiteY0" fmla="*/ 0 h 6858001"/>
              <a:gd name="connsiteX1" fmla="*/ 4066927 w 4066927"/>
              <a:gd name="connsiteY1" fmla="*/ 0 h 6858001"/>
              <a:gd name="connsiteX2" fmla="*/ 4066927 w 4066927"/>
              <a:gd name="connsiteY2" fmla="*/ 6858001 h 6858001"/>
              <a:gd name="connsiteX3" fmla="*/ 1853351 w 4066927"/>
              <a:gd name="connsiteY3" fmla="*/ 6858001 h 6858001"/>
              <a:gd name="connsiteX4" fmla="*/ 1853351 w 4066927"/>
              <a:gd name="connsiteY4" fmla="*/ 6857886 h 6858001"/>
              <a:gd name="connsiteX5" fmla="*/ 1743436 w 4066927"/>
              <a:gd name="connsiteY5" fmla="*/ 6857886 h 6858001"/>
              <a:gd name="connsiteX6" fmla="*/ 8175 w 4066927"/>
              <a:gd name="connsiteY6" fmla="*/ 5022173 h 6858001"/>
              <a:gd name="connsiteX7" fmla="*/ 0 w 4066927"/>
              <a:gd name="connsiteY7" fmla="*/ 48691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66927" h="6858001">
                <a:moveTo>
                  <a:pt x="0" y="0"/>
                </a:moveTo>
                <a:lnTo>
                  <a:pt x="4066927" y="0"/>
                </a:lnTo>
                <a:lnTo>
                  <a:pt x="4066927" y="6858001"/>
                </a:lnTo>
                <a:lnTo>
                  <a:pt x="1853351" y="6858001"/>
                </a:lnTo>
                <a:lnTo>
                  <a:pt x="1853351" y="6857886"/>
                </a:lnTo>
                <a:lnTo>
                  <a:pt x="1743436" y="6857886"/>
                </a:lnTo>
                <a:cubicBezTo>
                  <a:pt x="791205" y="6568135"/>
                  <a:pt x="91872" y="5809159"/>
                  <a:pt x="8175" y="5022173"/>
                </a:cubicBezTo>
                <a:lnTo>
                  <a:pt x="0" y="486918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lang="en-AU"/>
              <a:t>Insert image and send to back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A16CAE-14B9-4A43-877B-E46EF044168C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5BFC0C-3AAF-4677-B586-CD5CBF731F79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FDE1070F-73A4-4C19-B1CF-FB38DA047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763200"/>
            <a:ext cx="7096125" cy="503510"/>
          </a:xfrm>
        </p:spPr>
        <p:txBody>
          <a:bodyPr anchor="t">
            <a:noAutofit/>
          </a:bodyPr>
          <a:lstStyle>
            <a:lvl1pPr>
              <a:defRPr sz="38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FBA097BA-93E9-4864-A12D-108034747944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695326" y="2030400"/>
            <a:ext cx="7096124" cy="4064400"/>
          </a:xfrm>
          <a:custGeom>
            <a:avLst/>
            <a:gdLst>
              <a:gd name="connsiteX0" fmla="*/ 0 w 7096124"/>
              <a:gd name="connsiteY0" fmla="*/ 0 h 3240087"/>
              <a:gd name="connsiteX1" fmla="*/ 7096124 w 7096124"/>
              <a:gd name="connsiteY1" fmla="*/ 0 h 3240087"/>
              <a:gd name="connsiteX2" fmla="*/ 7096124 w 7096124"/>
              <a:gd name="connsiteY2" fmla="*/ 3240087 h 3240087"/>
              <a:gd name="connsiteX3" fmla="*/ 0 w 7096124"/>
              <a:gd name="connsiteY3" fmla="*/ 3240087 h 3240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6124" h="3240087">
                <a:moveTo>
                  <a:pt x="0" y="0"/>
                </a:moveTo>
                <a:lnTo>
                  <a:pt x="7096124" y="0"/>
                </a:lnTo>
                <a:lnTo>
                  <a:pt x="7096124" y="3240087"/>
                </a:lnTo>
                <a:lnTo>
                  <a:pt x="0" y="3240087"/>
                </a:lnTo>
                <a:close/>
              </a:path>
            </a:pathLst>
          </a:custGeom>
        </p:spPr>
        <p:txBody>
          <a:bodyPr vert="horz" wrap="square" lIns="0" tIns="0" rIns="0" bIns="0" rtlCol="0">
            <a:noAutofit/>
          </a:bodyPr>
          <a:lstStyle>
            <a:lvl1pPr>
              <a:defRPr lang="en-US" sz="1400" dirty="0" smtClean="0"/>
            </a:lvl1pPr>
            <a:lvl2pPr>
              <a:defRPr lang="en-US" sz="14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AU" sz="1400" dirty="0"/>
            </a:lvl5pPr>
          </a:lstStyle>
          <a:p>
            <a:pPr lvl="0">
              <a:lnSpc>
                <a:spcPct val="100000"/>
              </a:lnSpc>
              <a:spcAft>
                <a:spcPts val="1200"/>
              </a:spcAft>
            </a:pPr>
            <a:r>
              <a:rPr lang="en-US"/>
              <a:t>Click to edit Master text styles</a:t>
            </a:r>
          </a:p>
          <a:p>
            <a:pPr lvl="1">
              <a:lnSpc>
                <a:spcPct val="100000"/>
              </a:lnSpc>
              <a:spcAft>
                <a:spcPts val="1200"/>
              </a:spcAft>
            </a:pPr>
            <a:r>
              <a:rPr lang="en-US"/>
              <a:t>Second level</a:t>
            </a:r>
          </a:p>
          <a:p>
            <a:pPr lvl="2">
              <a:lnSpc>
                <a:spcPct val="100000"/>
              </a:lnSpc>
              <a:spcAft>
                <a:spcPts val="1200"/>
              </a:spcAft>
            </a:pPr>
            <a:r>
              <a:rPr lang="en-US"/>
              <a:t>Third level</a:t>
            </a:r>
          </a:p>
          <a:p>
            <a:pPr lvl="3">
              <a:lnSpc>
                <a:spcPct val="100000"/>
              </a:lnSpc>
              <a:spcAft>
                <a:spcPts val="1200"/>
              </a:spcAft>
            </a:pPr>
            <a:r>
              <a:rPr lang="en-US"/>
              <a:t>Fourth level</a:t>
            </a:r>
          </a:p>
          <a:p>
            <a:pPr lvl="4">
              <a:lnSpc>
                <a:spcPct val="100000"/>
              </a:lnSpc>
              <a:spcAft>
                <a:spcPts val="1200"/>
              </a:spcAft>
            </a:pPr>
            <a:r>
              <a:rPr lang="en-US"/>
              <a:t>Fifth level</a:t>
            </a:r>
            <a:endParaRPr lang="en-AU"/>
          </a:p>
        </p:txBody>
      </p:sp>
      <p:sp>
        <p:nvSpPr>
          <p:cNvPr id="31" name="Text Placeholder 5">
            <a:extLst>
              <a:ext uri="{FF2B5EF4-FFF2-40B4-BE49-F238E27FC236}">
                <a16:creationId xmlns:a16="http://schemas.microsoft.com/office/drawing/2014/main" id="{C6C5E2F5-0061-4600-A426-EB0BCA3B0D8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95325" y="1364400"/>
            <a:ext cx="7096125" cy="5061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 b="0">
                <a:solidFill>
                  <a:schemeClr val="tx2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/>
              <a:t>[Subtitle]</a:t>
            </a:r>
          </a:p>
        </p:txBody>
      </p:sp>
    </p:spTree>
    <p:extLst>
      <p:ext uri="{BB962C8B-B14F-4D97-AF65-F5344CB8AC3E}">
        <p14:creationId xmlns:p14="http://schemas.microsoft.com/office/powerpoint/2010/main" val="374385800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Image Two Thirds Al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795A59A-32A0-4E4F-ADE5-B079E4BC191A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4400549" y="0"/>
            <a:ext cx="7810872" cy="6872511"/>
          </a:xfrm>
          <a:custGeom>
            <a:avLst/>
            <a:gdLst>
              <a:gd name="connsiteX0" fmla="*/ 0 w 7810872"/>
              <a:gd name="connsiteY0" fmla="*/ 0 h 6858001"/>
              <a:gd name="connsiteX1" fmla="*/ 1224557 w 7810872"/>
              <a:gd name="connsiteY1" fmla="*/ 0 h 6858001"/>
              <a:gd name="connsiteX2" fmla="*/ 6586315 w 7810872"/>
              <a:gd name="connsiteY2" fmla="*/ 0 h 6858001"/>
              <a:gd name="connsiteX3" fmla="*/ 7810872 w 7810872"/>
              <a:gd name="connsiteY3" fmla="*/ 0 h 6858001"/>
              <a:gd name="connsiteX4" fmla="*/ 7810872 w 7810872"/>
              <a:gd name="connsiteY4" fmla="*/ 6858001 h 6858001"/>
              <a:gd name="connsiteX5" fmla="*/ 6586315 w 7810872"/>
              <a:gd name="connsiteY5" fmla="*/ 6858001 h 6858001"/>
              <a:gd name="connsiteX6" fmla="*/ 3077908 w 7810872"/>
              <a:gd name="connsiteY6" fmla="*/ 6858001 h 6858001"/>
              <a:gd name="connsiteX7" fmla="*/ 1853351 w 7810872"/>
              <a:gd name="connsiteY7" fmla="*/ 6858001 h 6858001"/>
              <a:gd name="connsiteX8" fmla="*/ 1853351 w 7810872"/>
              <a:gd name="connsiteY8" fmla="*/ 6857886 h 6858001"/>
              <a:gd name="connsiteX9" fmla="*/ 1743436 w 7810872"/>
              <a:gd name="connsiteY9" fmla="*/ 6857886 h 6858001"/>
              <a:gd name="connsiteX10" fmla="*/ 8175 w 7810872"/>
              <a:gd name="connsiteY10" fmla="*/ 5022173 h 6858001"/>
              <a:gd name="connsiteX11" fmla="*/ 0 w 7810872"/>
              <a:gd name="connsiteY11" fmla="*/ 48691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810872" h="6858001">
                <a:moveTo>
                  <a:pt x="0" y="0"/>
                </a:moveTo>
                <a:lnTo>
                  <a:pt x="1224557" y="0"/>
                </a:lnTo>
                <a:lnTo>
                  <a:pt x="6586315" y="0"/>
                </a:lnTo>
                <a:lnTo>
                  <a:pt x="7810872" y="0"/>
                </a:lnTo>
                <a:lnTo>
                  <a:pt x="7810872" y="6858001"/>
                </a:lnTo>
                <a:lnTo>
                  <a:pt x="6586315" y="6858001"/>
                </a:lnTo>
                <a:lnTo>
                  <a:pt x="3077908" y="6858001"/>
                </a:lnTo>
                <a:lnTo>
                  <a:pt x="1853351" y="6858001"/>
                </a:lnTo>
                <a:lnTo>
                  <a:pt x="1853351" y="6857886"/>
                </a:lnTo>
                <a:lnTo>
                  <a:pt x="1743436" y="6857886"/>
                </a:lnTo>
                <a:cubicBezTo>
                  <a:pt x="791205" y="6568135"/>
                  <a:pt x="91872" y="5809159"/>
                  <a:pt x="8175" y="5022173"/>
                </a:cubicBezTo>
                <a:lnTo>
                  <a:pt x="0" y="486918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lang="en-AU"/>
              <a:t>Insert image and send to back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05E8E5-FC3F-4B02-8560-314161E6593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783E44-C534-44A2-8F6E-F9372FE5C6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322D7A-8171-44C9-AFA6-24E34B78763E}"/>
              </a:ext>
            </a:extLst>
          </p:cNvPr>
          <p:cNvSpPr txBox="1"/>
          <p:nvPr userDrawn="1"/>
        </p:nvSpPr>
        <p:spPr>
          <a:xfrm>
            <a:off x="1" y="-1053499"/>
            <a:ext cx="7632171" cy="95410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AU" sz="1400">
                <a:solidFill>
                  <a:schemeClr val="bg1"/>
                </a:solidFill>
              </a:rPr>
              <a:t>For this slide design, you can change the background colour</a:t>
            </a:r>
          </a:p>
          <a:p>
            <a:r>
              <a:rPr lang="en-AU" sz="1400">
                <a:solidFill>
                  <a:schemeClr val="bg1"/>
                </a:solidFill>
              </a:rPr>
              <a:t>by right-clicking somewhere on the slide, not in a content placeholder.</a:t>
            </a:r>
          </a:p>
          <a:p>
            <a:r>
              <a:rPr lang="en-US" sz="1400">
                <a:solidFill>
                  <a:schemeClr val="bg1"/>
                </a:solidFill>
              </a:rPr>
              <a:t>‘Format Background</a:t>
            </a:r>
          </a:p>
          <a:p>
            <a:r>
              <a:rPr lang="en-US" sz="1400">
                <a:solidFill>
                  <a:schemeClr val="bg1"/>
                </a:solidFill>
              </a:rPr>
              <a:t>Under the ‘Fill’ menu, ‘change ‘Solid fill’ to a </a:t>
            </a:r>
            <a:r>
              <a:rPr lang="en-US" sz="1400" err="1">
                <a:solidFill>
                  <a:schemeClr val="bg1"/>
                </a:solidFill>
              </a:rPr>
              <a:t>colour</a:t>
            </a:r>
            <a:r>
              <a:rPr lang="en-US" sz="1400">
                <a:solidFill>
                  <a:schemeClr val="bg1"/>
                </a:solidFill>
              </a:rPr>
              <a:t> from the palette</a:t>
            </a:r>
            <a:endParaRPr lang="en-AU" sz="1400">
              <a:solidFill>
                <a:schemeClr val="bg1"/>
              </a:solidFill>
            </a:endParaRP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0A71569F-BB25-4674-BADB-F4162EFAC7FD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695326" y="2030400"/>
            <a:ext cx="3384549" cy="4206912"/>
          </a:xfrm>
          <a:custGeom>
            <a:avLst/>
            <a:gdLst>
              <a:gd name="connsiteX0" fmla="*/ 0 w 4320554"/>
              <a:gd name="connsiteY0" fmla="*/ 0 h 3240087"/>
              <a:gd name="connsiteX1" fmla="*/ 4320554 w 4320554"/>
              <a:gd name="connsiteY1" fmla="*/ 0 h 3240087"/>
              <a:gd name="connsiteX2" fmla="*/ 4320554 w 4320554"/>
              <a:gd name="connsiteY2" fmla="*/ 3240087 h 3240087"/>
              <a:gd name="connsiteX3" fmla="*/ 0 w 4320554"/>
              <a:gd name="connsiteY3" fmla="*/ 3240087 h 3240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20554" h="3240087">
                <a:moveTo>
                  <a:pt x="0" y="0"/>
                </a:moveTo>
                <a:lnTo>
                  <a:pt x="4320554" y="0"/>
                </a:lnTo>
                <a:lnTo>
                  <a:pt x="4320554" y="3240087"/>
                </a:lnTo>
                <a:lnTo>
                  <a:pt x="0" y="324008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spcAft>
                <a:spcPts val="1200"/>
              </a:spcAft>
              <a:defRPr sz="1400">
                <a:solidFill>
                  <a:schemeClr val="bg1"/>
                </a:solidFill>
              </a:defRPr>
            </a:lvl1pPr>
            <a:lvl2pPr>
              <a:spcAft>
                <a:spcPts val="1200"/>
              </a:spcAft>
              <a:defRPr sz="1400">
                <a:solidFill>
                  <a:schemeClr val="bg1"/>
                </a:solidFill>
              </a:defRPr>
            </a:lvl2pPr>
            <a:lvl3pPr>
              <a:spcAft>
                <a:spcPts val="1200"/>
              </a:spcAft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>
              <a:spcAft>
                <a:spcPts val="1200"/>
              </a:spcAft>
              <a:defRPr sz="1400">
                <a:solidFill>
                  <a:schemeClr val="bg1"/>
                </a:solidFill>
              </a:defRPr>
            </a:lvl4pPr>
            <a:lvl5pPr>
              <a:spcAft>
                <a:spcPts val="1200"/>
              </a:spcAft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BA46BE02-73A4-478B-91B5-60E3126AD0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763200"/>
            <a:ext cx="3384548" cy="503510"/>
          </a:xfrm>
        </p:spPr>
        <p:txBody>
          <a:bodyPr anchor="t">
            <a:noAutofit/>
          </a:bodyPr>
          <a:lstStyle>
            <a:lvl1pPr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/>
              <a:t>Title here</a:t>
            </a:r>
            <a:endParaRPr lang="en-AU"/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1B3E6F15-268B-42EB-A1DC-9E9E18BCA2E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95326" y="1364400"/>
            <a:ext cx="3384548" cy="5061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 b="0">
                <a:solidFill>
                  <a:schemeClr val="bg1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/>
              <a:t>[Subtitle]</a:t>
            </a:r>
          </a:p>
        </p:txBody>
      </p:sp>
    </p:spTree>
    <p:extLst>
      <p:ext uri="{BB962C8B-B14F-4D97-AF65-F5344CB8AC3E}">
        <p14:creationId xmlns:p14="http://schemas.microsoft.com/office/powerpoint/2010/main" val="2676964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736CF-87C9-F236-3BEC-D64469482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1F2A4-6AE8-FA26-3CE6-E07371311E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74B980-3BC2-495B-3D63-CB4E83BBA1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C5779B-B699-D429-1AD0-AF8D5A663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A5393-9BF9-A74E-B943-47156EF8A3BD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5ED617-E612-12BF-1252-A04A38C3B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3FD00E-FF0A-4FE6-BDA6-C8BA6E52B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AAAC7-A59E-114D-A6F9-66DC66F1B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08710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Image Half Al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04E0D937-BE88-4584-B716-79FDE92B735A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605685" y="0"/>
            <a:ext cx="6586315" cy="6887025"/>
          </a:xfrm>
          <a:custGeom>
            <a:avLst/>
            <a:gdLst>
              <a:gd name="connsiteX0" fmla="*/ 0 w 6586315"/>
              <a:gd name="connsiteY0" fmla="*/ 0 h 6858001"/>
              <a:gd name="connsiteX1" fmla="*/ 6586315 w 6586315"/>
              <a:gd name="connsiteY1" fmla="*/ 0 h 6858001"/>
              <a:gd name="connsiteX2" fmla="*/ 6586315 w 6586315"/>
              <a:gd name="connsiteY2" fmla="*/ 6858001 h 6858001"/>
              <a:gd name="connsiteX3" fmla="*/ 1853351 w 6586315"/>
              <a:gd name="connsiteY3" fmla="*/ 6858001 h 6858001"/>
              <a:gd name="connsiteX4" fmla="*/ 1853351 w 6586315"/>
              <a:gd name="connsiteY4" fmla="*/ 6857886 h 6858001"/>
              <a:gd name="connsiteX5" fmla="*/ 1743436 w 6586315"/>
              <a:gd name="connsiteY5" fmla="*/ 6857886 h 6858001"/>
              <a:gd name="connsiteX6" fmla="*/ 8175 w 6586315"/>
              <a:gd name="connsiteY6" fmla="*/ 5022173 h 6858001"/>
              <a:gd name="connsiteX7" fmla="*/ 0 w 6586315"/>
              <a:gd name="connsiteY7" fmla="*/ 48691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86315" h="6858001">
                <a:moveTo>
                  <a:pt x="0" y="0"/>
                </a:moveTo>
                <a:lnTo>
                  <a:pt x="6586315" y="0"/>
                </a:lnTo>
                <a:lnTo>
                  <a:pt x="6586315" y="6858001"/>
                </a:lnTo>
                <a:lnTo>
                  <a:pt x="1853351" y="6858001"/>
                </a:lnTo>
                <a:lnTo>
                  <a:pt x="1853351" y="6857886"/>
                </a:lnTo>
                <a:lnTo>
                  <a:pt x="1743436" y="6857886"/>
                </a:lnTo>
                <a:cubicBezTo>
                  <a:pt x="791205" y="6568135"/>
                  <a:pt x="91872" y="5809159"/>
                  <a:pt x="8175" y="5022173"/>
                </a:cubicBezTo>
                <a:lnTo>
                  <a:pt x="0" y="486918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lang="en-AU"/>
              <a:t>Insert image and send to back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05E8E5-FC3F-4B02-8560-314161E6593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783E44-C534-44A2-8F6E-F9372FE5C6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B152F0-B857-4837-AD26-E55058B68A12}"/>
              </a:ext>
            </a:extLst>
          </p:cNvPr>
          <p:cNvSpPr txBox="1"/>
          <p:nvPr userDrawn="1"/>
        </p:nvSpPr>
        <p:spPr>
          <a:xfrm>
            <a:off x="1" y="-1053499"/>
            <a:ext cx="7632171" cy="95410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AU" sz="1400">
                <a:solidFill>
                  <a:schemeClr val="bg1"/>
                </a:solidFill>
              </a:rPr>
              <a:t>For this slide design, you can change the background colour</a:t>
            </a:r>
          </a:p>
          <a:p>
            <a:r>
              <a:rPr lang="en-AU" sz="1400">
                <a:solidFill>
                  <a:schemeClr val="bg1"/>
                </a:solidFill>
              </a:rPr>
              <a:t>by right-clicking somewhere on the slide, not in a content placeholder.</a:t>
            </a:r>
          </a:p>
          <a:p>
            <a:r>
              <a:rPr lang="en-US" sz="1400">
                <a:solidFill>
                  <a:schemeClr val="bg1"/>
                </a:solidFill>
              </a:rPr>
              <a:t>‘Format Background</a:t>
            </a:r>
          </a:p>
          <a:p>
            <a:r>
              <a:rPr lang="en-US" sz="1400">
                <a:solidFill>
                  <a:schemeClr val="bg1"/>
                </a:solidFill>
              </a:rPr>
              <a:t>Under the ‘Fill’ menu, ‘change ‘Solid fill’ to a </a:t>
            </a:r>
            <a:r>
              <a:rPr lang="en-US" sz="1400" err="1">
                <a:solidFill>
                  <a:schemeClr val="bg1"/>
                </a:solidFill>
              </a:rPr>
              <a:t>colour</a:t>
            </a:r>
            <a:r>
              <a:rPr lang="en-US" sz="1400">
                <a:solidFill>
                  <a:schemeClr val="bg1"/>
                </a:solidFill>
              </a:rPr>
              <a:t> from the palette</a:t>
            </a:r>
            <a:endParaRPr lang="en-AU" sz="1400">
              <a:solidFill>
                <a:schemeClr val="bg1"/>
              </a:solidFill>
            </a:endParaRP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7EFD1972-8EA7-4ECA-B4BE-8591D45B72CC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695326" y="2030400"/>
            <a:ext cx="4536578" cy="4278920"/>
          </a:xfrm>
          <a:custGeom>
            <a:avLst/>
            <a:gdLst>
              <a:gd name="connsiteX0" fmla="*/ 0 w 4320554"/>
              <a:gd name="connsiteY0" fmla="*/ 0 h 3240087"/>
              <a:gd name="connsiteX1" fmla="*/ 4320554 w 4320554"/>
              <a:gd name="connsiteY1" fmla="*/ 0 h 3240087"/>
              <a:gd name="connsiteX2" fmla="*/ 4320554 w 4320554"/>
              <a:gd name="connsiteY2" fmla="*/ 3240087 h 3240087"/>
              <a:gd name="connsiteX3" fmla="*/ 0 w 4320554"/>
              <a:gd name="connsiteY3" fmla="*/ 3240087 h 3240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20554" h="3240087">
                <a:moveTo>
                  <a:pt x="0" y="0"/>
                </a:moveTo>
                <a:lnTo>
                  <a:pt x="4320554" y="0"/>
                </a:lnTo>
                <a:lnTo>
                  <a:pt x="4320554" y="3240087"/>
                </a:lnTo>
                <a:lnTo>
                  <a:pt x="0" y="3240087"/>
                </a:lnTo>
                <a:close/>
              </a:path>
            </a:pathLst>
          </a:custGeom>
        </p:spPr>
        <p:txBody>
          <a:bodyPr vert="horz" wrap="square" lIns="0" tIns="0" rIns="0" bIns="0" rtlCol="0">
            <a:noAutofit/>
          </a:bodyPr>
          <a:lstStyle>
            <a:lvl1pPr>
              <a:defRPr lang="en-US" sz="1400" dirty="0" smtClean="0">
                <a:solidFill>
                  <a:schemeClr val="bg1"/>
                </a:solidFill>
              </a:defRPr>
            </a:lvl1pPr>
            <a:lvl2pPr>
              <a:defRPr lang="en-US" sz="1400" dirty="0" smtClean="0">
                <a:solidFill>
                  <a:schemeClr val="bg1"/>
                </a:solidFill>
              </a:defRPr>
            </a:lvl2pPr>
            <a:lvl3pPr>
              <a:defRPr lang="en-US" sz="1400" dirty="0" smtClean="0">
                <a:solidFill>
                  <a:schemeClr val="bg1"/>
                </a:solidFill>
              </a:defRPr>
            </a:lvl3pPr>
            <a:lvl4pPr>
              <a:defRPr lang="en-US" sz="1400" dirty="0" smtClean="0">
                <a:solidFill>
                  <a:schemeClr val="bg1"/>
                </a:solidFill>
              </a:defRPr>
            </a:lvl4pPr>
            <a:lvl5pPr>
              <a:defRPr lang="en-AU" sz="1400" dirty="0">
                <a:solidFill>
                  <a:schemeClr val="bg1"/>
                </a:solidFill>
              </a:defRPr>
            </a:lvl5pPr>
          </a:lstStyle>
          <a:p>
            <a:pPr lvl="0">
              <a:spcAft>
                <a:spcPts val="1200"/>
              </a:spcAft>
            </a:pPr>
            <a:r>
              <a:rPr lang="en-US"/>
              <a:t>Click to edit Master text styles</a:t>
            </a:r>
          </a:p>
          <a:p>
            <a:pPr lvl="1">
              <a:spcAft>
                <a:spcPts val="1200"/>
              </a:spcAft>
            </a:pPr>
            <a:r>
              <a:rPr lang="en-US"/>
              <a:t>Second level</a:t>
            </a:r>
          </a:p>
          <a:p>
            <a:pPr lvl="2">
              <a:spcAft>
                <a:spcPts val="1200"/>
              </a:spcAft>
            </a:pPr>
            <a:r>
              <a:rPr lang="en-US"/>
              <a:t>Third level</a:t>
            </a:r>
          </a:p>
          <a:p>
            <a:pPr lvl="3">
              <a:spcAft>
                <a:spcPts val="1200"/>
              </a:spcAft>
            </a:pPr>
            <a:r>
              <a:rPr lang="en-US"/>
              <a:t>Fourth level</a:t>
            </a:r>
          </a:p>
          <a:p>
            <a:pPr lvl="4">
              <a:spcAft>
                <a:spcPts val="1200"/>
              </a:spcAft>
            </a:pPr>
            <a:r>
              <a:rPr lang="en-US"/>
              <a:t>Fifth level</a:t>
            </a:r>
            <a:endParaRPr lang="en-AU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6086D5B7-49D4-45BF-9DA6-AAB93DAE77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763200"/>
            <a:ext cx="4536578" cy="503510"/>
          </a:xfrm>
        </p:spPr>
        <p:txBody>
          <a:bodyPr anchor="t">
            <a:noAutofit/>
          </a:bodyPr>
          <a:lstStyle>
            <a:lvl1pPr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/>
              <a:t>Title here</a:t>
            </a:r>
            <a:endParaRPr lang="en-AU"/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6C6C5F7B-FB99-4491-8B47-FF6117F53B7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95326" y="1364400"/>
            <a:ext cx="4536578" cy="5061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 b="0">
                <a:solidFill>
                  <a:schemeClr val="bg1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/>
              <a:t>[Subtitle]</a:t>
            </a:r>
          </a:p>
        </p:txBody>
      </p:sp>
    </p:spTree>
    <p:extLst>
      <p:ext uri="{BB962C8B-B14F-4D97-AF65-F5344CB8AC3E}">
        <p14:creationId xmlns:p14="http://schemas.microsoft.com/office/powerpoint/2010/main" val="328632332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Image One Third Al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740DF0C2-28B5-445A-B99A-61CA30EFB41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 flipV="1">
            <a:off x="8103037" y="245"/>
            <a:ext cx="4088963" cy="6857508"/>
          </a:xfrm>
          <a:custGeom>
            <a:avLst/>
            <a:gdLst>
              <a:gd name="connsiteX0" fmla="*/ 0 w 4088963"/>
              <a:gd name="connsiteY0" fmla="*/ 6857508 h 6857508"/>
              <a:gd name="connsiteX1" fmla="*/ 4082466 w 4088963"/>
              <a:gd name="connsiteY1" fmla="*/ 6857508 h 6857508"/>
              <a:gd name="connsiteX2" fmla="*/ 4082466 w 4088963"/>
              <a:gd name="connsiteY2" fmla="*/ 6844756 h 6857508"/>
              <a:gd name="connsiteX3" fmla="*/ 4088963 w 4088963"/>
              <a:gd name="connsiteY3" fmla="*/ 6844756 h 6857508"/>
              <a:gd name="connsiteX4" fmla="*/ 4088963 w 4088963"/>
              <a:gd name="connsiteY4" fmla="*/ 5223397 h 6857508"/>
              <a:gd name="connsiteX5" fmla="*/ 4082466 w 4088963"/>
              <a:gd name="connsiteY5" fmla="*/ 5223397 h 6857508"/>
              <a:gd name="connsiteX6" fmla="*/ 4082466 w 4088963"/>
              <a:gd name="connsiteY6" fmla="*/ 0 h 6857508"/>
              <a:gd name="connsiteX7" fmla="*/ 0 w 4088963"/>
              <a:gd name="connsiteY7" fmla="*/ 0 h 6857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88963" h="6857508">
                <a:moveTo>
                  <a:pt x="0" y="6857508"/>
                </a:moveTo>
                <a:lnTo>
                  <a:pt x="4082466" y="6857508"/>
                </a:lnTo>
                <a:lnTo>
                  <a:pt x="4082466" y="6844756"/>
                </a:lnTo>
                <a:lnTo>
                  <a:pt x="4088963" y="6844756"/>
                </a:lnTo>
                <a:lnTo>
                  <a:pt x="4088963" y="5223397"/>
                </a:lnTo>
                <a:lnTo>
                  <a:pt x="4082466" y="5223397"/>
                </a:lnTo>
                <a:lnTo>
                  <a:pt x="4082466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100000">
                <a:schemeClr val="accent1">
                  <a:alpha val="79000"/>
                </a:schemeClr>
              </a:gs>
              <a:gs pos="34000">
                <a:schemeClr val="tx1">
                  <a:alpha val="0"/>
                </a:schemeClr>
              </a:gs>
            </a:gsLst>
            <a:lin ang="2700000" scaled="1"/>
            <a:tileRect/>
          </a:gradFill>
          <a:ln w="1448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lvl1pPr>
              <a:defRPr lang="en-AU" sz="180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 </a:t>
            </a:r>
            <a:endParaRPr lang="en-AU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5B5D6B1C-6262-4AF0-90EE-88B7D7185125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125074" y="1"/>
            <a:ext cx="4066927" cy="6887026"/>
          </a:xfrm>
          <a:custGeom>
            <a:avLst/>
            <a:gdLst>
              <a:gd name="connsiteX0" fmla="*/ 0 w 4066927"/>
              <a:gd name="connsiteY0" fmla="*/ 0 h 6858001"/>
              <a:gd name="connsiteX1" fmla="*/ 4066927 w 4066927"/>
              <a:gd name="connsiteY1" fmla="*/ 0 h 6858001"/>
              <a:gd name="connsiteX2" fmla="*/ 4066927 w 4066927"/>
              <a:gd name="connsiteY2" fmla="*/ 6858001 h 6858001"/>
              <a:gd name="connsiteX3" fmla="*/ 1853351 w 4066927"/>
              <a:gd name="connsiteY3" fmla="*/ 6858001 h 6858001"/>
              <a:gd name="connsiteX4" fmla="*/ 1853351 w 4066927"/>
              <a:gd name="connsiteY4" fmla="*/ 6857886 h 6858001"/>
              <a:gd name="connsiteX5" fmla="*/ 1743436 w 4066927"/>
              <a:gd name="connsiteY5" fmla="*/ 6857886 h 6858001"/>
              <a:gd name="connsiteX6" fmla="*/ 8175 w 4066927"/>
              <a:gd name="connsiteY6" fmla="*/ 5022173 h 6858001"/>
              <a:gd name="connsiteX7" fmla="*/ 0 w 4066927"/>
              <a:gd name="connsiteY7" fmla="*/ 48691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66927" h="6858001">
                <a:moveTo>
                  <a:pt x="0" y="0"/>
                </a:moveTo>
                <a:lnTo>
                  <a:pt x="4066927" y="0"/>
                </a:lnTo>
                <a:lnTo>
                  <a:pt x="4066927" y="6858001"/>
                </a:lnTo>
                <a:lnTo>
                  <a:pt x="1853351" y="6858001"/>
                </a:lnTo>
                <a:lnTo>
                  <a:pt x="1853351" y="6857886"/>
                </a:lnTo>
                <a:lnTo>
                  <a:pt x="1743436" y="6857886"/>
                </a:lnTo>
                <a:cubicBezTo>
                  <a:pt x="791205" y="6568135"/>
                  <a:pt x="91872" y="5809159"/>
                  <a:pt x="8175" y="5022173"/>
                </a:cubicBezTo>
                <a:lnTo>
                  <a:pt x="0" y="486918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lang="en-AU"/>
              <a:t>Insert image and send to back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BEE3ED-5C13-4151-AFC4-04F14BD9ECA3}"/>
              </a:ext>
            </a:extLst>
          </p:cNvPr>
          <p:cNvSpPr txBox="1"/>
          <p:nvPr userDrawn="1"/>
        </p:nvSpPr>
        <p:spPr>
          <a:xfrm>
            <a:off x="1" y="-622612"/>
            <a:ext cx="7632171" cy="52322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AU" sz="1400">
                <a:solidFill>
                  <a:schemeClr val="bg1"/>
                </a:solidFill>
              </a:rPr>
              <a:t>For this slide design, you can change the background colour</a:t>
            </a:r>
          </a:p>
          <a:p>
            <a:r>
              <a:rPr lang="en-AU" sz="1400">
                <a:solidFill>
                  <a:schemeClr val="bg1"/>
                </a:solidFill>
              </a:rPr>
              <a:t>Clicking along the edge of purple container and change the shape fill colour.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8508C9E-FE7C-44AA-84C7-0471A04346C4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AU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52737AE-AB1C-425B-82B5-B5D4E1208032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AF12626A-8317-4616-9DEA-523330E3B61A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695326" y="2030400"/>
            <a:ext cx="7096124" cy="4278920"/>
          </a:xfrm>
          <a:custGeom>
            <a:avLst/>
            <a:gdLst>
              <a:gd name="connsiteX0" fmla="*/ 0 w 4320554"/>
              <a:gd name="connsiteY0" fmla="*/ 0 h 3240087"/>
              <a:gd name="connsiteX1" fmla="*/ 4320554 w 4320554"/>
              <a:gd name="connsiteY1" fmla="*/ 0 h 3240087"/>
              <a:gd name="connsiteX2" fmla="*/ 4320554 w 4320554"/>
              <a:gd name="connsiteY2" fmla="*/ 3240087 h 3240087"/>
              <a:gd name="connsiteX3" fmla="*/ 0 w 4320554"/>
              <a:gd name="connsiteY3" fmla="*/ 3240087 h 3240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20554" h="3240087">
                <a:moveTo>
                  <a:pt x="0" y="0"/>
                </a:moveTo>
                <a:lnTo>
                  <a:pt x="4320554" y="0"/>
                </a:lnTo>
                <a:lnTo>
                  <a:pt x="4320554" y="3240087"/>
                </a:lnTo>
                <a:lnTo>
                  <a:pt x="0" y="3240087"/>
                </a:lnTo>
                <a:close/>
              </a:path>
            </a:pathLst>
          </a:custGeom>
        </p:spPr>
        <p:txBody>
          <a:bodyPr vert="horz" wrap="square" lIns="0" tIns="0" rIns="0" bIns="0" rtlCol="0">
            <a:noAutofit/>
          </a:bodyPr>
          <a:lstStyle>
            <a:lvl1pPr>
              <a:defRPr lang="en-US" sz="1400" dirty="0" smtClean="0">
                <a:solidFill>
                  <a:schemeClr val="bg1"/>
                </a:solidFill>
              </a:defRPr>
            </a:lvl1pPr>
            <a:lvl2pPr>
              <a:defRPr lang="en-US" sz="1400" dirty="0" smtClean="0">
                <a:solidFill>
                  <a:schemeClr val="bg1"/>
                </a:solidFill>
              </a:defRPr>
            </a:lvl2pPr>
            <a:lvl3pPr>
              <a:defRPr lang="en-US" sz="1400" dirty="0" smtClean="0">
                <a:solidFill>
                  <a:schemeClr val="bg1"/>
                </a:solidFill>
              </a:defRPr>
            </a:lvl3pPr>
            <a:lvl4pPr>
              <a:defRPr lang="en-US" sz="1400" dirty="0" smtClean="0">
                <a:solidFill>
                  <a:schemeClr val="bg1"/>
                </a:solidFill>
              </a:defRPr>
            </a:lvl4pPr>
            <a:lvl5pPr>
              <a:defRPr lang="en-AU" sz="1400" dirty="0">
                <a:solidFill>
                  <a:schemeClr val="bg1"/>
                </a:solidFill>
              </a:defRPr>
            </a:lvl5pPr>
          </a:lstStyle>
          <a:p>
            <a:pPr lvl="0">
              <a:spcAft>
                <a:spcPts val="1200"/>
              </a:spcAft>
            </a:pPr>
            <a:r>
              <a:rPr lang="en-US"/>
              <a:t>Click to edit Master text styles</a:t>
            </a:r>
          </a:p>
          <a:p>
            <a:pPr lvl="1">
              <a:spcAft>
                <a:spcPts val="1200"/>
              </a:spcAft>
            </a:pPr>
            <a:r>
              <a:rPr lang="en-US"/>
              <a:t>Second level</a:t>
            </a:r>
          </a:p>
          <a:p>
            <a:pPr lvl="2">
              <a:spcAft>
                <a:spcPts val="1200"/>
              </a:spcAft>
            </a:pPr>
            <a:r>
              <a:rPr lang="en-US"/>
              <a:t>Third level</a:t>
            </a:r>
          </a:p>
          <a:p>
            <a:pPr lvl="3">
              <a:spcAft>
                <a:spcPts val="1200"/>
              </a:spcAft>
            </a:pPr>
            <a:r>
              <a:rPr lang="en-US"/>
              <a:t>Fourth level</a:t>
            </a:r>
          </a:p>
          <a:p>
            <a:pPr lvl="4">
              <a:spcAft>
                <a:spcPts val="1200"/>
              </a:spcAft>
            </a:pPr>
            <a:r>
              <a:rPr lang="en-US"/>
              <a:t>Fifth level</a:t>
            </a:r>
            <a:endParaRPr lang="en-AU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9AC21342-65B5-43EB-A61C-CC10FC7BD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763200"/>
            <a:ext cx="7096125" cy="503510"/>
          </a:xfrm>
        </p:spPr>
        <p:txBody>
          <a:bodyPr anchor="t">
            <a:noAutofit/>
          </a:bodyPr>
          <a:lstStyle>
            <a:lvl1pPr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09B74B0F-B518-4927-A74F-313B2EC2610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95325" y="1364400"/>
            <a:ext cx="7096125" cy="5061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 b="0">
                <a:solidFill>
                  <a:schemeClr val="bg1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/>
              <a:t>[Subtitle]</a:t>
            </a:r>
          </a:p>
        </p:txBody>
      </p:sp>
    </p:spTree>
    <p:extLst>
      <p:ext uri="{BB962C8B-B14F-4D97-AF65-F5344CB8AC3E}">
        <p14:creationId xmlns:p14="http://schemas.microsoft.com/office/powerpoint/2010/main" val="133757901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CB39BD51-2E8D-4FDD-8EEB-A7A9070EDD6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407049" y="-1"/>
            <a:ext cx="3888000" cy="3425856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/>
              <a:t> Click icon to insert picture</a:t>
            </a:r>
          </a:p>
          <a:p>
            <a:endParaRPr lang="en-AU"/>
          </a:p>
        </p:txBody>
      </p:sp>
      <p:sp>
        <p:nvSpPr>
          <p:cNvPr id="9" name="Picture Placeholder 9">
            <a:extLst>
              <a:ext uri="{FF2B5EF4-FFF2-40B4-BE49-F238E27FC236}">
                <a16:creationId xmlns:a16="http://schemas.microsoft.com/office/drawing/2014/main" id="{86B950FF-5CC1-4A3A-ABA9-ADF58494DD0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407049" y="3432144"/>
            <a:ext cx="3888000" cy="3425856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/>
              <a:t> Click icon to insert picture</a:t>
            </a:r>
          </a:p>
          <a:p>
            <a:endParaRPr lang="en-AU"/>
          </a:p>
        </p:txBody>
      </p:sp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BA2B0415-0383-4B33-9E29-9ADFC2A0542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293490" y="-1"/>
            <a:ext cx="3924000" cy="3425856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/>
              <a:t> Click icon to insert picture</a:t>
            </a:r>
          </a:p>
          <a:p>
            <a:endParaRPr lang="en-AU"/>
          </a:p>
        </p:txBody>
      </p:sp>
      <p:sp>
        <p:nvSpPr>
          <p:cNvPr id="13" name="Picture Placeholder 9">
            <a:extLst>
              <a:ext uri="{FF2B5EF4-FFF2-40B4-BE49-F238E27FC236}">
                <a16:creationId xmlns:a16="http://schemas.microsoft.com/office/drawing/2014/main" id="{4966C236-904D-498D-801E-8C4057C0A03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293490" y="3432144"/>
            <a:ext cx="3924000" cy="3425856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/>
              <a:t> Click icon to insert picture</a:t>
            </a:r>
          </a:p>
          <a:p>
            <a:endParaRPr lang="en-AU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F4FF51F-8DC8-4E19-BB72-27E7B862578F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1CA045B-79DD-4F1E-A5D5-56CC7F67455E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11208568" y="6526800"/>
            <a:ext cx="288032" cy="10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7E880590-31EE-469A-A906-EE62AC106577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695325" y="2030400"/>
            <a:ext cx="3384000" cy="4206912"/>
          </a:xfrm>
          <a:custGeom>
            <a:avLst/>
            <a:gdLst>
              <a:gd name="connsiteX0" fmla="*/ 0 w 3384000"/>
              <a:gd name="connsiteY0" fmla="*/ 0 h 3240087"/>
              <a:gd name="connsiteX1" fmla="*/ 3384000 w 3384000"/>
              <a:gd name="connsiteY1" fmla="*/ 0 h 3240087"/>
              <a:gd name="connsiteX2" fmla="*/ 3384000 w 3384000"/>
              <a:gd name="connsiteY2" fmla="*/ 3240087 h 3240087"/>
              <a:gd name="connsiteX3" fmla="*/ 0 w 3384000"/>
              <a:gd name="connsiteY3" fmla="*/ 3240087 h 3240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84000" h="3240087">
                <a:moveTo>
                  <a:pt x="0" y="0"/>
                </a:moveTo>
                <a:lnTo>
                  <a:pt x="3384000" y="0"/>
                </a:lnTo>
                <a:lnTo>
                  <a:pt x="3384000" y="3240087"/>
                </a:lnTo>
                <a:lnTo>
                  <a:pt x="0" y="324008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088CFC63-6AC8-47EA-B1E4-85A2108A3BD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95326" y="1364400"/>
            <a:ext cx="3384549" cy="5061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 b="0">
                <a:solidFill>
                  <a:schemeClr val="tx2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/>
              <a:t>[Subtitle]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BF4B32-3145-473F-ACA2-E9AC7D19B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6" y="763200"/>
            <a:ext cx="3384550" cy="469056"/>
          </a:xfrm>
        </p:spPr>
        <p:txBody>
          <a:bodyPr/>
          <a:lstStyle/>
          <a:p>
            <a:r>
              <a:rPr lang="en-US"/>
              <a:t>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8119694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Text &amp;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44D1A49-1FEC-4FD2-B560-402C9B2E281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9700" y="3183349"/>
            <a:ext cx="3384000" cy="251893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/>
              <a:t>Click icon to insert picture</a:t>
            </a:r>
          </a:p>
          <a:p>
            <a:endParaRPr lang="en-AU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C59B66CF-A807-44F1-A681-793122F8A03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404000" y="3183349"/>
            <a:ext cx="3384000" cy="251893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/>
              <a:t>Click icon to insert picture</a:t>
            </a:r>
          </a:p>
          <a:p>
            <a:endParaRPr lang="en-AU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6B4B4A83-90AC-42EA-83C2-FA8462468851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107050" y="3182602"/>
            <a:ext cx="3384000" cy="251893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/>
              <a:t>Click icon to insert picture</a:t>
            </a:r>
          </a:p>
          <a:p>
            <a:endParaRPr lang="en-AU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1089730-A73F-422F-BD54-BF23888B1D5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95325" y="2030400"/>
            <a:ext cx="3384000" cy="1080194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/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9BA9F9C4-C84A-43FB-A465-E020A9EB63D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04000" y="2030400"/>
            <a:ext cx="3384000" cy="1080194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/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564335FC-BD53-4794-8DA5-8FFBAE1F28B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107050" y="2030400"/>
            <a:ext cx="3384000" cy="1080194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/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882AF12-58DE-43D7-9E95-F90A1203C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1E1143-CBAC-4E3D-95E2-1F1E3980ADDC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4035F6F-B1C5-4CB7-9CF1-E5C49956EAC7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D945792A-E478-4C06-AA1A-F66F0D1360C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95326" y="1364400"/>
            <a:ext cx="10801349" cy="5061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 b="0">
                <a:solidFill>
                  <a:schemeClr val="tx2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/>
              <a:t>[Subtitle]</a:t>
            </a:r>
          </a:p>
        </p:txBody>
      </p:sp>
    </p:spTree>
    <p:extLst>
      <p:ext uri="{BB962C8B-B14F-4D97-AF65-F5344CB8AC3E}">
        <p14:creationId xmlns:p14="http://schemas.microsoft.com/office/powerpoint/2010/main" val="377988646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1089730-A73F-422F-BD54-BF23888B1D5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19669" y="2650806"/>
            <a:ext cx="3384000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4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/>
              <a:t>[Bullet Heading]</a:t>
            </a:r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B01E9CDC-2523-40AE-AF29-5A44EBFD891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404000" y="2650806"/>
            <a:ext cx="3384000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4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/>
              <a:t>[Bullet Heading]</a:t>
            </a:r>
          </a:p>
        </p:txBody>
      </p:sp>
      <p:sp>
        <p:nvSpPr>
          <p:cNvPr id="25" name="Text Placeholder 14">
            <a:extLst>
              <a:ext uri="{FF2B5EF4-FFF2-40B4-BE49-F238E27FC236}">
                <a16:creationId xmlns:a16="http://schemas.microsoft.com/office/drawing/2014/main" id="{58449337-35B4-44F8-8D00-F0C15EFB9CE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19669" y="4797421"/>
            <a:ext cx="3384000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4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/>
              <a:t>[Bullet Heading]</a:t>
            </a:r>
          </a:p>
        </p:txBody>
      </p:sp>
      <p:sp>
        <p:nvSpPr>
          <p:cNvPr id="28" name="Text Placeholder 14">
            <a:extLst>
              <a:ext uri="{FF2B5EF4-FFF2-40B4-BE49-F238E27FC236}">
                <a16:creationId xmlns:a16="http://schemas.microsoft.com/office/drawing/2014/main" id="{B63A3128-4CA8-48D5-B82E-7EDA918D7F3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404000" y="4797421"/>
            <a:ext cx="3384000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4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/>
              <a:t>[Bullet Heading]</a:t>
            </a:r>
          </a:p>
        </p:txBody>
      </p:sp>
      <p:sp>
        <p:nvSpPr>
          <p:cNvPr id="31" name="Text Placeholder 14">
            <a:extLst>
              <a:ext uri="{FF2B5EF4-FFF2-40B4-BE49-F238E27FC236}">
                <a16:creationId xmlns:a16="http://schemas.microsoft.com/office/drawing/2014/main" id="{40CD5A08-CA4F-41B8-A1B0-488A6EC44817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091107" y="4797520"/>
            <a:ext cx="3384000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4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/>
              <a:t>[Bullet Heading]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D2A4C4A-3642-4CE3-8FB6-AFE5A9CA8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E82035B-DC9A-432B-8519-2243ECF2A4F3}"/>
              </a:ext>
            </a:extLst>
          </p:cNvPr>
          <p:cNvSpPr>
            <a:spLocks noGrp="1"/>
          </p:cNvSpPr>
          <p:nvPr>
            <p:ph type="ftr" sz="quarter" idx="39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8EC4C1B-640F-47AB-A0DF-816F2F8FB16E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D2368-D448-4F04-824D-4A3EF656D5ED}"/>
              </a:ext>
            </a:extLst>
          </p:cNvPr>
          <p:cNvSpPr>
            <a:spLocks noGrp="1"/>
          </p:cNvSpPr>
          <p:nvPr>
            <p:ph sz="quarter" idx="41" hasCustomPrompt="1"/>
          </p:nvPr>
        </p:nvSpPr>
        <p:spPr>
          <a:xfrm>
            <a:off x="1944150" y="1700907"/>
            <a:ext cx="935038" cy="93503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1000"/>
            </a:lvl1pPr>
          </a:lstStyle>
          <a:p>
            <a:pPr lvl="0"/>
            <a:r>
              <a:rPr lang="en-US"/>
              <a:t>Click icon to insert icon</a:t>
            </a:r>
          </a:p>
          <a:p>
            <a:pPr lvl="0"/>
            <a:endParaRPr lang="en-US"/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A9649456-8637-4360-BBD3-85C56C7B2274}"/>
              </a:ext>
            </a:extLst>
          </p:cNvPr>
          <p:cNvSpPr>
            <a:spLocks noGrp="1"/>
          </p:cNvSpPr>
          <p:nvPr>
            <p:ph sz="quarter" idx="42" hasCustomPrompt="1"/>
          </p:nvPr>
        </p:nvSpPr>
        <p:spPr>
          <a:xfrm>
            <a:off x="5628481" y="1700907"/>
            <a:ext cx="935038" cy="93503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1000"/>
            </a:lvl1pPr>
          </a:lstStyle>
          <a:p>
            <a:pPr lvl="0"/>
            <a:r>
              <a:rPr lang="en-US"/>
              <a:t>Click icon to insert icon</a:t>
            </a:r>
          </a:p>
          <a:p>
            <a:pPr lvl="0"/>
            <a:endParaRPr lang="en-US"/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ABC2BBD3-CE16-4D42-BE52-82E0EEDC9726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8091107" y="2650806"/>
            <a:ext cx="3384000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4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/>
              <a:t>[Bullet Heading]</a:t>
            </a:r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C5A7B488-C2A3-4A1D-9325-F1CD7F4FEF8D}"/>
              </a:ext>
            </a:extLst>
          </p:cNvPr>
          <p:cNvSpPr>
            <a:spLocks noGrp="1"/>
          </p:cNvSpPr>
          <p:nvPr>
            <p:ph sz="quarter" idx="44" hasCustomPrompt="1"/>
          </p:nvPr>
        </p:nvSpPr>
        <p:spPr>
          <a:xfrm>
            <a:off x="9315588" y="1700907"/>
            <a:ext cx="935038" cy="93503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1000"/>
            </a:lvl1pPr>
          </a:lstStyle>
          <a:p>
            <a:pPr lvl="0"/>
            <a:r>
              <a:rPr lang="en-US"/>
              <a:t>Click icon to insert icon</a:t>
            </a:r>
          </a:p>
          <a:p>
            <a:pPr lvl="0"/>
            <a:endParaRPr lang="en-US"/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A07AED75-9446-4235-B6D5-E94B587A90EC}"/>
              </a:ext>
            </a:extLst>
          </p:cNvPr>
          <p:cNvSpPr>
            <a:spLocks noGrp="1"/>
          </p:cNvSpPr>
          <p:nvPr>
            <p:ph sz="quarter" idx="45" hasCustomPrompt="1"/>
          </p:nvPr>
        </p:nvSpPr>
        <p:spPr>
          <a:xfrm>
            <a:off x="1944150" y="3857581"/>
            <a:ext cx="935038" cy="93503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1000"/>
            </a:lvl1pPr>
          </a:lstStyle>
          <a:p>
            <a:pPr lvl="0"/>
            <a:r>
              <a:rPr lang="en-US"/>
              <a:t>Click icon to insert icon</a:t>
            </a:r>
          </a:p>
          <a:p>
            <a:pPr lvl="0"/>
            <a:endParaRPr lang="en-US"/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154C06CF-1094-450B-B523-120305F61CF8}"/>
              </a:ext>
            </a:extLst>
          </p:cNvPr>
          <p:cNvSpPr>
            <a:spLocks noGrp="1"/>
          </p:cNvSpPr>
          <p:nvPr>
            <p:ph sz="quarter" idx="46" hasCustomPrompt="1"/>
          </p:nvPr>
        </p:nvSpPr>
        <p:spPr>
          <a:xfrm>
            <a:off x="5628481" y="3857581"/>
            <a:ext cx="935038" cy="93503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1000"/>
            </a:lvl1pPr>
          </a:lstStyle>
          <a:p>
            <a:pPr lvl="0"/>
            <a:r>
              <a:rPr lang="en-US"/>
              <a:t>Click icon to insert icon</a:t>
            </a:r>
          </a:p>
          <a:p>
            <a:pPr lvl="0"/>
            <a:endParaRPr lang="en-US"/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A79A2BE6-224B-4008-A847-524C659BA6DE}"/>
              </a:ext>
            </a:extLst>
          </p:cNvPr>
          <p:cNvSpPr>
            <a:spLocks noGrp="1"/>
          </p:cNvSpPr>
          <p:nvPr>
            <p:ph sz="quarter" idx="47" hasCustomPrompt="1"/>
          </p:nvPr>
        </p:nvSpPr>
        <p:spPr>
          <a:xfrm>
            <a:off x="9315588" y="3857581"/>
            <a:ext cx="935038" cy="93503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1000"/>
            </a:lvl1pPr>
          </a:lstStyle>
          <a:p>
            <a:pPr lvl="0"/>
            <a:r>
              <a:rPr lang="en-US"/>
              <a:t>Click icon to insert icon</a:t>
            </a:r>
          </a:p>
          <a:p>
            <a:pPr lvl="0"/>
            <a:endParaRPr lang="en-US"/>
          </a:p>
        </p:txBody>
      </p:sp>
      <p:sp>
        <p:nvSpPr>
          <p:cNvPr id="50" name="Text Placeholder 49">
            <a:extLst>
              <a:ext uri="{FF2B5EF4-FFF2-40B4-BE49-F238E27FC236}">
                <a16:creationId xmlns:a16="http://schemas.microsoft.com/office/drawing/2014/main" id="{B2B5AAD5-088A-40FA-8D98-F1660EE9440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19669" y="2924944"/>
            <a:ext cx="3384000" cy="648000"/>
          </a:xfrm>
          <a:custGeom>
            <a:avLst/>
            <a:gdLst>
              <a:gd name="connsiteX0" fmla="*/ 0 w 3384000"/>
              <a:gd name="connsiteY0" fmla="*/ 0 h 648000"/>
              <a:gd name="connsiteX1" fmla="*/ 3384000 w 3384000"/>
              <a:gd name="connsiteY1" fmla="*/ 0 h 648000"/>
              <a:gd name="connsiteX2" fmla="*/ 3384000 w 3384000"/>
              <a:gd name="connsiteY2" fmla="*/ 648000 h 648000"/>
              <a:gd name="connsiteX3" fmla="*/ 0 w 3384000"/>
              <a:gd name="connsiteY3" fmla="*/ 648000 h 64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84000" h="648000">
                <a:moveTo>
                  <a:pt x="0" y="0"/>
                </a:moveTo>
                <a:lnTo>
                  <a:pt x="3384000" y="0"/>
                </a:lnTo>
                <a:lnTo>
                  <a:pt x="3384000" y="648000"/>
                </a:lnTo>
                <a:lnTo>
                  <a:pt x="0" y="64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b="0" dirty="0"/>
            </a:lvl1pPr>
            <a:lvl2pPr marL="171450" indent="-17145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B96D700E-8A32-4E42-821F-DCAA6F725DDB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4404000" y="2924944"/>
            <a:ext cx="3384000" cy="648000"/>
          </a:xfrm>
          <a:custGeom>
            <a:avLst/>
            <a:gdLst>
              <a:gd name="connsiteX0" fmla="*/ 0 w 3384000"/>
              <a:gd name="connsiteY0" fmla="*/ 0 h 648000"/>
              <a:gd name="connsiteX1" fmla="*/ 3384000 w 3384000"/>
              <a:gd name="connsiteY1" fmla="*/ 0 h 648000"/>
              <a:gd name="connsiteX2" fmla="*/ 3384000 w 3384000"/>
              <a:gd name="connsiteY2" fmla="*/ 648000 h 648000"/>
              <a:gd name="connsiteX3" fmla="*/ 0 w 3384000"/>
              <a:gd name="connsiteY3" fmla="*/ 648000 h 64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84000" h="648000">
                <a:moveTo>
                  <a:pt x="0" y="0"/>
                </a:moveTo>
                <a:lnTo>
                  <a:pt x="3384000" y="0"/>
                </a:lnTo>
                <a:lnTo>
                  <a:pt x="3384000" y="648000"/>
                </a:lnTo>
                <a:lnTo>
                  <a:pt x="0" y="64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b="0" dirty="0"/>
            </a:lvl1pPr>
            <a:lvl2pPr marL="171450" indent="-17145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B4C604B0-1898-4D36-B3EA-B6BC5BA6D5F0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8091107" y="2924944"/>
            <a:ext cx="3384000" cy="648000"/>
          </a:xfrm>
          <a:custGeom>
            <a:avLst/>
            <a:gdLst>
              <a:gd name="connsiteX0" fmla="*/ 0 w 3384000"/>
              <a:gd name="connsiteY0" fmla="*/ 0 h 648000"/>
              <a:gd name="connsiteX1" fmla="*/ 3384000 w 3384000"/>
              <a:gd name="connsiteY1" fmla="*/ 0 h 648000"/>
              <a:gd name="connsiteX2" fmla="*/ 3384000 w 3384000"/>
              <a:gd name="connsiteY2" fmla="*/ 648000 h 648000"/>
              <a:gd name="connsiteX3" fmla="*/ 0 w 3384000"/>
              <a:gd name="connsiteY3" fmla="*/ 648000 h 64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84000" h="648000">
                <a:moveTo>
                  <a:pt x="0" y="0"/>
                </a:moveTo>
                <a:lnTo>
                  <a:pt x="3384000" y="0"/>
                </a:lnTo>
                <a:lnTo>
                  <a:pt x="3384000" y="648000"/>
                </a:lnTo>
                <a:lnTo>
                  <a:pt x="0" y="64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b="0" dirty="0"/>
            </a:lvl1pPr>
            <a:lvl2pPr marL="171450" indent="-17145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E99A811A-E6D0-4129-9394-A6BD6BC81158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719669" y="5102086"/>
            <a:ext cx="3384000" cy="648000"/>
          </a:xfrm>
          <a:custGeom>
            <a:avLst/>
            <a:gdLst>
              <a:gd name="connsiteX0" fmla="*/ 0 w 3384000"/>
              <a:gd name="connsiteY0" fmla="*/ 0 h 648000"/>
              <a:gd name="connsiteX1" fmla="*/ 3384000 w 3384000"/>
              <a:gd name="connsiteY1" fmla="*/ 0 h 648000"/>
              <a:gd name="connsiteX2" fmla="*/ 3384000 w 3384000"/>
              <a:gd name="connsiteY2" fmla="*/ 648000 h 648000"/>
              <a:gd name="connsiteX3" fmla="*/ 0 w 3384000"/>
              <a:gd name="connsiteY3" fmla="*/ 648000 h 64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84000" h="648000">
                <a:moveTo>
                  <a:pt x="0" y="0"/>
                </a:moveTo>
                <a:lnTo>
                  <a:pt x="3384000" y="0"/>
                </a:lnTo>
                <a:lnTo>
                  <a:pt x="3384000" y="648000"/>
                </a:lnTo>
                <a:lnTo>
                  <a:pt x="0" y="64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b="0" dirty="0"/>
            </a:lvl1pPr>
            <a:lvl2pPr marL="171450" indent="-17145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4" name="Text Placeholder 53">
            <a:extLst>
              <a:ext uri="{FF2B5EF4-FFF2-40B4-BE49-F238E27FC236}">
                <a16:creationId xmlns:a16="http://schemas.microsoft.com/office/drawing/2014/main" id="{92ABE221-1714-464C-9F47-13AA952154A9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4404000" y="5102086"/>
            <a:ext cx="3384000" cy="648000"/>
          </a:xfrm>
          <a:custGeom>
            <a:avLst/>
            <a:gdLst>
              <a:gd name="connsiteX0" fmla="*/ 0 w 3384000"/>
              <a:gd name="connsiteY0" fmla="*/ 0 h 648000"/>
              <a:gd name="connsiteX1" fmla="*/ 3384000 w 3384000"/>
              <a:gd name="connsiteY1" fmla="*/ 0 h 648000"/>
              <a:gd name="connsiteX2" fmla="*/ 3384000 w 3384000"/>
              <a:gd name="connsiteY2" fmla="*/ 648000 h 648000"/>
              <a:gd name="connsiteX3" fmla="*/ 0 w 3384000"/>
              <a:gd name="connsiteY3" fmla="*/ 648000 h 64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84000" h="648000">
                <a:moveTo>
                  <a:pt x="0" y="0"/>
                </a:moveTo>
                <a:lnTo>
                  <a:pt x="3384000" y="0"/>
                </a:lnTo>
                <a:lnTo>
                  <a:pt x="3384000" y="648000"/>
                </a:lnTo>
                <a:lnTo>
                  <a:pt x="0" y="64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b="0" dirty="0"/>
            </a:lvl1pPr>
            <a:lvl2pPr marL="171450" indent="-17145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D31D0BA8-500F-44DE-802E-21AECAE96B24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8091107" y="5102086"/>
            <a:ext cx="3384000" cy="648000"/>
          </a:xfrm>
          <a:custGeom>
            <a:avLst/>
            <a:gdLst>
              <a:gd name="connsiteX0" fmla="*/ 0 w 3384000"/>
              <a:gd name="connsiteY0" fmla="*/ 0 h 648000"/>
              <a:gd name="connsiteX1" fmla="*/ 3384000 w 3384000"/>
              <a:gd name="connsiteY1" fmla="*/ 0 h 648000"/>
              <a:gd name="connsiteX2" fmla="*/ 3384000 w 3384000"/>
              <a:gd name="connsiteY2" fmla="*/ 648000 h 648000"/>
              <a:gd name="connsiteX3" fmla="*/ 0 w 3384000"/>
              <a:gd name="connsiteY3" fmla="*/ 648000 h 64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84000" h="648000">
                <a:moveTo>
                  <a:pt x="0" y="0"/>
                </a:moveTo>
                <a:lnTo>
                  <a:pt x="3384000" y="0"/>
                </a:lnTo>
                <a:lnTo>
                  <a:pt x="3384000" y="648000"/>
                </a:lnTo>
                <a:lnTo>
                  <a:pt x="0" y="64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b="0" dirty="0"/>
            </a:lvl1pPr>
            <a:lvl2pPr marL="171450" indent="-17145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45262635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Placeholder 14">
            <a:extLst>
              <a:ext uri="{FF2B5EF4-FFF2-40B4-BE49-F238E27FC236}">
                <a16:creationId xmlns:a16="http://schemas.microsoft.com/office/drawing/2014/main" id="{C9748A61-6439-491A-9457-33A20862D25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112705" y="2012495"/>
            <a:ext cx="1584308" cy="1584000"/>
          </a:xfrm>
          <a:prstGeom prst="rect">
            <a:avLst/>
          </a:prstGeom>
          <a:solidFill>
            <a:schemeClr val="accent1"/>
          </a:solidFill>
        </p:spPr>
        <p:txBody>
          <a:bodyPr lIns="72000" tIns="72000" rIns="72000" bIns="72000" anchor="ctr">
            <a:normAutofit/>
          </a:bodyPr>
          <a:lstStyle>
            <a:lvl1pPr algn="ctr">
              <a:lnSpc>
                <a:spcPct val="100000"/>
              </a:lnSpc>
              <a:defRPr lang="en-US" sz="2800" b="1" dirty="0">
                <a:solidFill>
                  <a:schemeClr val="bg1"/>
                </a:solidFill>
              </a:defRPr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[00]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1089730-A73F-422F-BD54-BF23888B1D5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28861" y="3956535"/>
            <a:ext cx="2351996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/>
              <a:t>[Bullet Heading]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9BA9F9C4-C84A-43FB-A465-E020A9EB63D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28861" y="4230673"/>
            <a:ext cx="2351996" cy="151664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b="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C17937B0-FDCD-421A-9652-36A59CE227A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965655" y="2012495"/>
            <a:ext cx="1584308" cy="1584000"/>
          </a:xfrm>
          <a:prstGeom prst="rect">
            <a:avLst/>
          </a:prstGeom>
          <a:solidFill>
            <a:srgbClr val="962A8B"/>
          </a:solidFill>
        </p:spPr>
        <p:txBody>
          <a:bodyPr lIns="72000" tIns="72000" rIns="72000" bIns="72000" anchor="ctr">
            <a:normAutofit/>
          </a:bodyPr>
          <a:lstStyle>
            <a:lvl1pPr algn="ctr">
              <a:lnSpc>
                <a:spcPct val="100000"/>
              </a:lnSpc>
              <a:defRPr lang="en-US" sz="2800" b="1" dirty="0">
                <a:solidFill>
                  <a:schemeClr val="bg1"/>
                </a:solidFill>
              </a:defRPr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[00]</a:t>
            </a:r>
          </a:p>
        </p:txBody>
      </p:sp>
      <p:sp>
        <p:nvSpPr>
          <p:cNvPr id="37" name="Text Placeholder 14">
            <a:extLst>
              <a:ext uri="{FF2B5EF4-FFF2-40B4-BE49-F238E27FC236}">
                <a16:creationId xmlns:a16="http://schemas.microsoft.com/office/drawing/2014/main" id="{7AB4A338-5CDA-4742-A7F5-F49D6BE9AD4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581811" y="3956535"/>
            <a:ext cx="2351996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/>
              <a:t>[Bullet Heading]</a:t>
            </a:r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9452123C-C6A2-4D45-AF62-5B6E775B6C9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581811" y="4230673"/>
            <a:ext cx="2351996" cy="151664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b="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9" name="Text Placeholder 14">
            <a:extLst>
              <a:ext uri="{FF2B5EF4-FFF2-40B4-BE49-F238E27FC236}">
                <a16:creationId xmlns:a16="http://schemas.microsoft.com/office/drawing/2014/main" id="{3DCBEBCB-7877-4BC1-BA6D-4E809F947A5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719695" y="2012495"/>
            <a:ext cx="1584308" cy="1584000"/>
          </a:xfrm>
          <a:prstGeom prst="rect">
            <a:avLst/>
          </a:prstGeom>
          <a:solidFill>
            <a:srgbClr val="999490"/>
          </a:solidFill>
        </p:spPr>
        <p:txBody>
          <a:bodyPr lIns="72000" tIns="72000" rIns="72000" bIns="72000" anchor="ctr">
            <a:normAutofit/>
          </a:bodyPr>
          <a:lstStyle>
            <a:lvl1pPr algn="ctr">
              <a:lnSpc>
                <a:spcPct val="100000"/>
              </a:lnSpc>
              <a:defRPr lang="en-US" sz="2800" b="1" dirty="0">
                <a:solidFill>
                  <a:schemeClr val="bg1"/>
                </a:solidFill>
              </a:defRPr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[00]</a:t>
            </a:r>
          </a:p>
        </p:txBody>
      </p:sp>
      <p:sp>
        <p:nvSpPr>
          <p:cNvPr id="40" name="Text Placeholder 14">
            <a:extLst>
              <a:ext uri="{FF2B5EF4-FFF2-40B4-BE49-F238E27FC236}">
                <a16:creationId xmlns:a16="http://schemas.microsoft.com/office/drawing/2014/main" id="{2FE7559D-9529-40D4-8025-F2B8ED38A99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35851" y="3956535"/>
            <a:ext cx="2351996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/>
              <a:t>[Bullet Heading]</a:t>
            </a:r>
          </a:p>
        </p:txBody>
      </p:sp>
      <p:sp>
        <p:nvSpPr>
          <p:cNvPr id="41" name="Text Placeholder 14">
            <a:extLst>
              <a:ext uri="{FF2B5EF4-FFF2-40B4-BE49-F238E27FC236}">
                <a16:creationId xmlns:a16="http://schemas.microsoft.com/office/drawing/2014/main" id="{2382D6B5-B43B-46F1-B879-42FA4CCBD202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335851" y="4230673"/>
            <a:ext cx="2351996" cy="151664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b="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2" name="Text Placeholder 14">
            <a:extLst>
              <a:ext uri="{FF2B5EF4-FFF2-40B4-BE49-F238E27FC236}">
                <a16:creationId xmlns:a16="http://schemas.microsoft.com/office/drawing/2014/main" id="{791F1A27-3497-4ECD-AAAC-804B3DF8F9F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548303" y="2012495"/>
            <a:ext cx="1584308" cy="1584000"/>
          </a:xfrm>
          <a:prstGeom prst="rect">
            <a:avLst/>
          </a:prstGeom>
          <a:solidFill>
            <a:srgbClr val="D7D1CC"/>
          </a:solidFill>
        </p:spPr>
        <p:txBody>
          <a:bodyPr lIns="72000" tIns="72000" rIns="72000" bIns="72000" anchor="ctr">
            <a:normAutofit/>
          </a:bodyPr>
          <a:lstStyle>
            <a:lvl1pPr algn="ctr">
              <a:lnSpc>
                <a:spcPct val="100000"/>
              </a:lnSpc>
              <a:defRPr lang="en-US" sz="2800" b="1" dirty="0">
                <a:solidFill>
                  <a:schemeClr val="bg1"/>
                </a:solidFill>
              </a:defRPr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[00]</a:t>
            </a:r>
          </a:p>
        </p:txBody>
      </p:sp>
      <p:sp>
        <p:nvSpPr>
          <p:cNvPr id="43" name="Text Placeholder 14">
            <a:extLst>
              <a:ext uri="{FF2B5EF4-FFF2-40B4-BE49-F238E27FC236}">
                <a16:creationId xmlns:a16="http://schemas.microsoft.com/office/drawing/2014/main" id="{E0498A31-1633-4E6B-8EAE-AF4FDE6233F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164459" y="3956535"/>
            <a:ext cx="2351996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/>
              <a:t>[Bullet Heading]</a:t>
            </a:r>
          </a:p>
        </p:txBody>
      </p:sp>
      <p:sp>
        <p:nvSpPr>
          <p:cNvPr id="44" name="Text Placeholder 14">
            <a:extLst>
              <a:ext uri="{FF2B5EF4-FFF2-40B4-BE49-F238E27FC236}">
                <a16:creationId xmlns:a16="http://schemas.microsoft.com/office/drawing/2014/main" id="{9A54FCE6-6684-449A-86E0-142437219426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9164459" y="4230673"/>
            <a:ext cx="2351996" cy="151664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b="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C67645D-435A-4DA4-9CBA-77E7F4B50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9CEE3C6-C898-476B-873B-DAEEB357A992}"/>
              </a:ext>
            </a:extLst>
          </p:cNvPr>
          <p:cNvSpPr>
            <a:spLocks noGrp="1"/>
          </p:cNvSpPr>
          <p:nvPr>
            <p:ph type="ftr" sz="quarter" idx="4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CEACAED-B859-46A5-951B-270C91500FC6}"/>
              </a:ext>
            </a:extLst>
          </p:cNvPr>
          <p:cNvSpPr>
            <a:spLocks noGrp="1"/>
          </p:cNvSpPr>
          <p:nvPr>
            <p:ph type="sldNum" sz="quarter" idx="4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3338888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Dark Purple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0BF09EC-4B00-4B1E-B06B-0D0F89DA05A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84600" y="979200"/>
            <a:ext cx="5112000" cy="4885200"/>
          </a:xfrm>
          <a:prstGeom prst="rect">
            <a:avLst/>
          </a:prstGeom>
          <a:solidFill>
            <a:schemeClr val="accent1"/>
          </a:solidFill>
        </p:spPr>
        <p:txBody>
          <a:bodyPr lIns="180000" rIns="180000" anchor="ctr">
            <a:normAutofit/>
          </a:bodyPr>
          <a:lstStyle>
            <a:lvl1pPr marL="108000" algn="l"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EE0658-31AB-4AA9-B241-6C41D88C9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6" y="979200"/>
            <a:ext cx="5208588" cy="469056"/>
          </a:xfrm>
        </p:spPr>
        <p:txBody>
          <a:bodyPr/>
          <a:lstStyle>
            <a:lvl1pPr>
              <a:defRPr/>
            </a:lvl1pPr>
          </a:lstStyle>
          <a:p>
            <a:r>
              <a:rPr lang="en-AU"/>
              <a:t>Title here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EE6526-1DB9-4ECD-86C1-1BB926D7D9FA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640CA88-D0CE-4C3C-BA4A-CB5E62584F1F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6102FA23-4F6E-4CE7-83FA-05BAC2F85D52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695324" y="2163010"/>
            <a:ext cx="5197808" cy="3701390"/>
          </a:xfrm>
          <a:custGeom>
            <a:avLst/>
            <a:gdLst>
              <a:gd name="connsiteX0" fmla="*/ 0 w 5197808"/>
              <a:gd name="connsiteY0" fmla="*/ 0 h 3240090"/>
              <a:gd name="connsiteX1" fmla="*/ 5197808 w 5197808"/>
              <a:gd name="connsiteY1" fmla="*/ 0 h 3240090"/>
              <a:gd name="connsiteX2" fmla="*/ 5197808 w 5197808"/>
              <a:gd name="connsiteY2" fmla="*/ 3240090 h 3240090"/>
              <a:gd name="connsiteX3" fmla="*/ 0 w 5197808"/>
              <a:gd name="connsiteY3" fmla="*/ 3240090 h 3240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97808" h="3240090">
                <a:moveTo>
                  <a:pt x="0" y="0"/>
                </a:moveTo>
                <a:lnTo>
                  <a:pt x="5197808" y="0"/>
                </a:lnTo>
                <a:lnTo>
                  <a:pt x="5197808" y="3240090"/>
                </a:lnTo>
                <a:lnTo>
                  <a:pt x="0" y="324009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E77735E5-7E07-439E-A173-ACABCE0324C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95324" y="1552567"/>
            <a:ext cx="5208587" cy="5061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 b="0">
                <a:solidFill>
                  <a:schemeClr val="tx2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/>
              <a:t>[Subtitle]</a:t>
            </a:r>
          </a:p>
        </p:txBody>
      </p:sp>
    </p:spTree>
    <p:extLst>
      <p:ext uri="{BB962C8B-B14F-4D97-AF65-F5344CB8AC3E}">
        <p14:creationId xmlns:p14="http://schemas.microsoft.com/office/powerpoint/2010/main" val="62053692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Purple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0BF09EC-4B00-4B1E-B06B-0D0F89DA05A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84600" y="979200"/>
            <a:ext cx="5112000" cy="4884587"/>
          </a:xfrm>
          <a:prstGeom prst="rect">
            <a:avLst/>
          </a:prstGeom>
          <a:solidFill>
            <a:srgbClr val="962A8B"/>
          </a:solidFill>
        </p:spPr>
        <p:txBody>
          <a:bodyPr lIns="180000" rIns="180000" anchor="ctr">
            <a:normAutofit/>
          </a:bodyPr>
          <a:lstStyle>
            <a:lvl1pPr marL="108000" algn="l"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DAA7FD-BD90-42A7-ADCE-A909D39619C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1DB814-0723-41E1-87CA-20F94C28B05E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DF16ADB-A971-4A3C-96F9-2639482B11CF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695324" y="2163600"/>
            <a:ext cx="5197808" cy="3700187"/>
          </a:xfrm>
          <a:custGeom>
            <a:avLst/>
            <a:gdLst>
              <a:gd name="connsiteX0" fmla="*/ 0 w 5197808"/>
              <a:gd name="connsiteY0" fmla="*/ 0 h 3240090"/>
              <a:gd name="connsiteX1" fmla="*/ 5197808 w 5197808"/>
              <a:gd name="connsiteY1" fmla="*/ 0 h 3240090"/>
              <a:gd name="connsiteX2" fmla="*/ 5197808 w 5197808"/>
              <a:gd name="connsiteY2" fmla="*/ 3240090 h 3240090"/>
              <a:gd name="connsiteX3" fmla="*/ 0 w 5197808"/>
              <a:gd name="connsiteY3" fmla="*/ 3240090 h 3240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97808" h="3240090">
                <a:moveTo>
                  <a:pt x="0" y="0"/>
                </a:moveTo>
                <a:lnTo>
                  <a:pt x="5197808" y="0"/>
                </a:lnTo>
                <a:lnTo>
                  <a:pt x="5197808" y="3240090"/>
                </a:lnTo>
                <a:lnTo>
                  <a:pt x="0" y="324009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475E2FC-2D3C-4D15-BB0D-D4B480A1F9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6" y="979200"/>
            <a:ext cx="5208588" cy="469056"/>
          </a:xfrm>
        </p:spPr>
        <p:txBody>
          <a:bodyPr/>
          <a:lstStyle>
            <a:lvl1pPr>
              <a:defRPr/>
            </a:lvl1pPr>
          </a:lstStyle>
          <a:p>
            <a:r>
              <a:rPr lang="en-AU"/>
              <a:t>Title here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B0544620-FB92-442D-8D66-3B8ACA09391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95324" y="1552568"/>
            <a:ext cx="5208587" cy="5061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 b="0">
                <a:solidFill>
                  <a:schemeClr val="tx2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/>
              <a:t>[Subtitle]</a:t>
            </a:r>
          </a:p>
        </p:txBody>
      </p:sp>
    </p:spTree>
    <p:extLst>
      <p:ext uri="{BB962C8B-B14F-4D97-AF65-F5344CB8AC3E}">
        <p14:creationId xmlns:p14="http://schemas.microsoft.com/office/powerpoint/2010/main" val="246146380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Neutral 1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0BF09EC-4B00-4B1E-B06B-0D0F89DA05A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84600" y="1008335"/>
            <a:ext cx="5112000" cy="4885200"/>
          </a:xfrm>
          <a:prstGeom prst="rect">
            <a:avLst/>
          </a:prstGeom>
          <a:solidFill>
            <a:srgbClr val="D7D1CC"/>
          </a:solidFill>
        </p:spPr>
        <p:txBody>
          <a:bodyPr lIns="180000" rIns="180000" anchor="ctr">
            <a:normAutofit/>
          </a:bodyPr>
          <a:lstStyle>
            <a:lvl1pPr marL="108000" algn="l"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E8DCA5-91C8-4DF9-B37E-735B2EA5D36B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FFC83A9-C0D2-49A3-AC00-E1A4A64271B0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97467BC2-B2BE-4205-B9B5-DA5CC1F6A008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695323" y="2163599"/>
            <a:ext cx="5197808" cy="3729935"/>
          </a:xfrm>
          <a:custGeom>
            <a:avLst/>
            <a:gdLst>
              <a:gd name="connsiteX0" fmla="*/ 0 w 5197808"/>
              <a:gd name="connsiteY0" fmla="*/ 0 h 3240090"/>
              <a:gd name="connsiteX1" fmla="*/ 5197808 w 5197808"/>
              <a:gd name="connsiteY1" fmla="*/ 0 h 3240090"/>
              <a:gd name="connsiteX2" fmla="*/ 5197808 w 5197808"/>
              <a:gd name="connsiteY2" fmla="*/ 3240090 h 3240090"/>
              <a:gd name="connsiteX3" fmla="*/ 0 w 5197808"/>
              <a:gd name="connsiteY3" fmla="*/ 3240090 h 3240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97808" h="3240090">
                <a:moveTo>
                  <a:pt x="0" y="0"/>
                </a:moveTo>
                <a:lnTo>
                  <a:pt x="5197808" y="0"/>
                </a:lnTo>
                <a:lnTo>
                  <a:pt x="5197808" y="3240090"/>
                </a:lnTo>
                <a:lnTo>
                  <a:pt x="0" y="324009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1D1FD25-98B7-4075-B181-7E91AA14BB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6" y="979200"/>
            <a:ext cx="5208588" cy="469056"/>
          </a:xfrm>
        </p:spPr>
        <p:txBody>
          <a:bodyPr/>
          <a:lstStyle>
            <a:lvl1pPr>
              <a:defRPr/>
            </a:lvl1pPr>
          </a:lstStyle>
          <a:p>
            <a:r>
              <a:rPr lang="en-AU"/>
              <a:t>Title here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AC596C78-2D0A-467F-BBBA-B45A6E93091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95323" y="1551600"/>
            <a:ext cx="5208587" cy="5061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 b="0">
                <a:solidFill>
                  <a:schemeClr val="tx2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/>
              <a:t>[Subtitle]</a:t>
            </a:r>
          </a:p>
        </p:txBody>
      </p:sp>
    </p:spTree>
    <p:extLst>
      <p:ext uri="{BB962C8B-B14F-4D97-AF65-F5344CB8AC3E}">
        <p14:creationId xmlns:p14="http://schemas.microsoft.com/office/powerpoint/2010/main" val="244163128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Neutral 2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0BF09EC-4B00-4B1E-B06B-0D0F89DA05A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84600" y="1008286"/>
            <a:ext cx="5112000" cy="4885200"/>
          </a:xfrm>
          <a:prstGeom prst="rect">
            <a:avLst/>
          </a:prstGeom>
          <a:solidFill>
            <a:srgbClr val="999490"/>
          </a:solidFill>
        </p:spPr>
        <p:txBody>
          <a:bodyPr lIns="180000" rIns="180000" anchor="ctr">
            <a:normAutofit/>
          </a:bodyPr>
          <a:lstStyle>
            <a:lvl1pPr marL="108000" algn="l"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DA6B27-3249-4E2E-BD52-822F0E96F786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28ACE60-DF21-472F-8FF6-A086BB2C114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B6ED75D5-4A4F-4C1A-87D9-0AF5841C602D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695251" y="2163599"/>
            <a:ext cx="5197808" cy="3729887"/>
          </a:xfrm>
          <a:custGeom>
            <a:avLst/>
            <a:gdLst>
              <a:gd name="connsiteX0" fmla="*/ 0 w 5197808"/>
              <a:gd name="connsiteY0" fmla="*/ 0 h 3240090"/>
              <a:gd name="connsiteX1" fmla="*/ 5197808 w 5197808"/>
              <a:gd name="connsiteY1" fmla="*/ 0 h 3240090"/>
              <a:gd name="connsiteX2" fmla="*/ 5197808 w 5197808"/>
              <a:gd name="connsiteY2" fmla="*/ 3240090 h 3240090"/>
              <a:gd name="connsiteX3" fmla="*/ 0 w 5197808"/>
              <a:gd name="connsiteY3" fmla="*/ 3240090 h 3240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97808" h="3240090">
                <a:moveTo>
                  <a:pt x="0" y="0"/>
                </a:moveTo>
                <a:lnTo>
                  <a:pt x="5197808" y="0"/>
                </a:lnTo>
                <a:lnTo>
                  <a:pt x="5197808" y="3240090"/>
                </a:lnTo>
                <a:lnTo>
                  <a:pt x="0" y="324009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0B64CD2-00BE-477A-85FC-603E001D59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6" y="979200"/>
            <a:ext cx="5208588" cy="469056"/>
          </a:xfrm>
        </p:spPr>
        <p:txBody>
          <a:bodyPr/>
          <a:lstStyle>
            <a:lvl1pPr>
              <a:defRPr/>
            </a:lvl1pPr>
          </a:lstStyle>
          <a:p>
            <a:r>
              <a:rPr lang="en-AU"/>
              <a:t>Title here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906C11C8-809D-4D04-925A-33C6DB34BE5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95251" y="1552568"/>
            <a:ext cx="5208587" cy="5061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 b="0">
                <a:solidFill>
                  <a:schemeClr val="tx2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/>
              <a:t>[Subtitle]</a:t>
            </a:r>
          </a:p>
        </p:txBody>
      </p:sp>
    </p:spTree>
    <p:extLst>
      <p:ext uri="{BB962C8B-B14F-4D97-AF65-F5344CB8AC3E}">
        <p14:creationId xmlns:p14="http://schemas.microsoft.com/office/powerpoint/2010/main" val="1755225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40790-3548-1BCF-94DF-ACE1C4BDD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501D7-475F-C087-977C-214955BAAF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DADE45-700C-53CA-CBFC-A79D06596D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EC18A8-9747-AFAF-01BF-642651FF4C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475EA3-EDA4-30B1-24FA-C9394DC94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F6B68-6400-A2A9-8C2D-B815A5CB5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A5393-9BF9-A74E-B943-47156EF8A3BD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C14F81-433B-5441-B956-8854350A2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8814EC-1E42-2BEF-9109-E972A228B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AAAC7-A59E-114D-A6F9-66DC66F1B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92338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ullou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EA75515C-08B2-490C-B8D9-273E0B4B793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12126" y="2040365"/>
            <a:ext cx="3384548" cy="3671777"/>
          </a:xfrm>
          <a:prstGeom prst="rect">
            <a:avLst/>
          </a:prstGeom>
          <a:solidFill>
            <a:schemeClr val="accent1"/>
          </a:solidFill>
        </p:spPr>
        <p:txBody>
          <a:bodyPr lIns="180000" tIns="108000" rIns="180000" bIns="180000" anchor="t">
            <a:normAutofit/>
          </a:bodyPr>
          <a:lstStyle>
            <a:lvl1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AU"/>
              <a:t>[Enter text – You can change the colour of this placeholder under the ‘Shape fill’ menu]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DA12390-A044-4D48-96A4-00A2D51D9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5A8D97C9-2BD4-40D2-8A9C-5D0FDC041E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95328" y="2030400"/>
            <a:ext cx="3384548" cy="3671777"/>
          </a:xfrm>
          <a:prstGeom prst="rect">
            <a:avLst/>
          </a:prstGeom>
          <a:solidFill>
            <a:srgbClr val="962A8B"/>
          </a:solidFill>
        </p:spPr>
        <p:txBody>
          <a:bodyPr lIns="180000" tIns="108000" rIns="180000" bIns="180000" anchor="t">
            <a:normAutofit/>
          </a:bodyPr>
          <a:lstStyle>
            <a:lvl1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AU"/>
              <a:t>[Enter text – You can change the colour of this placeholder under the ‘Shape fill’ menu]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409A6CC-1C55-4870-8E22-205BA52568D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87254" y="2033057"/>
            <a:ext cx="3384548" cy="3671777"/>
          </a:xfrm>
          <a:prstGeom prst="rect">
            <a:avLst/>
          </a:prstGeom>
          <a:solidFill>
            <a:srgbClr val="999490"/>
          </a:solidFill>
        </p:spPr>
        <p:txBody>
          <a:bodyPr lIns="180000" tIns="108000" rIns="180000" bIns="180000" anchor="t">
            <a:normAutofit/>
          </a:bodyPr>
          <a:lstStyle>
            <a:lvl1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AU"/>
              <a:t>[Enter text – You can change the colour of this placeholder under the ‘Shape fill’ menu]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B490FF1-595C-4C0F-8493-0452D9413FEC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91171E7-B6F7-4135-91FD-8404DE6A1A00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B4749D6D-DBC4-4697-B59F-A3C7324B685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95326" y="1364400"/>
            <a:ext cx="10801349" cy="5061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 b="0">
                <a:solidFill>
                  <a:schemeClr val="tx2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/>
              <a:t>[Subtitle]</a:t>
            </a:r>
          </a:p>
        </p:txBody>
      </p:sp>
    </p:spTree>
    <p:extLst>
      <p:ext uri="{BB962C8B-B14F-4D97-AF65-F5344CB8AC3E}">
        <p14:creationId xmlns:p14="http://schemas.microsoft.com/office/powerpoint/2010/main" val="112733999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11">
            <a:extLst>
              <a:ext uri="{FF2B5EF4-FFF2-40B4-BE49-F238E27FC236}">
                <a16:creationId xmlns:a16="http://schemas.microsoft.com/office/drawing/2014/main" id="{C1A5F930-F83B-4616-AC17-D7231CE8742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285206" y="4361190"/>
            <a:ext cx="5198533" cy="136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AU" dirty="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A696586-6988-4D6B-BE2D-2C0EDF447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C400A7-6A57-42A4-9CC7-26ED632D030D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D824B6-391C-442D-8A27-0B268DB3667B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40A5220A-8DEB-49E1-AD72-4DE38F10001D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694799" y="2030400"/>
            <a:ext cx="5198532" cy="1368226"/>
          </a:xfrm>
          <a:custGeom>
            <a:avLst/>
            <a:gdLst>
              <a:gd name="connsiteX0" fmla="*/ 0 w 5198532"/>
              <a:gd name="connsiteY0" fmla="*/ 0 h 1368226"/>
              <a:gd name="connsiteX1" fmla="*/ 5198532 w 5198532"/>
              <a:gd name="connsiteY1" fmla="*/ 0 h 1368226"/>
              <a:gd name="connsiteX2" fmla="*/ 5198532 w 5198532"/>
              <a:gd name="connsiteY2" fmla="*/ 1368226 h 1368226"/>
              <a:gd name="connsiteX3" fmla="*/ 0 w 5198532"/>
              <a:gd name="connsiteY3" fmla="*/ 1368226 h 1368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98532" h="1368226">
                <a:moveTo>
                  <a:pt x="0" y="0"/>
                </a:moveTo>
                <a:lnTo>
                  <a:pt x="5198532" y="0"/>
                </a:lnTo>
                <a:lnTo>
                  <a:pt x="5198532" y="1368226"/>
                </a:lnTo>
                <a:lnTo>
                  <a:pt x="0" y="1368226"/>
                </a:lnTo>
                <a:close/>
              </a:path>
            </a:pathLst>
          </a:custGeo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AU" dirty="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0" name="Text Placeholder 5">
            <a:extLst>
              <a:ext uri="{FF2B5EF4-FFF2-40B4-BE49-F238E27FC236}">
                <a16:creationId xmlns:a16="http://schemas.microsoft.com/office/drawing/2014/main" id="{76E37327-CD28-4B4C-A327-FE60BBD71F6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95326" y="1364400"/>
            <a:ext cx="9575999" cy="50613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 b="0">
                <a:solidFill>
                  <a:schemeClr val="tx2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/>
              <a:t>[Subtitle]</a:t>
            </a:r>
          </a:p>
        </p:txBody>
      </p:sp>
      <p:sp>
        <p:nvSpPr>
          <p:cNvPr id="3" name="Text Placeholder 8">
            <a:extLst>
              <a:ext uri="{FF2B5EF4-FFF2-40B4-BE49-F238E27FC236}">
                <a16:creationId xmlns:a16="http://schemas.microsoft.com/office/drawing/2014/main" id="{ACC5E923-0F11-FC3D-67D3-132B5FEF90D8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76375" y="3558494"/>
            <a:ext cx="5183717" cy="217069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sz="1400" dirty="0" smtClean="0"/>
            </a:lvl1pPr>
            <a:lvl2pPr>
              <a:defRPr lang="en-US" sz="1400" dirty="0" smtClean="0"/>
            </a:lvl2pPr>
            <a:lvl3pPr>
              <a:defRPr lang="en-US" sz="1400" dirty="0" smtClean="0"/>
            </a:lvl3pPr>
            <a:lvl4pPr>
              <a:defRPr lang="en-AU" sz="1400" dirty="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C9CC4669-D5CF-188B-5A79-8AB02D9BAEF8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285206" y="2030400"/>
            <a:ext cx="5183717" cy="217069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sz="1400" dirty="0" smtClean="0"/>
            </a:lvl1pPr>
            <a:lvl2pPr>
              <a:defRPr lang="en-US" sz="1400" dirty="0" smtClean="0"/>
            </a:lvl2pPr>
            <a:lvl3pPr>
              <a:defRPr lang="en-US" sz="1400" dirty="0" smtClean="0"/>
            </a:lvl3pPr>
            <a:lvl4pPr>
              <a:defRPr lang="en-AU" sz="1400" dirty="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46407412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1680838C-6DDD-4367-8C7B-8D49AA3A036A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240928" y="2426193"/>
            <a:ext cx="5219998" cy="126461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AU"/>
              <a:t> </a:t>
            </a:r>
          </a:p>
        </p:txBody>
      </p:sp>
      <p:sp>
        <p:nvSpPr>
          <p:cNvPr id="20" name="Content Placeholder 18">
            <a:extLst>
              <a:ext uri="{FF2B5EF4-FFF2-40B4-BE49-F238E27FC236}">
                <a16:creationId xmlns:a16="http://schemas.microsoft.com/office/drawing/2014/main" id="{8C9CC71C-D628-4B8C-8AB1-D318B0D686CF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6240928" y="4338433"/>
            <a:ext cx="5219996" cy="1368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 </a:t>
            </a:r>
            <a:endParaRPr lang="en-AU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FFFB469D-AB37-445A-8C5C-9EDAC47CC60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240928" y="4059949"/>
            <a:ext cx="5222136" cy="324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400" b="1">
                <a:solidFill>
                  <a:schemeClr val="accent1"/>
                </a:solidFill>
              </a:defRPr>
            </a:lvl1pPr>
            <a:lvl6pPr>
              <a:defRPr b="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92F6810-4203-426A-BA3F-12E853FD972A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94800" y="2030400"/>
            <a:ext cx="5183717" cy="1656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sz="1400" dirty="0" smtClean="0"/>
            </a:lvl1pPr>
            <a:lvl2pPr>
              <a:defRPr lang="en-US" sz="1400" dirty="0" smtClean="0"/>
            </a:lvl2pPr>
            <a:lvl3pPr>
              <a:defRPr lang="en-US" sz="1400" dirty="0" smtClean="0"/>
            </a:lvl3pPr>
            <a:lvl4pPr>
              <a:defRPr lang="en-AU" sz="1400" dirty="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5608E6E7-0CC5-4C1B-8095-7EA4A3FE80A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4799" y="4050433"/>
            <a:ext cx="5183717" cy="1656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sz="1400" dirty="0" smtClean="0"/>
            </a:lvl1pPr>
            <a:lvl2pPr>
              <a:defRPr lang="en-US" sz="1400" dirty="0" smtClean="0"/>
            </a:lvl2pPr>
            <a:lvl3pPr>
              <a:defRPr lang="en-US" sz="1400" dirty="0" smtClean="0"/>
            </a:lvl3pPr>
            <a:lvl4pPr>
              <a:defRPr lang="en-AU" sz="1400" dirty="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AE219F9-19D4-45A2-9D79-6847ED38E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0807C1-4AC5-41D4-9F66-2FFE2C9FCBEE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B1CA24C-277F-4699-AACD-0CE7FA333A21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E3EEABC2-F12A-48B3-8BD1-6F2CE1CA2422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240928" y="2028166"/>
            <a:ext cx="5222136" cy="324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400" b="1">
                <a:solidFill>
                  <a:schemeClr val="accent1"/>
                </a:solidFill>
              </a:defRPr>
            </a:lvl1pPr>
            <a:lvl6pPr>
              <a:defRPr b="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88F298BC-8471-411E-B254-EFEEFEB67AE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95326" y="1364400"/>
            <a:ext cx="9575999" cy="5061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 b="0">
                <a:solidFill>
                  <a:schemeClr val="tx2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/>
              <a:t>[Subtitle]</a:t>
            </a:r>
          </a:p>
        </p:txBody>
      </p:sp>
    </p:spTree>
    <p:extLst>
      <p:ext uri="{BB962C8B-B14F-4D97-AF65-F5344CB8AC3E}">
        <p14:creationId xmlns:p14="http://schemas.microsoft.com/office/powerpoint/2010/main" val="101662330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7FE73925-D253-41CC-91DA-DAB6819CFC5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 anchorCtr="0">
            <a:noAutofit/>
          </a:bodyPr>
          <a:lstStyle>
            <a:lvl1pPr algn="l">
              <a:defRPr/>
            </a:lvl1pPr>
          </a:lstStyle>
          <a:p>
            <a:r>
              <a:rPr lang="en-AU"/>
              <a:t>Insert image and send to back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BF9620DD-FE5D-4D87-AC0F-D597D310D05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22634" y="0"/>
            <a:ext cx="4045952" cy="5962455"/>
          </a:xfrm>
          <a:custGeom>
            <a:avLst/>
            <a:gdLst>
              <a:gd name="connsiteX0" fmla="*/ 0 w 4045952"/>
              <a:gd name="connsiteY0" fmla="*/ 0 h 5962455"/>
              <a:gd name="connsiteX1" fmla="*/ 4045952 w 4045952"/>
              <a:gd name="connsiteY1" fmla="*/ 0 h 5962455"/>
              <a:gd name="connsiteX2" fmla="*/ 4045952 w 4045952"/>
              <a:gd name="connsiteY2" fmla="*/ 5962455 h 5962455"/>
              <a:gd name="connsiteX3" fmla="*/ 1276084 w 4045952"/>
              <a:gd name="connsiteY3" fmla="*/ 5962455 h 5962455"/>
              <a:gd name="connsiteX4" fmla="*/ 1276084 w 4045952"/>
              <a:gd name="connsiteY4" fmla="*/ 5962374 h 5962455"/>
              <a:gd name="connsiteX5" fmla="*/ 1200404 w 4045952"/>
              <a:gd name="connsiteY5" fmla="*/ 5962374 h 5962455"/>
              <a:gd name="connsiteX6" fmla="*/ 5630 w 4045952"/>
              <a:gd name="connsiteY6" fmla="*/ 4698435 h 5962455"/>
              <a:gd name="connsiteX7" fmla="*/ 0 w 4045952"/>
              <a:gd name="connsiteY7" fmla="*/ 4593084 h 5962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45952" h="5962455">
                <a:moveTo>
                  <a:pt x="0" y="0"/>
                </a:moveTo>
                <a:lnTo>
                  <a:pt x="4045952" y="0"/>
                </a:lnTo>
                <a:lnTo>
                  <a:pt x="4045952" y="5962455"/>
                </a:lnTo>
                <a:lnTo>
                  <a:pt x="1276084" y="5962455"/>
                </a:lnTo>
                <a:lnTo>
                  <a:pt x="1276084" y="5962374"/>
                </a:lnTo>
                <a:lnTo>
                  <a:pt x="1200404" y="5962374"/>
                </a:lnTo>
                <a:cubicBezTo>
                  <a:pt x="544767" y="5762872"/>
                  <a:pt x="63257" y="5240297"/>
                  <a:pt x="5630" y="4698435"/>
                </a:cubicBezTo>
                <a:lnTo>
                  <a:pt x="0" y="45930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>
              <a:defRPr lang="en-US" sz="1800" smtClean="0">
                <a:solidFill>
                  <a:schemeClr val="lt1"/>
                </a:solidFill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AU" sz="1800">
                <a:solidFill>
                  <a:schemeClr val="lt1"/>
                </a:solidFill>
              </a:defRPr>
            </a:lvl5pPr>
          </a:lstStyle>
          <a:p>
            <a:pPr lvl="0" algn="ctr"/>
            <a:r>
              <a:rPr lang="en-US"/>
              <a:t> </a:t>
            </a:r>
            <a:endParaRPr lang="en-AU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25860B6-572B-42C8-98B4-41BF602CD44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AU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4BE4F66-8978-4B9A-B365-ABFD2A46163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15" name="Text Placeholder 21">
            <a:extLst>
              <a:ext uri="{FF2B5EF4-FFF2-40B4-BE49-F238E27FC236}">
                <a16:creationId xmlns:a16="http://schemas.microsoft.com/office/drawing/2014/main" id="{40763F8E-28D5-4BDE-80DF-96A4787EE44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960096" y="2552856"/>
            <a:ext cx="3024336" cy="1538883"/>
          </a:xfrm>
        </p:spPr>
        <p:txBody>
          <a:bodyPr vert="horz" wrap="square" lIns="0" tIns="0" rIns="0" bIns="0" rtlCol="0" anchor="b" anchorCtr="0">
            <a:spAutoFit/>
          </a:bodyPr>
          <a:lstStyle>
            <a:lvl1pPr>
              <a:defRPr lang="en-US" sz="2000" b="1" spc="25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12700" lvl="0">
              <a:lnSpc>
                <a:spcPct val="100000"/>
              </a:lnSpc>
              <a:spcBef>
                <a:spcPts val="0"/>
              </a:spcBef>
            </a:pP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Praesent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diam,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suscipit</a:t>
            </a:r>
            <a:r>
              <a:rPr lang="en-US"/>
              <a:t>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interdum</a:t>
            </a:r>
            <a:r>
              <a:rPr lang="en-US"/>
              <a:t>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aliquam</a:t>
            </a:r>
            <a:r>
              <a:rPr lang="en-US"/>
              <a:t> in </a:t>
            </a:r>
            <a:r>
              <a:rPr lang="en-US" err="1"/>
              <a:t>elit</a:t>
            </a:r>
            <a:r>
              <a:rPr lang="en-US"/>
              <a:t> </a:t>
            </a:r>
            <a:r>
              <a:rPr lang="en-US" err="1"/>
              <a:t>urna</a:t>
            </a:r>
            <a:endParaRPr lang="en-US"/>
          </a:p>
        </p:txBody>
      </p:sp>
      <p:sp>
        <p:nvSpPr>
          <p:cNvPr id="16" name="Text Placeholder 21">
            <a:extLst>
              <a:ext uri="{FF2B5EF4-FFF2-40B4-BE49-F238E27FC236}">
                <a16:creationId xmlns:a16="http://schemas.microsoft.com/office/drawing/2014/main" id="{85847EAE-4FDC-4DCA-935E-54F8FC44318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60096" y="4509120"/>
            <a:ext cx="3024336" cy="215444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sz="1400" b="0" spc="25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12700" lvl="0">
              <a:lnSpc>
                <a:spcPct val="100000"/>
              </a:lnSpc>
              <a:spcBef>
                <a:spcPts val="0"/>
              </a:spcBef>
            </a:pP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endParaRPr lang="en-US"/>
          </a:p>
        </p:txBody>
      </p:sp>
      <p:sp>
        <p:nvSpPr>
          <p:cNvPr id="17" name="Text Placeholder 20">
            <a:extLst>
              <a:ext uri="{FF2B5EF4-FFF2-40B4-BE49-F238E27FC236}">
                <a16:creationId xmlns:a16="http://schemas.microsoft.com/office/drawing/2014/main" id="{CD2CE72D-D404-4E25-9D2A-B4F09819F83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60096" y="4295030"/>
            <a:ext cx="950400" cy="108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r>
              <a:rPr lang="en-US"/>
              <a:t> 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6706684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7FE73925-D253-41CC-91DA-DAB6819CFC5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 anchorCtr="0">
            <a:noAutofit/>
          </a:bodyPr>
          <a:lstStyle>
            <a:lvl1pPr algn="r">
              <a:defRPr/>
            </a:lvl1pPr>
          </a:lstStyle>
          <a:p>
            <a:r>
              <a:rPr lang="en-AU"/>
              <a:t>Insert image and send to back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BF9620DD-FE5D-4D87-AC0F-D597D310D05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39616" y="0"/>
            <a:ext cx="4045952" cy="5962455"/>
          </a:xfrm>
          <a:custGeom>
            <a:avLst/>
            <a:gdLst>
              <a:gd name="connsiteX0" fmla="*/ 0 w 4045952"/>
              <a:gd name="connsiteY0" fmla="*/ 0 h 5962455"/>
              <a:gd name="connsiteX1" fmla="*/ 4045952 w 4045952"/>
              <a:gd name="connsiteY1" fmla="*/ 0 h 5962455"/>
              <a:gd name="connsiteX2" fmla="*/ 4045952 w 4045952"/>
              <a:gd name="connsiteY2" fmla="*/ 5962455 h 5962455"/>
              <a:gd name="connsiteX3" fmla="*/ 1276084 w 4045952"/>
              <a:gd name="connsiteY3" fmla="*/ 5962455 h 5962455"/>
              <a:gd name="connsiteX4" fmla="*/ 1276084 w 4045952"/>
              <a:gd name="connsiteY4" fmla="*/ 5962374 h 5962455"/>
              <a:gd name="connsiteX5" fmla="*/ 1200404 w 4045952"/>
              <a:gd name="connsiteY5" fmla="*/ 5962374 h 5962455"/>
              <a:gd name="connsiteX6" fmla="*/ 5630 w 4045952"/>
              <a:gd name="connsiteY6" fmla="*/ 4698435 h 5962455"/>
              <a:gd name="connsiteX7" fmla="*/ 0 w 4045952"/>
              <a:gd name="connsiteY7" fmla="*/ 4593084 h 5962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45952" h="5962455">
                <a:moveTo>
                  <a:pt x="0" y="0"/>
                </a:moveTo>
                <a:lnTo>
                  <a:pt x="4045952" y="0"/>
                </a:lnTo>
                <a:lnTo>
                  <a:pt x="4045952" y="5962455"/>
                </a:lnTo>
                <a:lnTo>
                  <a:pt x="1276084" y="5962455"/>
                </a:lnTo>
                <a:lnTo>
                  <a:pt x="1276084" y="5962374"/>
                </a:lnTo>
                <a:lnTo>
                  <a:pt x="1200404" y="5962374"/>
                </a:lnTo>
                <a:cubicBezTo>
                  <a:pt x="544767" y="5762872"/>
                  <a:pt x="63257" y="5240297"/>
                  <a:pt x="5630" y="4698435"/>
                </a:cubicBezTo>
                <a:lnTo>
                  <a:pt x="0" y="459308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>
              <a:defRPr lang="en-US" sz="1800" smtClean="0">
                <a:solidFill>
                  <a:schemeClr val="lt1"/>
                </a:solidFill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AU" sz="1800">
                <a:solidFill>
                  <a:schemeClr val="lt1"/>
                </a:solidFill>
              </a:defRPr>
            </a:lvl5pPr>
          </a:lstStyle>
          <a:p>
            <a:pPr lvl="0" algn="ctr"/>
            <a:r>
              <a:rPr lang="en-US"/>
              <a:t> </a:t>
            </a:r>
            <a:endParaRPr lang="en-AU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25860B6-572B-42C8-98B4-41BF602CD44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AU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4BE4F66-8978-4B9A-B365-ABFD2A46163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15" name="Text Placeholder 21">
            <a:extLst>
              <a:ext uri="{FF2B5EF4-FFF2-40B4-BE49-F238E27FC236}">
                <a16:creationId xmlns:a16="http://schemas.microsoft.com/office/drawing/2014/main" id="{40763F8E-28D5-4BDE-80DF-96A4787EE44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77078" y="2552856"/>
            <a:ext cx="3024336" cy="1538883"/>
          </a:xfrm>
        </p:spPr>
        <p:txBody>
          <a:bodyPr vert="horz" wrap="square" lIns="0" tIns="0" rIns="0" bIns="0" rtlCol="0" anchor="b" anchorCtr="0">
            <a:spAutoFit/>
          </a:bodyPr>
          <a:lstStyle>
            <a:lvl1pPr>
              <a:defRPr lang="en-US" sz="2000" b="1" spc="25" dirty="0" smtClean="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12700" lvl="0">
              <a:lnSpc>
                <a:spcPct val="100000"/>
              </a:lnSpc>
              <a:spcBef>
                <a:spcPts val="0"/>
              </a:spcBef>
            </a:pP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Praesent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diam,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suscipit</a:t>
            </a:r>
            <a:r>
              <a:rPr lang="en-US"/>
              <a:t>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interdum</a:t>
            </a:r>
            <a:r>
              <a:rPr lang="en-US"/>
              <a:t>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aliquam</a:t>
            </a:r>
            <a:r>
              <a:rPr lang="en-US"/>
              <a:t> in </a:t>
            </a:r>
            <a:r>
              <a:rPr lang="en-US" err="1"/>
              <a:t>elit</a:t>
            </a:r>
            <a:r>
              <a:rPr lang="en-US"/>
              <a:t> </a:t>
            </a:r>
            <a:r>
              <a:rPr lang="en-US" err="1"/>
              <a:t>urna</a:t>
            </a:r>
            <a:endParaRPr lang="en-US"/>
          </a:p>
        </p:txBody>
      </p:sp>
      <p:sp>
        <p:nvSpPr>
          <p:cNvPr id="16" name="Text Placeholder 21">
            <a:extLst>
              <a:ext uri="{FF2B5EF4-FFF2-40B4-BE49-F238E27FC236}">
                <a16:creationId xmlns:a16="http://schemas.microsoft.com/office/drawing/2014/main" id="{85847EAE-4FDC-4DCA-935E-54F8FC44318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277078" y="4509120"/>
            <a:ext cx="3024336" cy="215444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sz="1400" b="0" spc="25" dirty="0" smtClean="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12700" lvl="0">
              <a:lnSpc>
                <a:spcPct val="100000"/>
              </a:lnSpc>
              <a:spcBef>
                <a:spcPts val="0"/>
              </a:spcBef>
            </a:pP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endParaRPr lang="en-US"/>
          </a:p>
        </p:txBody>
      </p:sp>
      <p:sp>
        <p:nvSpPr>
          <p:cNvPr id="17" name="Text Placeholder 20">
            <a:extLst>
              <a:ext uri="{FF2B5EF4-FFF2-40B4-BE49-F238E27FC236}">
                <a16:creationId xmlns:a16="http://schemas.microsoft.com/office/drawing/2014/main" id="{CD2CE72D-D404-4E25-9D2A-B4F09819F83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77078" y="4295030"/>
            <a:ext cx="950400" cy="10800"/>
          </a:xfrm>
          <a:prstGeom prst="rect">
            <a:avLst/>
          </a:prstGeom>
          <a:solidFill>
            <a:schemeClr val="tx2">
              <a:alpha val="50000"/>
            </a:schemeClr>
          </a:solidFill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r>
              <a:rPr lang="en-US"/>
              <a:t> 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000799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icons + 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FBA98747-0DB5-4B1B-B49E-00EE7FBBF5D6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-4514" y="1306470"/>
            <a:ext cx="3753813" cy="5546544"/>
          </a:xfrm>
          <a:custGeom>
            <a:avLst/>
            <a:gdLst>
              <a:gd name="connsiteX0" fmla="*/ 0 w 3753813"/>
              <a:gd name="connsiteY0" fmla="*/ 0 h 6308700"/>
              <a:gd name="connsiteX1" fmla="*/ 3753813 w 3753813"/>
              <a:gd name="connsiteY1" fmla="*/ 0 h 6308700"/>
              <a:gd name="connsiteX2" fmla="*/ 3753813 w 3753813"/>
              <a:gd name="connsiteY2" fmla="*/ 6308700 h 6308700"/>
              <a:gd name="connsiteX3" fmla="*/ 0 w 3753813"/>
              <a:gd name="connsiteY3" fmla="*/ 6308700 h 6308700"/>
              <a:gd name="connsiteX4" fmla="*/ 0 w 3753813"/>
              <a:gd name="connsiteY4" fmla="*/ 6308592 h 6308700"/>
              <a:gd name="connsiteX5" fmla="*/ 1216808 w 3753813"/>
              <a:gd name="connsiteY5" fmla="*/ 6308592 h 6308700"/>
              <a:gd name="connsiteX6" fmla="*/ 1216808 w 3753813"/>
              <a:gd name="connsiteY6" fmla="*/ 6308513 h 6308700"/>
              <a:gd name="connsiteX7" fmla="*/ 1142621 w 3753813"/>
              <a:gd name="connsiteY7" fmla="*/ 6308513 h 6308700"/>
              <a:gd name="connsiteX8" fmla="*/ 11598 w 3753813"/>
              <a:gd name="connsiteY8" fmla="*/ 5267228 h 6308700"/>
              <a:gd name="connsiteX9" fmla="*/ 0 w 3753813"/>
              <a:gd name="connsiteY9" fmla="*/ 5221165 h 6308700"/>
              <a:gd name="connsiteX0" fmla="*/ 0 w 3753813"/>
              <a:gd name="connsiteY0" fmla="*/ 0 h 6308700"/>
              <a:gd name="connsiteX1" fmla="*/ 3753813 w 3753813"/>
              <a:gd name="connsiteY1" fmla="*/ 0 h 6308700"/>
              <a:gd name="connsiteX2" fmla="*/ 3753813 w 3753813"/>
              <a:gd name="connsiteY2" fmla="*/ 6308700 h 6308700"/>
              <a:gd name="connsiteX3" fmla="*/ 0 w 3753813"/>
              <a:gd name="connsiteY3" fmla="*/ 6308700 h 6308700"/>
              <a:gd name="connsiteX4" fmla="*/ 1216808 w 3753813"/>
              <a:gd name="connsiteY4" fmla="*/ 6308592 h 6308700"/>
              <a:gd name="connsiteX5" fmla="*/ 1216808 w 3753813"/>
              <a:gd name="connsiteY5" fmla="*/ 6308513 h 6308700"/>
              <a:gd name="connsiteX6" fmla="*/ 1142621 w 3753813"/>
              <a:gd name="connsiteY6" fmla="*/ 6308513 h 6308700"/>
              <a:gd name="connsiteX7" fmla="*/ 11598 w 3753813"/>
              <a:gd name="connsiteY7" fmla="*/ 5267228 h 6308700"/>
              <a:gd name="connsiteX8" fmla="*/ 0 w 3753813"/>
              <a:gd name="connsiteY8" fmla="*/ 5221165 h 6308700"/>
              <a:gd name="connsiteX9" fmla="*/ 0 w 3753813"/>
              <a:gd name="connsiteY9" fmla="*/ 0 h 6308700"/>
              <a:gd name="connsiteX0" fmla="*/ 0 w 3753813"/>
              <a:gd name="connsiteY0" fmla="*/ 0 h 6308700"/>
              <a:gd name="connsiteX1" fmla="*/ 3753813 w 3753813"/>
              <a:gd name="connsiteY1" fmla="*/ 0 h 6308700"/>
              <a:gd name="connsiteX2" fmla="*/ 3753813 w 3753813"/>
              <a:gd name="connsiteY2" fmla="*/ 6308700 h 6308700"/>
              <a:gd name="connsiteX3" fmla="*/ 1216808 w 3753813"/>
              <a:gd name="connsiteY3" fmla="*/ 6308592 h 6308700"/>
              <a:gd name="connsiteX4" fmla="*/ 1216808 w 3753813"/>
              <a:gd name="connsiteY4" fmla="*/ 6308513 h 6308700"/>
              <a:gd name="connsiteX5" fmla="*/ 1142621 w 3753813"/>
              <a:gd name="connsiteY5" fmla="*/ 6308513 h 6308700"/>
              <a:gd name="connsiteX6" fmla="*/ 11598 w 3753813"/>
              <a:gd name="connsiteY6" fmla="*/ 5267228 h 6308700"/>
              <a:gd name="connsiteX7" fmla="*/ 0 w 3753813"/>
              <a:gd name="connsiteY7" fmla="*/ 5221165 h 6308700"/>
              <a:gd name="connsiteX8" fmla="*/ 0 w 3753813"/>
              <a:gd name="connsiteY8" fmla="*/ 0 h 630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53813" h="6308700">
                <a:moveTo>
                  <a:pt x="0" y="0"/>
                </a:moveTo>
                <a:lnTo>
                  <a:pt x="3753813" y="0"/>
                </a:lnTo>
                <a:lnTo>
                  <a:pt x="3753813" y="6308700"/>
                </a:lnTo>
                <a:lnTo>
                  <a:pt x="1216808" y="6308592"/>
                </a:lnTo>
                <a:lnTo>
                  <a:pt x="1216808" y="6308513"/>
                </a:lnTo>
                <a:lnTo>
                  <a:pt x="1142621" y="6308513"/>
                </a:lnTo>
                <a:cubicBezTo>
                  <a:pt x="580256" y="6137392"/>
                  <a:pt x="148576" y="5723798"/>
                  <a:pt x="11598" y="5267228"/>
                </a:cubicBezTo>
                <a:lnTo>
                  <a:pt x="0" y="522116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 anchorCtr="0">
            <a:noAutofit/>
          </a:bodyPr>
          <a:lstStyle>
            <a:lvl1pPr algn="ctr">
              <a:defRPr/>
            </a:lvl1pPr>
          </a:lstStyle>
          <a:p>
            <a:r>
              <a:rPr lang="en-AU"/>
              <a:t>Insert image and send to back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C74646-5116-45C7-99CA-F3BEE3092EC8}"/>
              </a:ext>
            </a:extLst>
          </p:cNvPr>
          <p:cNvSpPr/>
          <p:nvPr userDrawn="1"/>
        </p:nvSpPr>
        <p:spPr>
          <a:xfrm>
            <a:off x="3801968" y="1311456"/>
            <a:ext cx="3491358" cy="5546544"/>
          </a:xfrm>
          <a:prstGeom prst="rect">
            <a:avLst/>
          </a:prstGeom>
          <a:gradFill>
            <a:gsLst>
              <a:gs pos="34000">
                <a:schemeClr val="accent1"/>
              </a:gs>
              <a:gs pos="0">
                <a:schemeClr val="accent2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F0D68F-568E-4F07-BF1B-D56E5E1616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B7690930-F7A3-403F-8CD6-64AE7616C4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51600" y="1307416"/>
            <a:ext cx="3945000" cy="46905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Title here</a:t>
            </a:r>
            <a:endParaRPr lang="en-AU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710EEB8-1B8C-4828-AF29-90D9289687B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7559562" y="1916832"/>
            <a:ext cx="3937038" cy="42896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2C1FFA05-383E-4EA0-8A7A-14406633FDAE}"/>
              </a:ext>
            </a:extLst>
          </p:cNvPr>
          <p:cNvSpPr>
            <a:spLocks noGrp="1"/>
          </p:cNvSpPr>
          <p:nvPr>
            <p:ph sz="quarter" idx="34" hasCustomPrompt="1"/>
          </p:nvPr>
        </p:nvSpPr>
        <p:spPr>
          <a:xfrm>
            <a:off x="4511824" y="1993680"/>
            <a:ext cx="2520279" cy="12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lang="en-US" sz="1050" dirty="0">
                <a:solidFill>
                  <a:schemeClr val="bg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lang="en-US" sz="1050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US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EF7C04B6-0E34-422C-AFA2-C2258851736A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4511824" y="3470058"/>
            <a:ext cx="2520279" cy="12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lang="en-US" sz="1050" dirty="0">
                <a:solidFill>
                  <a:schemeClr val="bg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lang="en-US" sz="1050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US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626B73AE-3585-4450-A61F-2665857EB816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511824" y="4946435"/>
            <a:ext cx="2520279" cy="12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lang="en-US" sz="1050" dirty="0">
                <a:solidFill>
                  <a:schemeClr val="bg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lang="en-US" sz="1050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US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Content Placeholder 12">
            <a:extLst>
              <a:ext uri="{FF2B5EF4-FFF2-40B4-BE49-F238E27FC236}">
                <a16:creationId xmlns:a16="http://schemas.microsoft.com/office/drawing/2014/main" id="{CEB3261A-B820-4F34-AA9C-ECB6FADB734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007691" y="1993680"/>
            <a:ext cx="306283" cy="3079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 icon</a:t>
            </a:r>
            <a:endParaRPr lang="en-AU"/>
          </a:p>
        </p:txBody>
      </p:sp>
      <p:sp>
        <p:nvSpPr>
          <p:cNvPr id="18" name="Content Placeholder 12">
            <a:extLst>
              <a:ext uri="{FF2B5EF4-FFF2-40B4-BE49-F238E27FC236}">
                <a16:creationId xmlns:a16="http://schemas.microsoft.com/office/drawing/2014/main" id="{9E0DE186-927A-456D-BA02-3331C27470FD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4007691" y="3470058"/>
            <a:ext cx="306283" cy="3079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 icon</a:t>
            </a:r>
            <a:endParaRPr lang="en-AU"/>
          </a:p>
        </p:txBody>
      </p:sp>
      <p:sp>
        <p:nvSpPr>
          <p:cNvPr id="19" name="Content Placeholder 12">
            <a:extLst>
              <a:ext uri="{FF2B5EF4-FFF2-40B4-BE49-F238E27FC236}">
                <a16:creationId xmlns:a16="http://schemas.microsoft.com/office/drawing/2014/main" id="{EC74DFA6-B8C2-4882-ADA6-BDDC15DB7D90}"/>
              </a:ext>
            </a:extLst>
          </p:cNvPr>
          <p:cNvSpPr>
            <a:spLocks noGrp="1"/>
          </p:cNvSpPr>
          <p:nvPr>
            <p:ph sz="quarter" idx="38" hasCustomPrompt="1"/>
          </p:nvPr>
        </p:nvSpPr>
        <p:spPr>
          <a:xfrm>
            <a:off x="4007691" y="4946435"/>
            <a:ext cx="306283" cy="3079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 icon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2222831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9EE8B-9737-4CD0-834C-9321616FE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07EFFC-A8F6-46B6-82DB-6FB3399678B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1037509-88E8-46BB-B6E5-FC65A58ADE6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94381A-1796-48D3-99D8-9D18726C1C17}"/>
              </a:ext>
            </a:extLst>
          </p:cNvPr>
          <p:cNvSpPr/>
          <p:nvPr userDrawn="1"/>
        </p:nvSpPr>
        <p:spPr>
          <a:xfrm flipV="1">
            <a:off x="-7364" y="2030400"/>
            <a:ext cx="12199364" cy="441176"/>
          </a:xfrm>
          <a:prstGeom prst="rect">
            <a:avLst/>
          </a:prstGeom>
          <a:gradFill flip="none" rotWithShape="1">
            <a:gsLst>
              <a:gs pos="38000">
                <a:schemeClr val="accent1"/>
              </a:gs>
              <a:gs pos="0">
                <a:schemeClr val="accent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0D5A62B6-F116-49B4-8113-732AC813C248}"/>
              </a:ext>
            </a:extLst>
          </p:cNvPr>
          <p:cNvSpPr>
            <a:spLocks noGrp="1"/>
          </p:cNvSpPr>
          <p:nvPr>
            <p:ph type="tbl" sz="quarter" idx="19"/>
          </p:nvPr>
        </p:nvSpPr>
        <p:spPr>
          <a:xfrm>
            <a:off x="695325" y="2030400"/>
            <a:ext cx="10801350" cy="389535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table</a:t>
            </a:r>
            <a:endParaRPr lang="en-AU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2CBC60DA-95B5-4B8A-9C10-E7B105A01E4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95326" y="1364400"/>
            <a:ext cx="9575999" cy="5061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 b="0">
                <a:solidFill>
                  <a:schemeClr val="tx2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/>
              <a:t>[Subtitle]</a:t>
            </a:r>
          </a:p>
        </p:txBody>
      </p:sp>
    </p:spTree>
    <p:extLst>
      <p:ext uri="{BB962C8B-B14F-4D97-AF65-F5344CB8AC3E}">
        <p14:creationId xmlns:p14="http://schemas.microsoft.com/office/powerpoint/2010/main" val="190954432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9EE8B-9737-4CD0-834C-9321616FE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07EFFC-A8F6-46B6-82DB-6FB3399678B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1037509-88E8-46BB-B6E5-FC65A58ADE6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0D5A62B6-F116-49B4-8113-732AC813C248}"/>
              </a:ext>
            </a:extLst>
          </p:cNvPr>
          <p:cNvSpPr>
            <a:spLocks noGrp="1"/>
          </p:cNvSpPr>
          <p:nvPr>
            <p:ph type="tbl" sz="quarter" idx="19"/>
          </p:nvPr>
        </p:nvSpPr>
        <p:spPr>
          <a:xfrm>
            <a:off x="695325" y="2030400"/>
            <a:ext cx="9575999" cy="367188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table</a:t>
            </a:r>
            <a:endParaRPr lang="en-AU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2CBC60DA-95B5-4B8A-9C10-E7B105A01E4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95326" y="1364400"/>
            <a:ext cx="9575999" cy="5061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 b="0">
                <a:solidFill>
                  <a:schemeClr val="tx2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/>
              <a:t>[Subtitle]</a:t>
            </a:r>
          </a:p>
        </p:txBody>
      </p:sp>
    </p:spTree>
    <p:extLst>
      <p:ext uri="{BB962C8B-B14F-4D97-AF65-F5344CB8AC3E}">
        <p14:creationId xmlns:p14="http://schemas.microsoft.com/office/powerpoint/2010/main" val="21290574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B02A2A-B474-483E-8BA0-6F967ADE972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168D10-C8CC-42E5-BF51-D9C5BB3F450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14" name="Picture Placeholder 21">
            <a:extLst>
              <a:ext uri="{FF2B5EF4-FFF2-40B4-BE49-F238E27FC236}">
                <a16:creationId xmlns:a16="http://schemas.microsoft.com/office/drawing/2014/main" id="{FEDE633B-2FE4-48AB-9CD1-2A1EB093AF9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719736" y="2778974"/>
            <a:ext cx="2301456" cy="3514546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7" name="Picture Placeholder 21">
            <a:extLst>
              <a:ext uri="{FF2B5EF4-FFF2-40B4-BE49-F238E27FC236}">
                <a16:creationId xmlns:a16="http://schemas.microsoft.com/office/drawing/2014/main" id="{B62BB5B9-4568-4309-93B5-668133F3680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471624" y="908720"/>
            <a:ext cx="2964660" cy="53848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80F20EE-FF0D-49B8-9D8F-6FF4988FD153}"/>
              </a:ext>
            </a:extLst>
          </p:cNvPr>
          <p:cNvSpPr/>
          <p:nvPr userDrawn="1"/>
        </p:nvSpPr>
        <p:spPr>
          <a:xfrm>
            <a:off x="660400" y="908719"/>
            <a:ext cx="2985168" cy="5384801"/>
          </a:xfrm>
          <a:prstGeom prst="rect">
            <a:avLst/>
          </a:prstGeom>
          <a:gradFill flip="none" rotWithShape="1">
            <a:gsLst>
              <a:gs pos="38000">
                <a:schemeClr val="accent1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icture Placeholder 21">
            <a:extLst>
              <a:ext uri="{FF2B5EF4-FFF2-40B4-BE49-F238E27FC236}">
                <a16:creationId xmlns:a16="http://schemas.microsoft.com/office/drawing/2014/main" id="{BDF2E1FE-5917-4797-9E49-44EFF2621531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096000" y="908720"/>
            <a:ext cx="2301456" cy="3514546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B3DC9EC2-22B3-4E80-AE40-B61675B3E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541" y="1198800"/>
            <a:ext cx="2184251" cy="1728266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6C6F5E5E-0BED-4A63-B208-AD4730EC3FFC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73113" y="5402945"/>
            <a:ext cx="2160588" cy="859210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b="0" spc="25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  <a:lvl2pPr>
              <a:defRPr lang="en-US" sz="1800" smtClean="0">
                <a:latin typeface="+mn-lt"/>
              </a:defRPr>
            </a:lvl2pPr>
            <a:lvl3pPr>
              <a:defRPr lang="en-US" sz="1800" smtClean="0">
                <a:latin typeface="+mn-lt"/>
              </a:defRPr>
            </a:lvl3pPr>
            <a:lvl4pPr>
              <a:defRPr lang="en-US" sz="1800" smtClean="0">
                <a:latin typeface="+mn-lt"/>
              </a:defRPr>
            </a:lvl4pPr>
            <a:lvl5pPr>
              <a:defRPr lang="en-AU" sz="1800">
                <a:latin typeface="+mn-lt"/>
              </a:defRPr>
            </a:lvl5pPr>
          </a:lstStyle>
          <a:p>
            <a:pPr marL="12700" lvl="0">
              <a:lnSpc>
                <a:spcPct val="120000"/>
              </a:lnSpc>
              <a:spcBef>
                <a:spcPts val="0"/>
              </a:spcBef>
            </a:pP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Praesent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diam</a:t>
            </a:r>
          </a:p>
        </p:txBody>
      </p:sp>
      <p:sp>
        <p:nvSpPr>
          <p:cNvPr id="23" name="Picture Placeholder 21">
            <a:extLst>
              <a:ext uri="{FF2B5EF4-FFF2-40B4-BE49-F238E27FC236}">
                <a16:creationId xmlns:a16="http://schemas.microsoft.com/office/drawing/2014/main" id="{4D4DB864-F519-D798-00B8-776A89ECC33A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3719736" y="908720"/>
            <a:ext cx="2301456" cy="178115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3" name="Picture Placeholder 21">
            <a:extLst>
              <a:ext uri="{FF2B5EF4-FFF2-40B4-BE49-F238E27FC236}">
                <a16:creationId xmlns:a16="http://schemas.microsoft.com/office/drawing/2014/main" id="{C0A41928-C063-9695-DECC-1289A16CF3FE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6096000" y="4512370"/>
            <a:ext cx="2301456" cy="178115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11043827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0385095-2391-426D-A969-133DEBAAD7D2}"/>
              </a:ext>
            </a:extLst>
          </p:cNvPr>
          <p:cNvSpPr/>
          <p:nvPr userDrawn="1"/>
        </p:nvSpPr>
        <p:spPr>
          <a:xfrm>
            <a:off x="-15679" y="246"/>
            <a:ext cx="12192000" cy="6857754"/>
          </a:xfrm>
          <a:custGeom>
            <a:avLst/>
            <a:gdLst>
              <a:gd name="connsiteX0" fmla="*/ 0 w 12192000"/>
              <a:gd name="connsiteY0" fmla="*/ 0 h 6857754"/>
              <a:gd name="connsiteX1" fmla="*/ 12192000 w 12192000"/>
              <a:gd name="connsiteY1" fmla="*/ 0 h 6857754"/>
              <a:gd name="connsiteX2" fmla="*/ 12192000 w 12192000"/>
              <a:gd name="connsiteY2" fmla="*/ 5240201 h 6857754"/>
              <a:gd name="connsiteX3" fmla="*/ 10416728 w 12192000"/>
              <a:gd name="connsiteY3" fmla="*/ 5286255 h 6857754"/>
              <a:gd name="connsiteX4" fmla="*/ 8988458 w 12192000"/>
              <a:gd name="connsiteY4" fmla="*/ 6493085 h 6857754"/>
              <a:gd name="connsiteX5" fmla="*/ 10312164 w 12192000"/>
              <a:gd name="connsiteY5" fmla="*/ 6259192 h 6857754"/>
              <a:gd name="connsiteX6" fmla="*/ 12192000 w 12192000"/>
              <a:gd name="connsiteY6" fmla="*/ 6857754 h 6857754"/>
              <a:gd name="connsiteX7" fmla="*/ 3635124 w 12192000"/>
              <a:gd name="connsiteY7" fmla="*/ 6857754 h 6857754"/>
              <a:gd name="connsiteX8" fmla="*/ 0 w 12192000"/>
              <a:gd name="connsiteY8" fmla="*/ 2702136 h 6857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57754">
                <a:moveTo>
                  <a:pt x="0" y="0"/>
                </a:moveTo>
                <a:lnTo>
                  <a:pt x="12192000" y="0"/>
                </a:lnTo>
                <a:lnTo>
                  <a:pt x="12192000" y="5240201"/>
                </a:lnTo>
                <a:cubicBezTo>
                  <a:pt x="12134360" y="5220505"/>
                  <a:pt x="11296689" y="4822814"/>
                  <a:pt x="10416728" y="5286255"/>
                </a:cubicBezTo>
                <a:cubicBezTo>
                  <a:pt x="9967189" y="5522755"/>
                  <a:pt x="9070284" y="6395472"/>
                  <a:pt x="8988458" y="6493085"/>
                </a:cubicBezTo>
                <a:cubicBezTo>
                  <a:pt x="9362107" y="6178090"/>
                  <a:pt x="9534740" y="6023417"/>
                  <a:pt x="10312164" y="6259192"/>
                </a:cubicBezTo>
                <a:cubicBezTo>
                  <a:pt x="10997769" y="6466727"/>
                  <a:pt x="11756510" y="6798522"/>
                  <a:pt x="12192000" y="6857754"/>
                </a:cubicBezTo>
                <a:lnTo>
                  <a:pt x="3635124" y="6857754"/>
                </a:lnTo>
                <a:cubicBezTo>
                  <a:pt x="1517628" y="6213427"/>
                  <a:pt x="0" y="4456117"/>
                  <a:pt x="0" y="2702136"/>
                </a:cubicBezTo>
                <a:close/>
              </a:path>
            </a:pathLst>
          </a:custGeom>
          <a:gradFill flip="none" rotWithShape="1">
            <a:gsLst>
              <a:gs pos="46000">
                <a:schemeClr val="accent1"/>
              </a:gs>
              <a:gs pos="100000">
                <a:schemeClr val="accent2"/>
              </a:gs>
            </a:gsLst>
            <a:lin ang="10800000" scaled="1"/>
            <a:tileRect/>
          </a:gradFill>
          <a:ln w="1448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11624" y="3266052"/>
            <a:ext cx="3254263" cy="307777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 lang="en-US" sz="2000" b="0" spc="0" baseline="0" dirty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 lvl="0">
              <a:lnSpc>
                <a:spcPct val="100000"/>
              </a:lnSpc>
              <a:spcBef>
                <a:spcPct val="0"/>
              </a:spcBef>
            </a:pPr>
            <a:r>
              <a:rPr lang="en-US"/>
              <a:t>Name surname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257E80FD-A9E1-4484-8211-7013D6A2558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white">
          <a:xfrm>
            <a:off x="2711624" y="2420888"/>
            <a:ext cx="3192289" cy="720081"/>
          </a:xfrm>
        </p:spPr>
        <p:txBody>
          <a:bodyPr vert="horz" lIns="0" tIns="0" rIns="0" bIns="0" rtlCol="0" anchor="t" anchorCtr="0">
            <a:normAutofit/>
          </a:bodyPr>
          <a:lstStyle>
            <a:lvl1pPr>
              <a:defRPr lang="en-AU" sz="4800" spc="0" baseline="0" dirty="0">
                <a:solidFill>
                  <a:schemeClr val="bg1"/>
                </a:solidFill>
                <a:latin typeface="+mn-lt"/>
              </a:defRPr>
            </a:lvl1pPr>
          </a:lstStyle>
          <a:p>
            <a:pPr marL="0" lvl="0"/>
            <a:r>
              <a:rPr lang="en-US"/>
              <a:t>Contact</a:t>
            </a:r>
            <a:endParaRPr lang="en-AU"/>
          </a:p>
        </p:txBody>
      </p:sp>
      <p:sp>
        <p:nvSpPr>
          <p:cNvPr id="29" name="Text Placeholder 6">
            <a:extLst>
              <a:ext uri="{FF2B5EF4-FFF2-40B4-BE49-F238E27FC236}">
                <a16:creationId xmlns:a16="http://schemas.microsoft.com/office/drawing/2014/main" id="{5455254C-E52B-428E-99C5-B07B839CF2C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white">
          <a:xfrm>
            <a:off x="2711624" y="3606924"/>
            <a:ext cx="3254263" cy="215444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 lang="en-US" sz="1400" b="0" spc="0" baseline="0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 lvl="0">
              <a:lnSpc>
                <a:spcPct val="100000"/>
              </a:lnSpc>
              <a:spcBef>
                <a:spcPct val="0"/>
              </a:spcBef>
            </a:pPr>
            <a:r>
              <a:rPr lang="en-US"/>
              <a:t>Title</a:t>
            </a:r>
          </a:p>
        </p:txBody>
      </p:sp>
      <p:sp>
        <p:nvSpPr>
          <p:cNvPr id="33" name="Text Placeholder 6">
            <a:extLst>
              <a:ext uri="{FF2B5EF4-FFF2-40B4-BE49-F238E27FC236}">
                <a16:creationId xmlns:a16="http://schemas.microsoft.com/office/drawing/2014/main" id="{0C9C026C-FB6A-4A62-B08F-1942BF1B441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white">
          <a:xfrm>
            <a:off x="2711624" y="3907656"/>
            <a:ext cx="2200924" cy="215444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lvl1pPr>
              <a:defRPr lang="en-US" sz="1400" b="0" spc="0" baseline="0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 lvl="0">
              <a:lnSpc>
                <a:spcPct val="100000"/>
              </a:lnSpc>
              <a:spcBef>
                <a:spcPct val="0"/>
              </a:spcBef>
            </a:pPr>
            <a:r>
              <a:rPr lang="en-US"/>
              <a:t>Name.surname@uq.edu.au</a:t>
            </a:r>
          </a:p>
        </p:txBody>
      </p:sp>
      <p:sp>
        <p:nvSpPr>
          <p:cNvPr id="34" name="Text Placeholder 6">
            <a:extLst>
              <a:ext uri="{FF2B5EF4-FFF2-40B4-BE49-F238E27FC236}">
                <a16:creationId xmlns:a16="http://schemas.microsoft.com/office/drawing/2014/main" id="{B4FF2464-4B77-4CFF-BDD7-A46E59DD325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white">
          <a:xfrm>
            <a:off x="2711624" y="4123556"/>
            <a:ext cx="1346522" cy="215444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lvl1pPr>
              <a:defRPr lang="en-US" sz="1400" b="0" spc="0" baseline="0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 lvl="0">
              <a:lnSpc>
                <a:spcPct val="100000"/>
              </a:lnSpc>
              <a:spcBef>
                <a:spcPct val="0"/>
              </a:spcBef>
            </a:pPr>
            <a:r>
              <a:rPr lang="en-US"/>
              <a:t>+61 412 345 678</a:t>
            </a:r>
          </a:p>
        </p:txBody>
      </p:sp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CEFEC494-73C0-494E-8DE9-7C8FE7AA87F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711606" y="4797150"/>
            <a:ext cx="251419" cy="258205"/>
          </a:xfrm>
          <a:custGeom>
            <a:avLst/>
            <a:gdLst>
              <a:gd name="connsiteX0" fmla="*/ 2166 w 251419"/>
              <a:gd name="connsiteY0" fmla="*/ 0 h 258205"/>
              <a:gd name="connsiteX1" fmla="*/ 249239 w 251419"/>
              <a:gd name="connsiteY1" fmla="*/ 0 h 258205"/>
              <a:gd name="connsiteX2" fmla="*/ 251419 w 251419"/>
              <a:gd name="connsiteY2" fmla="*/ 2144 h 258205"/>
              <a:gd name="connsiteX3" fmla="*/ 251419 w 251419"/>
              <a:gd name="connsiteY3" fmla="*/ 256168 h 258205"/>
              <a:gd name="connsiteX4" fmla="*/ 249386 w 251419"/>
              <a:gd name="connsiteY4" fmla="*/ 258184 h 258205"/>
              <a:gd name="connsiteX5" fmla="*/ 173327 w 251419"/>
              <a:gd name="connsiteY5" fmla="*/ 258139 h 258205"/>
              <a:gd name="connsiteX6" fmla="*/ 172109 w 251419"/>
              <a:gd name="connsiteY6" fmla="*/ 254871 h 258205"/>
              <a:gd name="connsiteX7" fmla="*/ 172109 w 251419"/>
              <a:gd name="connsiteY7" fmla="*/ 243272 h 258205"/>
              <a:gd name="connsiteX8" fmla="*/ 172109 w 251419"/>
              <a:gd name="connsiteY8" fmla="*/ 164416 h 258205"/>
              <a:gd name="connsiteX9" fmla="*/ 172109 w 251419"/>
              <a:gd name="connsiteY9" fmla="*/ 161390 h 258205"/>
              <a:gd name="connsiteX10" fmla="*/ 176288 w 251419"/>
              <a:gd name="connsiteY10" fmla="*/ 157088 h 258205"/>
              <a:gd name="connsiteX11" fmla="*/ 197894 w 251419"/>
              <a:gd name="connsiteY11" fmla="*/ 157088 h 258205"/>
              <a:gd name="connsiteX12" fmla="*/ 201081 w 251419"/>
              <a:gd name="connsiteY12" fmla="*/ 157017 h 258205"/>
              <a:gd name="connsiteX13" fmla="*/ 205437 w 251419"/>
              <a:gd name="connsiteY13" fmla="*/ 152856 h 258205"/>
              <a:gd name="connsiteX14" fmla="*/ 208383 w 251419"/>
              <a:gd name="connsiteY14" fmla="*/ 130132 h 258205"/>
              <a:gd name="connsiteX15" fmla="*/ 209183 w 251419"/>
              <a:gd name="connsiteY15" fmla="*/ 123888 h 258205"/>
              <a:gd name="connsiteX16" fmla="*/ 205427 w 251419"/>
              <a:gd name="connsiteY16" fmla="*/ 119349 h 258205"/>
              <a:gd name="connsiteX17" fmla="*/ 194133 w 251419"/>
              <a:gd name="connsiteY17" fmla="*/ 119289 h 258205"/>
              <a:gd name="connsiteX18" fmla="*/ 176219 w 251419"/>
              <a:gd name="connsiteY18" fmla="*/ 119289 h 258205"/>
              <a:gd name="connsiteX19" fmla="*/ 172119 w 251419"/>
              <a:gd name="connsiteY19" fmla="*/ 115219 h 258205"/>
              <a:gd name="connsiteX20" fmla="*/ 172119 w 251419"/>
              <a:gd name="connsiteY20" fmla="*/ 90774 h 258205"/>
              <a:gd name="connsiteX21" fmla="*/ 183816 w 251419"/>
              <a:gd name="connsiteY21" fmla="*/ 74338 h 258205"/>
              <a:gd name="connsiteX22" fmla="*/ 187459 w 251419"/>
              <a:gd name="connsiteY22" fmla="*/ 73929 h 258205"/>
              <a:gd name="connsiteX23" fmla="*/ 205859 w 251419"/>
              <a:gd name="connsiteY23" fmla="*/ 73894 h 258205"/>
              <a:gd name="connsiteX24" fmla="*/ 210828 w 251419"/>
              <a:gd name="connsiteY24" fmla="*/ 68967 h 258205"/>
              <a:gd name="connsiteX25" fmla="*/ 210828 w 251419"/>
              <a:gd name="connsiteY25" fmla="*/ 44522 h 258205"/>
              <a:gd name="connsiteX26" fmla="*/ 206974 w 251419"/>
              <a:gd name="connsiteY26" fmla="*/ 39782 h 258205"/>
              <a:gd name="connsiteX27" fmla="*/ 170970 w 251419"/>
              <a:gd name="connsiteY27" fmla="*/ 40654 h 258205"/>
              <a:gd name="connsiteX28" fmla="*/ 135299 w 251419"/>
              <a:gd name="connsiteY28" fmla="*/ 83028 h 258205"/>
              <a:gd name="connsiteX29" fmla="*/ 135299 w 251419"/>
              <a:gd name="connsiteY29" fmla="*/ 114295 h 258205"/>
              <a:gd name="connsiteX30" fmla="*/ 130350 w 251419"/>
              <a:gd name="connsiteY30" fmla="*/ 119278 h 258205"/>
              <a:gd name="connsiteX31" fmla="*/ 108744 w 251419"/>
              <a:gd name="connsiteY31" fmla="*/ 119278 h 258205"/>
              <a:gd name="connsiteX32" fmla="*/ 102414 w 251419"/>
              <a:gd name="connsiteY32" fmla="*/ 125643 h 258205"/>
              <a:gd name="connsiteX33" fmla="*/ 102414 w 251419"/>
              <a:gd name="connsiteY33" fmla="*/ 150859 h 258205"/>
              <a:gd name="connsiteX34" fmla="*/ 108385 w 251419"/>
              <a:gd name="connsiteY34" fmla="*/ 157088 h 258205"/>
              <a:gd name="connsiteX35" fmla="*/ 131464 w 251419"/>
              <a:gd name="connsiteY35" fmla="*/ 157088 h 258205"/>
              <a:gd name="connsiteX36" fmla="*/ 135295 w 251419"/>
              <a:gd name="connsiteY36" fmla="*/ 160916 h 258205"/>
              <a:gd name="connsiteX37" fmla="*/ 135295 w 251419"/>
              <a:gd name="connsiteY37" fmla="*/ 254412 h 258205"/>
              <a:gd name="connsiteX38" fmla="*/ 134048 w 251419"/>
              <a:gd name="connsiteY38" fmla="*/ 258159 h 258205"/>
              <a:gd name="connsiteX39" fmla="*/ 2047 w 251419"/>
              <a:gd name="connsiteY39" fmla="*/ 258205 h 258205"/>
              <a:gd name="connsiteX40" fmla="*/ 0 w 251419"/>
              <a:gd name="connsiteY40" fmla="*/ 256188 h 258205"/>
              <a:gd name="connsiteX41" fmla="*/ 0 w 251419"/>
              <a:gd name="connsiteY41" fmla="*/ 2159 h 258205"/>
              <a:gd name="connsiteX42" fmla="*/ 2166 w 251419"/>
              <a:gd name="connsiteY42" fmla="*/ 0 h 258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251419" h="258205">
                <a:moveTo>
                  <a:pt x="2166" y="0"/>
                </a:moveTo>
                <a:cubicBezTo>
                  <a:pt x="84525" y="51"/>
                  <a:pt x="166882" y="51"/>
                  <a:pt x="249239" y="0"/>
                </a:cubicBezTo>
                <a:cubicBezTo>
                  <a:pt x="250903" y="0"/>
                  <a:pt x="251424" y="212"/>
                  <a:pt x="251419" y="2144"/>
                </a:cubicBezTo>
                <a:cubicBezTo>
                  <a:pt x="251357" y="86820"/>
                  <a:pt x="251357" y="171495"/>
                  <a:pt x="251419" y="256168"/>
                </a:cubicBezTo>
                <a:cubicBezTo>
                  <a:pt x="251419" y="257937"/>
                  <a:pt x="251026" y="258215"/>
                  <a:pt x="249386" y="258184"/>
                </a:cubicBezTo>
                <a:cubicBezTo>
                  <a:pt x="224035" y="258120"/>
                  <a:pt x="198682" y="258106"/>
                  <a:pt x="173327" y="258139"/>
                </a:cubicBezTo>
                <a:cubicBezTo>
                  <a:pt x="172271" y="257307"/>
                  <a:pt x="172114" y="256122"/>
                  <a:pt x="172109" y="254871"/>
                </a:cubicBezTo>
                <a:cubicBezTo>
                  <a:pt x="172109" y="251003"/>
                  <a:pt x="172109" y="247140"/>
                  <a:pt x="172109" y="243272"/>
                </a:cubicBezTo>
                <a:lnTo>
                  <a:pt x="172109" y="164416"/>
                </a:lnTo>
                <a:cubicBezTo>
                  <a:pt x="172109" y="163406"/>
                  <a:pt x="172109" y="162398"/>
                  <a:pt x="172109" y="161390"/>
                </a:cubicBezTo>
                <a:cubicBezTo>
                  <a:pt x="172168" y="157793"/>
                  <a:pt x="172796" y="157107"/>
                  <a:pt x="176288" y="157088"/>
                </a:cubicBezTo>
                <a:cubicBezTo>
                  <a:pt x="183487" y="157047"/>
                  <a:pt x="190681" y="157088"/>
                  <a:pt x="197894" y="157088"/>
                </a:cubicBezTo>
                <a:cubicBezTo>
                  <a:pt x="198955" y="157088"/>
                  <a:pt x="200020" y="157113"/>
                  <a:pt x="201081" y="157017"/>
                </a:cubicBezTo>
                <a:cubicBezTo>
                  <a:pt x="203900" y="156760"/>
                  <a:pt x="205010" y="155781"/>
                  <a:pt x="205437" y="152856"/>
                </a:cubicBezTo>
                <a:cubicBezTo>
                  <a:pt x="206512" y="145292"/>
                  <a:pt x="207465" y="137727"/>
                  <a:pt x="208383" y="130132"/>
                </a:cubicBezTo>
                <a:cubicBezTo>
                  <a:pt x="208638" y="128048"/>
                  <a:pt x="208987" y="125976"/>
                  <a:pt x="209183" y="123888"/>
                </a:cubicBezTo>
                <a:cubicBezTo>
                  <a:pt x="209478" y="120726"/>
                  <a:pt x="208496" y="119485"/>
                  <a:pt x="205427" y="119349"/>
                </a:cubicBezTo>
                <a:cubicBezTo>
                  <a:pt x="201665" y="119178"/>
                  <a:pt x="197904" y="119298"/>
                  <a:pt x="194133" y="119289"/>
                </a:cubicBezTo>
                <a:cubicBezTo>
                  <a:pt x="188161" y="119289"/>
                  <a:pt x="182190" y="119314"/>
                  <a:pt x="176219" y="119289"/>
                </a:cubicBezTo>
                <a:cubicBezTo>
                  <a:pt x="172738" y="119289"/>
                  <a:pt x="172138" y="118688"/>
                  <a:pt x="172119" y="115219"/>
                </a:cubicBezTo>
                <a:cubicBezTo>
                  <a:pt x="172075" y="107074"/>
                  <a:pt x="172035" y="98924"/>
                  <a:pt x="172119" y="90774"/>
                </a:cubicBezTo>
                <a:cubicBezTo>
                  <a:pt x="172202" y="82624"/>
                  <a:pt x="176691" y="76435"/>
                  <a:pt x="183816" y="74338"/>
                </a:cubicBezTo>
                <a:cubicBezTo>
                  <a:pt x="185006" y="74029"/>
                  <a:pt x="186232" y="73892"/>
                  <a:pt x="187459" y="73929"/>
                </a:cubicBezTo>
                <a:cubicBezTo>
                  <a:pt x="193593" y="73929"/>
                  <a:pt x="199735" y="73995"/>
                  <a:pt x="205859" y="73894"/>
                </a:cubicBezTo>
                <a:cubicBezTo>
                  <a:pt x="209664" y="73833"/>
                  <a:pt x="210769" y="72754"/>
                  <a:pt x="210828" y="68967"/>
                </a:cubicBezTo>
                <a:cubicBezTo>
                  <a:pt x="210927" y="60817"/>
                  <a:pt x="210927" y="52669"/>
                  <a:pt x="210828" y="44522"/>
                </a:cubicBezTo>
                <a:cubicBezTo>
                  <a:pt x="210784" y="41204"/>
                  <a:pt x="209763" y="39791"/>
                  <a:pt x="206974" y="39782"/>
                </a:cubicBezTo>
                <a:cubicBezTo>
                  <a:pt x="194967" y="39736"/>
                  <a:pt x="182912" y="38813"/>
                  <a:pt x="170970" y="40654"/>
                </a:cubicBezTo>
                <a:cubicBezTo>
                  <a:pt x="150559" y="43862"/>
                  <a:pt x="135441" y="61821"/>
                  <a:pt x="135299" y="83028"/>
                </a:cubicBezTo>
                <a:cubicBezTo>
                  <a:pt x="135231" y="93441"/>
                  <a:pt x="135299" y="103861"/>
                  <a:pt x="135299" y="114295"/>
                </a:cubicBezTo>
                <a:cubicBezTo>
                  <a:pt x="135299" y="118834"/>
                  <a:pt x="134809" y="119268"/>
                  <a:pt x="130350" y="119278"/>
                </a:cubicBezTo>
                <a:cubicBezTo>
                  <a:pt x="123151" y="119278"/>
                  <a:pt x="115952" y="119278"/>
                  <a:pt x="108744" y="119278"/>
                </a:cubicBezTo>
                <a:cubicBezTo>
                  <a:pt x="103239" y="119278"/>
                  <a:pt x="102429" y="120100"/>
                  <a:pt x="102414" y="125643"/>
                </a:cubicBezTo>
                <a:cubicBezTo>
                  <a:pt x="102391" y="134048"/>
                  <a:pt x="102391" y="142453"/>
                  <a:pt x="102414" y="150859"/>
                </a:cubicBezTo>
                <a:cubicBezTo>
                  <a:pt x="102414" y="156160"/>
                  <a:pt x="103298" y="157062"/>
                  <a:pt x="108385" y="157088"/>
                </a:cubicBezTo>
                <a:cubicBezTo>
                  <a:pt x="116075" y="157123"/>
                  <a:pt x="123760" y="157088"/>
                  <a:pt x="131464" y="157088"/>
                </a:cubicBezTo>
                <a:cubicBezTo>
                  <a:pt x="134961" y="157088"/>
                  <a:pt x="135290" y="157415"/>
                  <a:pt x="135295" y="160916"/>
                </a:cubicBezTo>
                <a:cubicBezTo>
                  <a:pt x="135321" y="192083"/>
                  <a:pt x="135321" y="223249"/>
                  <a:pt x="135295" y="254412"/>
                </a:cubicBezTo>
                <a:cubicBezTo>
                  <a:pt x="135299" y="255804"/>
                  <a:pt x="135299" y="257201"/>
                  <a:pt x="134048" y="258159"/>
                </a:cubicBezTo>
                <a:cubicBezTo>
                  <a:pt x="90050" y="258159"/>
                  <a:pt x="46049" y="258175"/>
                  <a:pt x="2047" y="258205"/>
                </a:cubicBezTo>
                <a:cubicBezTo>
                  <a:pt x="442" y="258205"/>
                  <a:pt x="0" y="257978"/>
                  <a:pt x="0" y="256188"/>
                </a:cubicBezTo>
                <a:cubicBezTo>
                  <a:pt x="59" y="171512"/>
                  <a:pt x="59" y="86835"/>
                  <a:pt x="0" y="2159"/>
                </a:cubicBezTo>
                <a:cubicBezTo>
                  <a:pt x="0" y="273"/>
                  <a:pt x="461" y="0"/>
                  <a:pt x="2166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 </a:t>
            </a:r>
            <a:endParaRPr lang="en-AU"/>
          </a:p>
        </p:txBody>
      </p:sp>
      <p:sp>
        <p:nvSpPr>
          <p:cNvPr id="65" name="Text Placeholder 64">
            <a:extLst>
              <a:ext uri="{FF2B5EF4-FFF2-40B4-BE49-F238E27FC236}">
                <a16:creationId xmlns:a16="http://schemas.microsoft.com/office/drawing/2014/main" id="{EBA3D052-5560-4BE7-B48A-7CCBABE3CB5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229483" y="4795041"/>
            <a:ext cx="258214" cy="258214"/>
          </a:xfrm>
          <a:custGeom>
            <a:avLst/>
            <a:gdLst>
              <a:gd name="connsiteX0" fmla="*/ 168330 w 258214"/>
              <a:gd name="connsiteY0" fmla="*/ 54523 h 258214"/>
              <a:gd name="connsiteX1" fmla="*/ 143207 w 258214"/>
              <a:gd name="connsiteY1" fmla="*/ 61674 h 258214"/>
              <a:gd name="connsiteX2" fmla="*/ 127478 w 258214"/>
              <a:gd name="connsiteY2" fmla="*/ 100048 h 258214"/>
              <a:gd name="connsiteX3" fmla="*/ 125562 w 258214"/>
              <a:gd name="connsiteY3" fmla="*/ 102074 h 258214"/>
              <a:gd name="connsiteX4" fmla="*/ 114375 w 258214"/>
              <a:gd name="connsiteY4" fmla="*/ 100346 h 258214"/>
              <a:gd name="connsiteX5" fmla="*/ 56378 w 258214"/>
              <a:gd name="connsiteY5" fmla="*/ 70890 h 258214"/>
              <a:gd name="connsiteX6" fmla="*/ 47265 w 258214"/>
              <a:gd name="connsiteY6" fmla="*/ 62587 h 258214"/>
              <a:gd name="connsiteX7" fmla="*/ 42599 w 258214"/>
              <a:gd name="connsiteY7" fmla="*/ 87138 h 258214"/>
              <a:gd name="connsiteX8" fmla="*/ 54910 w 258214"/>
              <a:gd name="connsiteY8" fmla="*/ 109522 h 258214"/>
              <a:gd name="connsiteX9" fmla="*/ 58233 w 258214"/>
              <a:gd name="connsiteY9" fmla="*/ 113316 h 258214"/>
              <a:gd name="connsiteX10" fmla="*/ 41970 w 258214"/>
              <a:gd name="connsiteY10" fmla="*/ 108450 h 258214"/>
              <a:gd name="connsiteX11" fmla="*/ 46735 w 258214"/>
              <a:gd name="connsiteY11" fmla="*/ 128670 h 258214"/>
              <a:gd name="connsiteX12" fmla="*/ 72369 w 258214"/>
              <a:gd name="connsiteY12" fmla="*/ 146904 h 258214"/>
              <a:gd name="connsiteX13" fmla="*/ 57931 w 258214"/>
              <a:gd name="connsiteY13" fmla="*/ 148036 h 258214"/>
              <a:gd name="connsiteX14" fmla="*/ 56418 w 258214"/>
              <a:gd name="connsiteY14" fmla="*/ 150062 h 258214"/>
              <a:gd name="connsiteX15" fmla="*/ 78765 w 258214"/>
              <a:gd name="connsiteY15" fmla="*/ 172249 h 258214"/>
              <a:gd name="connsiteX16" fmla="*/ 91283 w 258214"/>
              <a:gd name="connsiteY16" fmla="*/ 175049 h 258214"/>
              <a:gd name="connsiteX17" fmla="*/ 75347 w 258214"/>
              <a:gd name="connsiteY17" fmla="*/ 185060 h 258214"/>
              <a:gd name="connsiteX18" fmla="*/ 35439 w 258214"/>
              <a:gd name="connsiteY18" fmla="*/ 191972 h 258214"/>
              <a:gd name="connsiteX19" fmla="*/ 37477 w 258214"/>
              <a:gd name="connsiteY19" fmla="*/ 193243 h 258214"/>
              <a:gd name="connsiteX20" fmla="*/ 106186 w 258214"/>
              <a:gd name="connsiteY20" fmla="*/ 207743 h 258214"/>
              <a:gd name="connsiteX21" fmla="*/ 180573 w 258214"/>
              <a:gd name="connsiteY21" fmla="*/ 166469 h 258214"/>
              <a:gd name="connsiteX22" fmla="*/ 204645 w 258214"/>
              <a:gd name="connsiteY22" fmla="*/ 96751 h 258214"/>
              <a:gd name="connsiteX23" fmla="*/ 207564 w 258214"/>
              <a:gd name="connsiteY23" fmla="*/ 90395 h 258214"/>
              <a:gd name="connsiteX24" fmla="*/ 219669 w 258214"/>
              <a:gd name="connsiteY24" fmla="*/ 79014 h 258214"/>
              <a:gd name="connsiteX25" fmla="*/ 223582 w 258214"/>
              <a:gd name="connsiteY25" fmla="*/ 73214 h 258214"/>
              <a:gd name="connsiteX26" fmla="*/ 202243 w 258214"/>
              <a:gd name="connsiteY26" fmla="*/ 78656 h 258214"/>
              <a:gd name="connsiteX27" fmla="*/ 218741 w 258214"/>
              <a:gd name="connsiteY27" fmla="*/ 57701 h 258214"/>
              <a:gd name="connsiteX28" fmla="*/ 216153 w 258214"/>
              <a:gd name="connsiteY28" fmla="*/ 58436 h 258214"/>
              <a:gd name="connsiteX29" fmla="*/ 196717 w 258214"/>
              <a:gd name="connsiteY29" fmla="*/ 66023 h 258214"/>
              <a:gd name="connsiteX30" fmla="*/ 192314 w 258214"/>
              <a:gd name="connsiteY30" fmla="*/ 64971 h 258214"/>
              <a:gd name="connsiteX31" fmla="*/ 168330 w 258214"/>
              <a:gd name="connsiteY31" fmla="*/ 54523 h 258214"/>
              <a:gd name="connsiteX32" fmla="*/ 2062 w 258214"/>
              <a:gd name="connsiteY32" fmla="*/ 0 h 258214"/>
              <a:gd name="connsiteX33" fmla="*/ 256150 w 258214"/>
              <a:gd name="connsiteY33" fmla="*/ 0 h 258214"/>
              <a:gd name="connsiteX34" fmla="*/ 258214 w 258214"/>
              <a:gd name="connsiteY34" fmla="*/ 2066 h 258214"/>
              <a:gd name="connsiteX35" fmla="*/ 258214 w 258214"/>
              <a:gd name="connsiteY35" fmla="*/ 256148 h 258214"/>
              <a:gd name="connsiteX36" fmla="*/ 256150 w 258214"/>
              <a:gd name="connsiteY36" fmla="*/ 258214 h 258214"/>
              <a:gd name="connsiteX37" fmla="*/ 2062 w 258214"/>
              <a:gd name="connsiteY37" fmla="*/ 258214 h 258214"/>
              <a:gd name="connsiteX38" fmla="*/ 0 w 258214"/>
              <a:gd name="connsiteY38" fmla="*/ 256148 h 258214"/>
              <a:gd name="connsiteX39" fmla="*/ 50 w 258214"/>
              <a:gd name="connsiteY39" fmla="*/ 128849 h 258214"/>
              <a:gd name="connsiteX40" fmla="*/ 0 w 258214"/>
              <a:gd name="connsiteY40" fmla="*/ 2066 h 258214"/>
              <a:gd name="connsiteX41" fmla="*/ 2062 w 258214"/>
              <a:gd name="connsiteY41" fmla="*/ 0 h 258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258214" h="258214">
                <a:moveTo>
                  <a:pt x="168330" y="54523"/>
                </a:moveTo>
                <a:cubicBezTo>
                  <a:pt x="159493" y="53907"/>
                  <a:pt x="150465" y="56251"/>
                  <a:pt x="143207" y="61674"/>
                </a:cubicBezTo>
                <a:cubicBezTo>
                  <a:pt x="130358" y="71267"/>
                  <a:pt x="125123" y="84158"/>
                  <a:pt x="127478" y="100048"/>
                </a:cubicBezTo>
                <a:cubicBezTo>
                  <a:pt x="127735" y="101816"/>
                  <a:pt x="127347" y="102273"/>
                  <a:pt x="125562" y="102074"/>
                </a:cubicBezTo>
                <a:cubicBezTo>
                  <a:pt x="121813" y="101617"/>
                  <a:pt x="118077" y="101101"/>
                  <a:pt x="114375" y="100346"/>
                </a:cubicBezTo>
                <a:cubicBezTo>
                  <a:pt x="92327" y="95897"/>
                  <a:pt x="72804" y="86442"/>
                  <a:pt x="56378" y="70890"/>
                </a:cubicBezTo>
                <a:cubicBezTo>
                  <a:pt x="53409" y="68069"/>
                  <a:pt x="50326" y="65368"/>
                  <a:pt x="47265" y="62587"/>
                </a:cubicBezTo>
                <a:cubicBezTo>
                  <a:pt x="42949" y="69857"/>
                  <a:pt x="40967" y="78140"/>
                  <a:pt x="42599" y="87138"/>
                </a:cubicBezTo>
                <a:cubicBezTo>
                  <a:pt x="44204" y="95956"/>
                  <a:pt x="48818" y="103146"/>
                  <a:pt x="54910" y="109522"/>
                </a:cubicBezTo>
                <a:cubicBezTo>
                  <a:pt x="56011" y="110674"/>
                  <a:pt x="57457" y="111548"/>
                  <a:pt x="58233" y="113316"/>
                </a:cubicBezTo>
                <a:cubicBezTo>
                  <a:pt x="52560" y="112700"/>
                  <a:pt x="47047" y="111072"/>
                  <a:pt x="41970" y="108450"/>
                </a:cubicBezTo>
                <a:cubicBezTo>
                  <a:pt x="41980" y="115859"/>
                  <a:pt x="43310" y="122512"/>
                  <a:pt x="46735" y="128670"/>
                </a:cubicBezTo>
                <a:cubicBezTo>
                  <a:pt x="52318" y="138741"/>
                  <a:pt x="61362" y="144044"/>
                  <a:pt x="72369" y="146904"/>
                </a:cubicBezTo>
                <a:cubicBezTo>
                  <a:pt x="68951" y="148314"/>
                  <a:pt x="63030" y="148870"/>
                  <a:pt x="57931" y="148036"/>
                </a:cubicBezTo>
                <a:cubicBezTo>
                  <a:pt x="55598" y="147659"/>
                  <a:pt x="55752" y="148394"/>
                  <a:pt x="56418" y="150062"/>
                </a:cubicBezTo>
                <a:cubicBezTo>
                  <a:pt x="60696" y="160649"/>
                  <a:pt x="68008" y="168177"/>
                  <a:pt x="78765" y="172249"/>
                </a:cubicBezTo>
                <a:cubicBezTo>
                  <a:pt x="82664" y="173718"/>
                  <a:pt x="86744" y="174374"/>
                  <a:pt x="91283" y="175049"/>
                </a:cubicBezTo>
                <a:cubicBezTo>
                  <a:pt x="86178" y="179419"/>
                  <a:pt x="80894" y="182458"/>
                  <a:pt x="75347" y="185060"/>
                </a:cubicBezTo>
                <a:cubicBezTo>
                  <a:pt x="62913" y="190920"/>
                  <a:pt x="49122" y="193323"/>
                  <a:pt x="35439" y="191972"/>
                </a:cubicBezTo>
                <a:cubicBezTo>
                  <a:pt x="36124" y="192409"/>
                  <a:pt x="36776" y="192846"/>
                  <a:pt x="37477" y="193243"/>
                </a:cubicBezTo>
                <a:cubicBezTo>
                  <a:pt x="58779" y="205638"/>
                  <a:pt x="81725" y="210564"/>
                  <a:pt x="106186" y="207743"/>
                </a:cubicBezTo>
                <a:cubicBezTo>
                  <a:pt x="136601" y="204228"/>
                  <a:pt x="161449" y="190304"/>
                  <a:pt x="180573" y="166469"/>
                </a:cubicBezTo>
                <a:cubicBezTo>
                  <a:pt x="196868" y="146169"/>
                  <a:pt x="204740" y="122771"/>
                  <a:pt x="204645" y="96751"/>
                </a:cubicBezTo>
                <a:cubicBezTo>
                  <a:pt x="204635" y="93970"/>
                  <a:pt x="205300" y="92123"/>
                  <a:pt x="207564" y="90395"/>
                </a:cubicBezTo>
                <a:cubicBezTo>
                  <a:pt x="211940" y="86978"/>
                  <a:pt x="215992" y="83165"/>
                  <a:pt x="219669" y="79014"/>
                </a:cubicBezTo>
                <a:cubicBezTo>
                  <a:pt x="221146" y="77385"/>
                  <a:pt x="222710" y="75736"/>
                  <a:pt x="223582" y="73214"/>
                </a:cubicBezTo>
                <a:cubicBezTo>
                  <a:pt x="216612" y="75697"/>
                  <a:pt x="209910" y="77861"/>
                  <a:pt x="202243" y="78656"/>
                </a:cubicBezTo>
                <a:cubicBezTo>
                  <a:pt x="209698" y="72717"/>
                  <a:pt x="216284" y="66877"/>
                  <a:pt x="218741" y="57701"/>
                </a:cubicBezTo>
                <a:cubicBezTo>
                  <a:pt x="217525" y="57462"/>
                  <a:pt x="216874" y="58098"/>
                  <a:pt x="216153" y="58436"/>
                </a:cubicBezTo>
                <a:cubicBezTo>
                  <a:pt x="209839" y="61375"/>
                  <a:pt x="203348" y="63898"/>
                  <a:pt x="196717" y="66023"/>
                </a:cubicBezTo>
                <a:cubicBezTo>
                  <a:pt x="194880" y="66639"/>
                  <a:pt x="193726" y="66341"/>
                  <a:pt x="192314" y="64971"/>
                </a:cubicBezTo>
                <a:cubicBezTo>
                  <a:pt x="185815" y="58654"/>
                  <a:pt x="177169" y="55119"/>
                  <a:pt x="168330" y="54523"/>
                </a:cubicBezTo>
                <a:close/>
                <a:moveTo>
                  <a:pt x="2062" y="0"/>
                </a:moveTo>
                <a:cubicBezTo>
                  <a:pt x="86758" y="60"/>
                  <a:pt x="171454" y="60"/>
                  <a:pt x="256150" y="0"/>
                </a:cubicBezTo>
                <a:cubicBezTo>
                  <a:pt x="257876" y="0"/>
                  <a:pt x="258214" y="338"/>
                  <a:pt x="258214" y="2066"/>
                </a:cubicBezTo>
                <a:cubicBezTo>
                  <a:pt x="258156" y="86760"/>
                  <a:pt x="258156" y="171454"/>
                  <a:pt x="258214" y="256148"/>
                </a:cubicBezTo>
                <a:cubicBezTo>
                  <a:pt x="258214" y="257876"/>
                  <a:pt x="257876" y="258214"/>
                  <a:pt x="256150" y="258214"/>
                </a:cubicBezTo>
                <a:cubicBezTo>
                  <a:pt x="171454" y="258154"/>
                  <a:pt x="86758" y="258154"/>
                  <a:pt x="2062" y="258214"/>
                </a:cubicBezTo>
                <a:cubicBezTo>
                  <a:pt x="338" y="258214"/>
                  <a:pt x="0" y="257876"/>
                  <a:pt x="0" y="256148"/>
                </a:cubicBezTo>
                <a:cubicBezTo>
                  <a:pt x="60" y="213702"/>
                  <a:pt x="77" y="171275"/>
                  <a:pt x="50" y="128849"/>
                </a:cubicBezTo>
                <a:cubicBezTo>
                  <a:pt x="50" y="86601"/>
                  <a:pt x="34" y="44333"/>
                  <a:pt x="0" y="2066"/>
                </a:cubicBezTo>
                <a:cubicBezTo>
                  <a:pt x="0" y="338"/>
                  <a:pt x="338" y="0"/>
                  <a:pt x="2062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 </a:t>
            </a:r>
            <a:endParaRPr lang="en-AU"/>
          </a:p>
        </p:txBody>
      </p:sp>
      <p:sp>
        <p:nvSpPr>
          <p:cNvPr id="67" name="Text Placeholder 66">
            <a:extLst>
              <a:ext uri="{FF2B5EF4-FFF2-40B4-BE49-F238E27FC236}">
                <a16:creationId xmlns:a16="http://schemas.microsoft.com/office/drawing/2014/main" id="{B3550CE3-EB5D-48BF-BD90-C402F0393BF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755432" y="4796538"/>
            <a:ext cx="251419" cy="258214"/>
          </a:xfrm>
          <a:custGeom>
            <a:avLst/>
            <a:gdLst>
              <a:gd name="connsiteX0" fmla="*/ 125974 w 251419"/>
              <a:gd name="connsiteY0" fmla="*/ 95131 h 258214"/>
              <a:gd name="connsiteX1" fmla="*/ 156287 w 251419"/>
              <a:gd name="connsiteY1" fmla="*/ 129406 h 258214"/>
              <a:gd name="connsiteX2" fmla="*/ 156287 w 251419"/>
              <a:gd name="connsiteY2" fmla="*/ 129569 h 258214"/>
              <a:gd name="connsiteX3" fmla="*/ 125634 w 251419"/>
              <a:gd name="connsiteY3" fmla="*/ 163082 h 258214"/>
              <a:gd name="connsiteX4" fmla="*/ 125444 w 251419"/>
              <a:gd name="connsiteY4" fmla="*/ 163082 h 258214"/>
              <a:gd name="connsiteX5" fmla="*/ 95131 w 251419"/>
              <a:gd name="connsiteY5" fmla="*/ 128808 h 258214"/>
              <a:gd name="connsiteX6" fmla="*/ 125974 w 251419"/>
              <a:gd name="connsiteY6" fmla="*/ 95131 h 258214"/>
              <a:gd name="connsiteX7" fmla="*/ 125111 w 251419"/>
              <a:gd name="connsiteY7" fmla="*/ 81656 h 258214"/>
              <a:gd name="connsiteX8" fmla="*/ 75929 w 251419"/>
              <a:gd name="connsiteY8" fmla="*/ 129290 h 258214"/>
              <a:gd name="connsiteX9" fmla="*/ 125696 w 251419"/>
              <a:gd name="connsiteY9" fmla="*/ 176359 h 258214"/>
              <a:gd name="connsiteX10" fmla="*/ 174879 w 251419"/>
              <a:gd name="connsiteY10" fmla="*/ 128733 h 258214"/>
              <a:gd name="connsiteX11" fmla="*/ 125261 w 251419"/>
              <a:gd name="connsiteY11" fmla="*/ 81656 h 258214"/>
              <a:gd name="connsiteX12" fmla="*/ 125111 w 251419"/>
              <a:gd name="connsiteY12" fmla="*/ 81656 h 258214"/>
              <a:gd name="connsiteX13" fmla="*/ 177203 w 251419"/>
              <a:gd name="connsiteY13" fmla="*/ 68840 h 258214"/>
              <a:gd name="connsiteX14" fmla="*/ 166636 w 251419"/>
              <a:gd name="connsiteY14" fmla="*/ 80181 h 258214"/>
              <a:gd name="connsiteX15" fmla="*/ 177189 w 251419"/>
              <a:gd name="connsiteY15" fmla="*/ 90863 h 258214"/>
              <a:gd name="connsiteX16" fmla="*/ 187382 w 251419"/>
              <a:gd name="connsiteY16" fmla="*/ 79903 h 258214"/>
              <a:gd name="connsiteX17" fmla="*/ 177203 w 251419"/>
              <a:gd name="connsiteY17" fmla="*/ 68840 h 258214"/>
              <a:gd name="connsiteX18" fmla="*/ 83294 w 251419"/>
              <a:gd name="connsiteY18" fmla="*/ 54836 h 258214"/>
              <a:gd name="connsiteX19" fmla="*/ 168770 w 251419"/>
              <a:gd name="connsiteY19" fmla="*/ 54836 h 258214"/>
              <a:gd name="connsiteX20" fmla="*/ 202902 w 251419"/>
              <a:gd name="connsiteY20" fmla="*/ 86420 h 258214"/>
              <a:gd name="connsiteX21" fmla="*/ 203099 w 251419"/>
              <a:gd name="connsiteY21" fmla="*/ 171093 h 258214"/>
              <a:gd name="connsiteX22" fmla="*/ 202915 w 251419"/>
              <a:gd name="connsiteY22" fmla="*/ 172833 h 258214"/>
              <a:gd name="connsiteX23" fmla="*/ 171012 w 251419"/>
              <a:gd name="connsiteY23" fmla="*/ 203261 h 258214"/>
              <a:gd name="connsiteX24" fmla="*/ 161961 w 251419"/>
              <a:gd name="connsiteY24" fmla="*/ 203852 h 258214"/>
              <a:gd name="connsiteX25" fmla="*/ 89193 w 251419"/>
              <a:gd name="connsiteY25" fmla="*/ 203852 h 258214"/>
              <a:gd name="connsiteX26" fmla="*/ 77811 w 251419"/>
              <a:gd name="connsiteY26" fmla="*/ 202915 h 258214"/>
              <a:gd name="connsiteX27" fmla="*/ 47695 w 251419"/>
              <a:gd name="connsiteY27" fmla="*/ 167138 h 258214"/>
              <a:gd name="connsiteX28" fmla="*/ 47695 w 251419"/>
              <a:gd name="connsiteY28" fmla="*/ 127686 h 258214"/>
              <a:gd name="connsiteX29" fmla="*/ 47634 w 251419"/>
              <a:gd name="connsiteY29" fmla="*/ 127747 h 258214"/>
              <a:gd name="connsiteX30" fmla="*/ 47634 w 251419"/>
              <a:gd name="connsiteY30" fmla="*/ 90619 h 258214"/>
              <a:gd name="connsiteX31" fmla="*/ 83294 w 251419"/>
              <a:gd name="connsiteY31" fmla="*/ 54836 h 258214"/>
              <a:gd name="connsiteX32" fmla="*/ 87153 w 251419"/>
              <a:gd name="connsiteY32" fmla="*/ 34594 h 258214"/>
              <a:gd name="connsiteX33" fmla="*/ 33771 w 251419"/>
              <a:gd name="connsiteY33" fmla="*/ 90273 h 258214"/>
              <a:gd name="connsiteX34" fmla="*/ 33771 w 251419"/>
              <a:gd name="connsiteY34" fmla="*/ 128917 h 258214"/>
              <a:gd name="connsiteX35" fmla="*/ 33805 w 251419"/>
              <a:gd name="connsiteY35" fmla="*/ 128937 h 258214"/>
              <a:gd name="connsiteX36" fmla="*/ 33893 w 251419"/>
              <a:gd name="connsiteY36" fmla="*/ 172419 h 258214"/>
              <a:gd name="connsiteX37" fmla="*/ 81975 w 251419"/>
              <a:gd name="connsiteY37" fmla="*/ 223267 h 258214"/>
              <a:gd name="connsiteX38" fmla="*/ 169503 w 251419"/>
              <a:gd name="connsiteY38" fmla="*/ 223267 h 258214"/>
              <a:gd name="connsiteX39" fmla="*/ 213325 w 251419"/>
              <a:gd name="connsiteY39" fmla="*/ 192077 h 258214"/>
              <a:gd name="connsiteX40" fmla="*/ 218380 w 251419"/>
              <a:gd name="connsiteY40" fmla="*/ 166188 h 258214"/>
              <a:gd name="connsiteX41" fmla="*/ 217674 w 251419"/>
              <a:gd name="connsiteY41" fmla="*/ 89498 h 258214"/>
              <a:gd name="connsiteX42" fmla="*/ 164128 w 251419"/>
              <a:gd name="connsiteY42" fmla="*/ 34594 h 258214"/>
              <a:gd name="connsiteX43" fmla="*/ 87153 w 251419"/>
              <a:gd name="connsiteY43" fmla="*/ 34594 h 258214"/>
              <a:gd name="connsiteX44" fmla="*/ 125566 w 251419"/>
              <a:gd name="connsiteY44" fmla="*/ 0 h 258214"/>
              <a:gd name="connsiteX45" fmla="*/ 190480 w 251419"/>
              <a:gd name="connsiteY45" fmla="*/ 1366 h 258214"/>
              <a:gd name="connsiteX46" fmla="*/ 229850 w 251419"/>
              <a:gd name="connsiteY46" fmla="*/ 15010 h 258214"/>
              <a:gd name="connsiteX47" fmla="*/ 250086 w 251419"/>
              <a:gd name="connsiteY47" fmla="*/ 62114 h 258214"/>
              <a:gd name="connsiteX48" fmla="*/ 250086 w 251419"/>
              <a:gd name="connsiteY48" fmla="*/ 196107 h 258214"/>
              <a:gd name="connsiteX49" fmla="*/ 240444 w 251419"/>
              <a:gd name="connsiteY49" fmla="*/ 231129 h 258214"/>
              <a:gd name="connsiteX50" fmla="*/ 190051 w 251419"/>
              <a:gd name="connsiteY50" fmla="*/ 257120 h 258214"/>
              <a:gd name="connsiteX51" fmla="*/ 125593 w 251419"/>
              <a:gd name="connsiteY51" fmla="*/ 258071 h 258214"/>
              <a:gd name="connsiteX52" fmla="*/ 54571 w 251419"/>
              <a:gd name="connsiteY52" fmla="*/ 256230 h 258214"/>
              <a:gd name="connsiteX53" fmla="*/ 1344 w 251419"/>
              <a:gd name="connsiteY53" fmla="*/ 196351 h 258214"/>
              <a:gd name="connsiteX54" fmla="*/ 1344 w 251419"/>
              <a:gd name="connsiteY54" fmla="*/ 61747 h 258214"/>
              <a:gd name="connsiteX55" fmla="*/ 17490 w 251419"/>
              <a:gd name="connsiteY55" fmla="*/ 18829 h 258214"/>
              <a:gd name="connsiteX56" fmla="*/ 60666 w 251419"/>
              <a:gd name="connsiteY56" fmla="*/ 1366 h 258214"/>
              <a:gd name="connsiteX57" fmla="*/ 125566 w 251419"/>
              <a:gd name="connsiteY57" fmla="*/ 0 h 258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251419" h="258214">
                <a:moveTo>
                  <a:pt x="125974" y="95131"/>
                </a:moveTo>
                <a:cubicBezTo>
                  <a:pt x="142860" y="95294"/>
                  <a:pt x="156437" y="110638"/>
                  <a:pt x="156287" y="129406"/>
                </a:cubicBezTo>
                <a:cubicBezTo>
                  <a:pt x="156287" y="129460"/>
                  <a:pt x="156287" y="129515"/>
                  <a:pt x="156287" y="129569"/>
                </a:cubicBezTo>
                <a:cubicBezTo>
                  <a:pt x="156151" y="148228"/>
                  <a:pt x="142425" y="163232"/>
                  <a:pt x="125634" y="163082"/>
                </a:cubicBezTo>
                <a:cubicBezTo>
                  <a:pt x="125566" y="163082"/>
                  <a:pt x="125505" y="163082"/>
                  <a:pt x="125444" y="163082"/>
                </a:cubicBezTo>
                <a:cubicBezTo>
                  <a:pt x="108551" y="162912"/>
                  <a:pt x="94988" y="147576"/>
                  <a:pt x="95131" y="128808"/>
                </a:cubicBezTo>
                <a:cubicBezTo>
                  <a:pt x="95281" y="110047"/>
                  <a:pt x="109088" y="94968"/>
                  <a:pt x="125974" y="95131"/>
                </a:cubicBezTo>
                <a:close/>
                <a:moveTo>
                  <a:pt x="125111" y="81656"/>
                </a:moveTo>
                <a:cubicBezTo>
                  <a:pt x="97788" y="81812"/>
                  <a:pt x="75772" y="103135"/>
                  <a:pt x="75929" y="129290"/>
                </a:cubicBezTo>
                <a:cubicBezTo>
                  <a:pt x="76092" y="155444"/>
                  <a:pt x="98373" y="176516"/>
                  <a:pt x="125696" y="176359"/>
                </a:cubicBezTo>
                <a:cubicBezTo>
                  <a:pt x="153026" y="176210"/>
                  <a:pt x="175042" y="154880"/>
                  <a:pt x="174879" y="128733"/>
                </a:cubicBezTo>
                <a:cubicBezTo>
                  <a:pt x="174648" y="102660"/>
                  <a:pt x="152496" y="81649"/>
                  <a:pt x="125261" y="81656"/>
                </a:cubicBezTo>
                <a:cubicBezTo>
                  <a:pt x="125207" y="81656"/>
                  <a:pt x="125159" y="81656"/>
                  <a:pt x="125111" y="81656"/>
                </a:cubicBezTo>
                <a:close/>
                <a:moveTo>
                  <a:pt x="177203" y="68840"/>
                </a:moveTo>
                <a:cubicBezTo>
                  <a:pt x="171773" y="68732"/>
                  <a:pt x="166494" y="74548"/>
                  <a:pt x="166636" y="80181"/>
                </a:cubicBezTo>
                <a:cubicBezTo>
                  <a:pt x="166786" y="85808"/>
                  <a:pt x="171794" y="90945"/>
                  <a:pt x="177189" y="90863"/>
                </a:cubicBezTo>
                <a:cubicBezTo>
                  <a:pt x="182584" y="90789"/>
                  <a:pt x="187382" y="85590"/>
                  <a:pt x="187382" y="79903"/>
                </a:cubicBezTo>
                <a:cubicBezTo>
                  <a:pt x="187382" y="74270"/>
                  <a:pt x="182632" y="68949"/>
                  <a:pt x="177203" y="68840"/>
                </a:cubicBezTo>
                <a:close/>
                <a:moveTo>
                  <a:pt x="83294" y="54836"/>
                </a:moveTo>
                <a:cubicBezTo>
                  <a:pt x="111766" y="54170"/>
                  <a:pt x="140292" y="54231"/>
                  <a:pt x="168770" y="54836"/>
                </a:cubicBezTo>
                <a:cubicBezTo>
                  <a:pt x="188843" y="55257"/>
                  <a:pt x="201896" y="67094"/>
                  <a:pt x="202902" y="86420"/>
                </a:cubicBezTo>
                <a:cubicBezTo>
                  <a:pt x="204431" y="114606"/>
                  <a:pt x="203826" y="142873"/>
                  <a:pt x="203099" y="171093"/>
                </a:cubicBezTo>
                <a:cubicBezTo>
                  <a:pt x="203099" y="171684"/>
                  <a:pt x="202983" y="172255"/>
                  <a:pt x="202915" y="172833"/>
                </a:cubicBezTo>
                <a:cubicBezTo>
                  <a:pt x="200530" y="190439"/>
                  <a:pt x="189441" y="201053"/>
                  <a:pt x="171012" y="203261"/>
                </a:cubicBezTo>
                <a:cubicBezTo>
                  <a:pt x="168009" y="203635"/>
                  <a:pt x="164985" y="203832"/>
                  <a:pt x="161961" y="203852"/>
                </a:cubicBezTo>
                <a:cubicBezTo>
                  <a:pt x="137710" y="203852"/>
                  <a:pt x="113451" y="203852"/>
                  <a:pt x="89193" y="203852"/>
                </a:cubicBezTo>
                <a:cubicBezTo>
                  <a:pt x="85374" y="203873"/>
                  <a:pt x="81568" y="203560"/>
                  <a:pt x="77811" y="202915"/>
                </a:cubicBezTo>
                <a:cubicBezTo>
                  <a:pt x="58472" y="199401"/>
                  <a:pt x="48170" y="187266"/>
                  <a:pt x="47695" y="167138"/>
                </a:cubicBezTo>
                <a:cubicBezTo>
                  <a:pt x="47403" y="153997"/>
                  <a:pt x="47695" y="140835"/>
                  <a:pt x="47695" y="127686"/>
                </a:cubicBezTo>
                <a:lnTo>
                  <a:pt x="47634" y="127747"/>
                </a:lnTo>
                <a:cubicBezTo>
                  <a:pt x="47634" y="115305"/>
                  <a:pt x="47518" y="102986"/>
                  <a:pt x="47634" y="90619"/>
                </a:cubicBezTo>
                <a:cubicBezTo>
                  <a:pt x="47872" y="68718"/>
                  <a:pt x="60490" y="55461"/>
                  <a:pt x="83294" y="54836"/>
                </a:cubicBezTo>
                <a:close/>
                <a:moveTo>
                  <a:pt x="87153" y="34594"/>
                </a:moveTo>
                <a:cubicBezTo>
                  <a:pt x="54007" y="35172"/>
                  <a:pt x="34104" y="56209"/>
                  <a:pt x="33771" y="90273"/>
                </a:cubicBezTo>
                <a:cubicBezTo>
                  <a:pt x="33676" y="103157"/>
                  <a:pt x="33771" y="115972"/>
                  <a:pt x="33771" y="128917"/>
                </a:cubicBezTo>
                <a:lnTo>
                  <a:pt x="33805" y="128937"/>
                </a:lnTo>
                <a:cubicBezTo>
                  <a:pt x="33805" y="143438"/>
                  <a:pt x="33295" y="157952"/>
                  <a:pt x="33893" y="172419"/>
                </a:cubicBezTo>
                <a:cubicBezTo>
                  <a:pt x="35123" y="201706"/>
                  <a:pt x="53531" y="221772"/>
                  <a:pt x="81975" y="223267"/>
                </a:cubicBezTo>
                <a:cubicBezTo>
                  <a:pt x="111106" y="224803"/>
                  <a:pt x="140352" y="224701"/>
                  <a:pt x="169503" y="223267"/>
                </a:cubicBezTo>
                <a:cubicBezTo>
                  <a:pt x="189800" y="222241"/>
                  <a:pt x="205075" y="211776"/>
                  <a:pt x="213325" y="192077"/>
                </a:cubicBezTo>
                <a:cubicBezTo>
                  <a:pt x="216736" y="183903"/>
                  <a:pt x="218462" y="175083"/>
                  <a:pt x="218380" y="166188"/>
                </a:cubicBezTo>
                <a:cubicBezTo>
                  <a:pt x="218244" y="140638"/>
                  <a:pt x="218210" y="115068"/>
                  <a:pt x="217674" y="89498"/>
                </a:cubicBezTo>
                <a:cubicBezTo>
                  <a:pt x="217042" y="55625"/>
                  <a:pt x="197044" y="35144"/>
                  <a:pt x="164128" y="34594"/>
                </a:cubicBezTo>
                <a:cubicBezTo>
                  <a:pt x="138463" y="34125"/>
                  <a:pt x="112805" y="34125"/>
                  <a:pt x="87153" y="34594"/>
                </a:cubicBezTo>
                <a:close/>
                <a:moveTo>
                  <a:pt x="125566" y="0"/>
                </a:moveTo>
                <a:cubicBezTo>
                  <a:pt x="147201" y="0"/>
                  <a:pt x="168837" y="455"/>
                  <a:pt x="190480" y="1366"/>
                </a:cubicBezTo>
                <a:cubicBezTo>
                  <a:pt x="204763" y="1950"/>
                  <a:pt x="218414" y="5416"/>
                  <a:pt x="229850" y="15010"/>
                </a:cubicBezTo>
                <a:cubicBezTo>
                  <a:pt x="244317" y="27180"/>
                  <a:pt x="249325" y="43944"/>
                  <a:pt x="250086" y="62114"/>
                </a:cubicBezTo>
                <a:cubicBezTo>
                  <a:pt x="251928" y="106765"/>
                  <a:pt x="251799" y="151442"/>
                  <a:pt x="250086" y="196107"/>
                </a:cubicBezTo>
                <a:cubicBezTo>
                  <a:pt x="249624" y="208487"/>
                  <a:pt x="247042" y="220515"/>
                  <a:pt x="240444" y="231129"/>
                </a:cubicBezTo>
                <a:cubicBezTo>
                  <a:pt x="228743" y="249979"/>
                  <a:pt x="210525" y="255917"/>
                  <a:pt x="190051" y="257120"/>
                </a:cubicBezTo>
                <a:cubicBezTo>
                  <a:pt x="168728" y="258296"/>
                  <a:pt x="147140" y="258166"/>
                  <a:pt x="125593" y="258071"/>
                </a:cubicBezTo>
                <a:cubicBezTo>
                  <a:pt x="101899" y="257942"/>
                  <a:pt x="78116" y="259158"/>
                  <a:pt x="54571" y="256230"/>
                </a:cubicBezTo>
                <a:cubicBezTo>
                  <a:pt x="20683" y="252017"/>
                  <a:pt x="2744" y="231550"/>
                  <a:pt x="1344" y="196351"/>
                </a:cubicBezTo>
                <a:cubicBezTo>
                  <a:pt x="-449" y="151470"/>
                  <a:pt x="-449" y="106602"/>
                  <a:pt x="1344" y="61747"/>
                </a:cubicBezTo>
                <a:cubicBezTo>
                  <a:pt x="2004" y="45792"/>
                  <a:pt x="6067" y="30755"/>
                  <a:pt x="17490" y="18829"/>
                </a:cubicBezTo>
                <a:cubicBezTo>
                  <a:pt x="29327" y="6387"/>
                  <a:pt x="44514" y="2066"/>
                  <a:pt x="60666" y="1366"/>
                </a:cubicBezTo>
                <a:cubicBezTo>
                  <a:pt x="82301" y="455"/>
                  <a:pt x="103930" y="0"/>
                  <a:pt x="125566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 </a:t>
            </a:r>
            <a:endParaRPr lang="en-AU"/>
          </a:p>
        </p:txBody>
      </p:sp>
      <p:sp>
        <p:nvSpPr>
          <p:cNvPr id="70" name="Text Placeholder 69">
            <a:extLst>
              <a:ext uri="{FF2B5EF4-FFF2-40B4-BE49-F238E27FC236}">
                <a16:creationId xmlns:a16="http://schemas.microsoft.com/office/drawing/2014/main" id="{E78C0BDD-99F2-43E0-A486-A50E5712E47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274017" y="4796544"/>
            <a:ext cx="258194" cy="258201"/>
          </a:xfrm>
          <a:custGeom>
            <a:avLst/>
            <a:gdLst>
              <a:gd name="connsiteX0" fmla="*/ 45887 w 258194"/>
              <a:gd name="connsiteY0" fmla="*/ 94832 h 258201"/>
              <a:gd name="connsiteX1" fmla="*/ 37312 w 258194"/>
              <a:gd name="connsiteY1" fmla="*/ 103408 h 258201"/>
              <a:gd name="connsiteX2" fmla="*/ 37312 w 258194"/>
              <a:gd name="connsiteY2" fmla="*/ 221344 h 258201"/>
              <a:gd name="connsiteX3" fmla="*/ 45745 w 258194"/>
              <a:gd name="connsiteY3" fmla="*/ 229777 h 258201"/>
              <a:gd name="connsiteX4" fmla="*/ 70968 w 258194"/>
              <a:gd name="connsiteY4" fmla="*/ 229777 h 258201"/>
              <a:gd name="connsiteX5" fmla="*/ 79863 w 258194"/>
              <a:gd name="connsiteY5" fmla="*/ 220834 h 258201"/>
              <a:gd name="connsiteX6" fmla="*/ 79876 w 258194"/>
              <a:gd name="connsiteY6" fmla="*/ 162363 h 258201"/>
              <a:gd name="connsiteX7" fmla="*/ 79876 w 258194"/>
              <a:gd name="connsiteY7" fmla="*/ 103136 h 258201"/>
              <a:gd name="connsiteX8" fmla="*/ 71614 w 258194"/>
              <a:gd name="connsiteY8" fmla="*/ 94832 h 258201"/>
              <a:gd name="connsiteX9" fmla="*/ 45887 w 258194"/>
              <a:gd name="connsiteY9" fmla="*/ 94832 h 258201"/>
              <a:gd name="connsiteX10" fmla="*/ 171617 w 258194"/>
              <a:gd name="connsiteY10" fmla="*/ 93535 h 258201"/>
              <a:gd name="connsiteX11" fmla="*/ 152374 w 258194"/>
              <a:gd name="connsiteY11" fmla="*/ 100466 h 258201"/>
              <a:gd name="connsiteX12" fmla="*/ 141630 w 258194"/>
              <a:gd name="connsiteY12" fmla="*/ 110556 h 258201"/>
              <a:gd name="connsiteX13" fmla="*/ 141630 w 258194"/>
              <a:gd name="connsiteY13" fmla="*/ 102287 h 258201"/>
              <a:gd name="connsiteX14" fmla="*/ 134156 w 258194"/>
              <a:gd name="connsiteY14" fmla="*/ 94832 h 258201"/>
              <a:gd name="connsiteX15" fmla="*/ 106921 w 258194"/>
              <a:gd name="connsiteY15" fmla="*/ 94832 h 258201"/>
              <a:gd name="connsiteX16" fmla="*/ 99025 w 258194"/>
              <a:gd name="connsiteY16" fmla="*/ 102627 h 258201"/>
              <a:gd name="connsiteX17" fmla="*/ 99025 w 258194"/>
              <a:gd name="connsiteY17" fmla="*/ 221888 h 258201"/>
              <a:gd name="connsiteX18" fmla="*/ 106833 w 258194"/>
              <a:gd name="connsiteY18" fmla="*/ 229770 h 258201"/>
              <a:gd name="connsiteX19" fmla="*/ 133306 w 258194"/>
              <a:gd name="connsiteY19" fmla="*/ 229770 h 258201"/>
              <a:gd name="connsiteX20" fmla="*/ 141630 w 258194"/>
              <a:gd name="connsiteY20" fmla="*/ 221391 h 258201"/>
              <a:gd name="connsiteX21" fmla="*/ 141671 w 258194"/>
              <a:gd name="connsiteY21" fmla="*/ 159617 h 258201"/>
              <a:gd name="connsiteX22" fmla="*/ 149085 w 258194"/>
              <a:gd name="connsiteY22" fmla="*/ 136786 h 258201"/>
              <a:gd name="connsiteX23" fmla="*/ 184902 w 258194"/>
              <a:gd name="connsiteY23" fmla="*/ 142412 h 258201"/>
              <a:gd name="connsiteX24" fmla="*/ 187579 w 258194"/>
              <a:gd name="connsiteY24" fmla="*/ 158985 h 258201"/>
              <a:gd name="connsiteX25" fmla="*/ 187579 w 258194"/>
              <a:gd name="connsiteY25" fmla="*/ 222268 h 258201"/>
              <a:gd name="connsiteX26" fmla="*/ 194952 w 258194"/>
              <a:gd name="connsiteY26" fmla="*/ 229750 h 258201"/>
              <a:gd name="connsiteX27" fmla="*/ 223702 w 258194"/>
              <a:gd name="connsiteY27" fmla="*/ 229750 h 258201"/>
              <a:gd name="connsiteX28" fmla="*/ 231074 w 258194"/>
              <a:gd name="connsiteY28" fmla="*/ 222282 h 258201"/>
              <a:gd name="connsiteX29" fmla="*/ 230966 w 258194"/>
              <a:gd name="connsiteY29" fmla="*/ 154956 h 258201"/>
              <a:gd name="connsiteX30" fmla="*/ 225414 w 258194"/>
              <a:gd name="connsiteY30" fmla="*/ 120321 h 258201"/>
              <a:gd name="connsiteX31" fmla="*/ 198594 w 258194"/>
              <a:gd name="connsiteY31" fmla="*/ 95050 h 258201"/>
              <a:gd name="connsiteX32" fmla="*/ 171617 w 258194"/>
              <a:gd name="connsiteY32" fmla="*/ 93535 h 258201"/>
              <a:gd name="connsiteX33" fmla="*/ 58560 w 258194"/>
              <a:gd name="connsiteY33" fmla="*/ 28465 h 258201"/>
              <a:gd name="connsiteX34" fmla="*/ 31203 w 258194"/>
              <a:gd name="connsiteY34" fmla="*/ 56005 h 258201"/>
              <a:gd name="connsiteX35" fmla="*/ 31203 w 258194"/>
              <a:gd name="connsiteY35" fmla="*/ 56128 h 258201"/>
              <a:gd name="connsiteX36" fmla="*/ 58744 w 258194"/>
              <a:gd name="connsiteY36" fmla="*/ 83369 h 258201"/>
              <a:gd name="connsiteX37" fmla="*/ 86101 w 258194"/>
              <a:gd name="connsiteY37" fmla="*/ 55829 h 258201"/>
              <a:gd name="connsiteX38" fmla="*/ 58560 w 258194"/>
              <a:gd name="connsiteY38" fmla="*/ 28465 h 258201"/>
              <a:gd name="connsiteX39" fmla="*/ 18150 w 258194"/>
              <a:gd name="connsiteY39" fmla="*/ 0 h 258201"/>
              <a:gd name="connsiteX40" fmla="*/ 240044 w 258194"/>
              <a:gd name="connsiteY40" fmla="*/ 0 h 258201"/>
              <a:gd name="connsiteX41" fmla="*/ 241369 w 258194"/>
              <a:gd name="connsiteY41" fmla="*/ 1006 h 258201"/>
              <a:gd name="connsiteX42" fmla="*/ 257188 w 258194"/>
              <a:gd name="connsiteY42" fmla="*/ 16825 h 258201"/>
              <a:gd name="connsiteX43" fmla="*/ 258194 w 258194"/>
              <a:gd name="connsiteY43" fmla="*/ 18150 h 258201"/>
              <a:gd name="connsiteX44" fmla="*/ 258194 w 258194"/>
              <a:gd name="connsiteY44" fmla="*/ 240044 h 258201"/>
              <a:gd name="connsiteX45" fmla="*/ 257188 w 258194"/>
              <a:gd name="connsiteY45" fmla="*/ 241376 h 258201"/>
              <a:gd name="connsiteX46" fmla="*/ 241369 w 258194"/>
              <a:gd name="connsiteY46" fmla="*/ 257188 h 258201"/>
              <a:gd name="connsiteX47" fmla="*/ 240044 w 258194"/>
              <a:gd name="connsiteY47" fmla="*/ 258201 h 258201"/>
              <a:gd name="connsiteX48" fmla="*/ 18157 w 258194"/>
              <a:gd name="connsiteY48" fmla="*/ 258201 h 258201"/>
              <a:gd name="connsiteX49" fmla="*/ 16831 w 258194"/>
              <a:gd name="connsiteY49" fmla="*/ 257188 h 258201"/>
              <a:gd name="connsiteX50" fmla="*/ 1012 w 258194"/>
              <a:gd name="connsiteY50" fmla="*/ 241376 h 258201"/>
              <a:gd name="connsiteX51" fmla="*/ 0 w 258194"/>
              <a:gd name="connsiteY51" fmla="*/ 240044 h 258201"/>
              <a:gd name="connsiteX52" fmla="*/ 0 w 258194"/>
              <a:gd name="connsiteY52" fmla="*/ 18150 h 258201"/>
              <a:gd name="connsiteX53" fmla="*/ 1006 w 258194"/>
              <a:gd name="connsiteY53" fmla="*/ 16825 h 258201"/>
              <a:gd name="connsiteX54" fmla="*/ 16825 w 258194"/>
              <a:gd name="connsiteY54" fmla="*/ 1006 h 258201"/>
              <a:gd name="connsiteX55" fmla="*/ 18150 w 258194"/>
              <a:gd name="connsiteY55" fmla="*/ 0 h 258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258194" h="258201">
                <a:moveTo>
                  <a:pt x="45887" y="94832"/>
                </a:moveTo>
                <a:cubicBezTo>
                  <a:pt x="39840" y="94832"/>
                  <a:pt x="37312" y="97320"/>
                  <a:pt x="37312" y="103408"/>
                </a:cubicBezTo>
                <a:cubicBezTo>
                  <a:pt x="37312" y="142718"/>
                  <a:pt x="37312" y="182027"/>
                  <a:pt x="37312" y="221344"/>
                </a:cubicBezTo>
                <a:cubicBezTo>
                  <a:pt x="37312" y="227269"/>
                  <a:pt x="39799" y="229763"/>
                  <a:pt x="45745" y="229777"/>
                </a:cubicBezTo>
                <a:cubicBezTo>
                  <a:pt x="54150" y="229797"/>
                  <a:pt x="62556" y="229797"/>
                  <a:pt x="70968" y="229777"/>
                </a:cubicBezTo>
                <a:cubicBezTo>
                  <a:pt x="77627" y="229777"/>
                  <a:pt x="79863" y="227527"/>
                  <a:pt x="79863" y="220834"/>
                </a:cubicBezTo>
                <a:cubicBezTo>
                  <a:pt x="79876" y="201346"/>
                  <a:pt x="79883" y="181851"/>
                  <a:pt x="79876" y="162363"/>
                </a:cubicBezTo>
                <a:cubicBezTo>
                  <a:pt x="79876" y="142623"/>
                  <a:pt x="79876" y="122883"/>
                  <a:pt x="79876" y="103136"/>
                </a:cubicBezTo>
                <a:cubicBezTo>
                  <a:pt x="79876" y="97333"/>
                  <a:pt x="77356" y="94840"/>
                  <a:pt x="71614" y="94832"/>
                </a:cubicBezTo>
                <a:cubicBezTo>
                  <a:pt x="63045" y="94832"/>
                  <a:pt x="54470" y="94832"/>
                  <a:pt x="45887" y="94832"/>
                </a:cubicBezTo>
                <a:close/>
                <a:moveTo>
                  <a:pt x="171617" y="93535"/>
                </a:moveTo>
                <a:cubicBezTo>
                  <a:pt x="164686" y="94432"/>
                  <a:pt x="158197" y="96511"/>
                  <a:pt x="152374" y="100466"/>
                </a:cubicBezTo>
                <a:cubicBezTo>
                  <a:pt x="148317" y="103231"/>
                  <a:pt x="145076" y="106826"/>
                  <a:pt x="141630" y="110556"/>
                </a:cubicBezTo>
                <a:cubicBezTo>
                  <a:pt x="141630" y="107798"/>
                  <a:pt x="141630" y="105046"/>
                  <a:pt x="141630" y="102287"/>
                </a:cubicBezTo>
                <a:cubicBezTo>
                  <a:pt x="141583" y="97394"/>
                  <a:pt x="139055" y="94846"/>
                  <a:pt x="134156" y="94832"/>
                </a:cubicBezTo>
                <a:cubicBezTo>
                  <a:pt x="125078" y="94812"/>
                  <a:pt x="115999" y="94812"/>
                  <a:pt x="106921" y="94832"/>
                </a:cubicBezTo>
                <a:cubicBezTo>
                  <a:pt x="101512" y="94832"/>
                  <a:pt x="99025" y="97265"/>
                  <a:pt x="99025" y="102627"/>
                </a:cubicBezTo>
                <a:cubicBezTo>
                  <a:pt x="99025" y="142378"/>
                  <a:pt x="99025" y="182129"/>
                  <a:pt x="99025" y="221888"/>
                </a:cubicBezTo>
                <a:cubicBezTo>
                  <a:pt x="99025" y="227330"/>
                  <a:pt x="101431" y="229750"/>
                  <a:pt x="106833" y="229770"/>
                </a:cubicBezTo>
                <a:cubicBezTo>
                  <a:pt x="115659" y="229790"/>
                  <a:pt x="124480" y="229790"/>
                  <a:pt x="133306" y="229770"/>
                </a:cubicBezTo>
                <a:cubicBezTo>
                  <a:pt x="139402" y="229770"/>
                  <a:pt x="141624" y="227514"/>
                  <a:pt x="141630" y="221391"/>
                </a:cubicBezTo>
                <a:cubicBezTo>
                  <a:pt x="141630" y="200802"/>
                  <a:pt x="141549" y="180206"/>
                  <a:pt x="141671" y="159617"/>
                </a:cubicBezTo>
                <a:cubicBezTo>
                  <a:pt x="141719" y="151286"/>
                  <a:pt x="143981" y="143567"/>
                  <a:pt x="149085" y="136786"/>
                </a:cubicBezTo>
                <a:cubicBezTo>
                  <a:pt x="156919" y="126376"/>
                  <a:pt x="178983" y="125900"/>
                  <a:pt x="184902" y="142412"/>
                </a:cubicBezTo>
                <a:cubicBezTo>
                  <a:pt x="186743" y="147739"/>
                  <a:pt x="187647" y="153345"/>
                  <a:pt x="187579" y="158985"/>
                </a:cubicBezTo>
                <a:cubicBezTo>
                  <a:pt x="187633" y="180077"/>
                  <a:pt x="187579" y="201176"/>
                  <a:pt x="187579" y="222268"/>
                </a:cubicBezTo>
                <a:cubicBezTo>
                  <a:pt x="187579" y="227242"/>
                  <a:pt x="189984" y="229729"/>
                  <a:pt x="194952" y="229750"/>
                </a:cubicBezTo>
                <a:cubicBezTo>
                  <a:pt x="204533" y="229797"/>
                  <a:pt x="214114" y="229797"/>
                  <a:pt x="223702" y="229750"/>
                </a:cubicBezTo>
                <a:cubicBezTo>
                  <a:pt x="228676" y="229750"/>
                  <a:pt x="231074" y="227276"/>
                  <a:pt x="231074" y="222282"/>
                </a:cubicBezTo>
                <a:cubicBezTo>
                  <a:pt x="231074" y="199837"/>
                  <a:pt x="231156" y="177387"/>
                  <a:pt x="230966" y="154956"/>
                </a:cubicBezTo>
                <a:cubicBezTo>
                  <a:pt x="230864" y="143166"/>
                  <a:pt x="229811" y="131452"/>
                  <a:pt x="225414" y="120321"/>
                </a:cubicBezTo>
                <a:cubicBezTo>
                  <a:pt x="220433" y="107709"/>
                  <a:pt x="211878" y="98842"/>
                  <a:pt x="198594" y="95050"/>
                </a:cubicBezTo>
                <a:cubicBezTo>
                  <a:pt x="189726" y="92522"/>
                  <a:pt x="180702" y="92359"/>
                  <a:pt x="171617" y="93535"/>
                </a:cubicBezTo>
                <a:close/>
                <a:moveTo>
                  <a:pt x="58560" y="28465"/>
                </a:moveTo>
                <a:cubicBezTo>
                  <a:pt x="43400" y="28513"/>
                  <a:pt x="31149" y="40846"/>
                  <a:pt x="31203" y="56005"/>
                </a:cubicBezTo>
                <a:cubicBezTo>
                  <a:pt x="31203" y="56046"/>
                  <a:pt x="31203" y="56087"/>
                  <a:pt x="31203" y="56128"/>
                </a:cubicBezTo>
                <a:cubicBezTo>
                  <a:pt x="31332" y="71233"/>
                  <a:pt x="43638" y="83403"/>
                  <a:pt x="58744" y="83369"/>
                </a:cubicBezTo>
                <a:cubicBezTo>
                  <a:pt x="73904" y="83322"/>
                  <a:pt x="86155" y="70989"/>
                  <a:pt x="86101" y="55829"/>
                </a:cubicBezTo>
                <a:cubicBezTo>
                  <a:pt x="86053" y="40662"/>
                  <a:pt x="73720" y="28417"/>
                  <a:pt x="58560" y="28465"/>
                </a:cubicBezTo>
                <a:close/>
                <a:moveTo>
                  <a:pt x="18150" y="0"/>
                </a:moveTo>
                <a:lnTo>
                  <a:pt x="240044" y="0"/>
                </a:lnTo>
                <a:cubicBezTo>
                  <a:pt x="239996" y="965"/>
                  <a:pt x="240839" y="843"/>
                  <a:pt x="241369" y="1006"/>
                </a:cubicBezTo>
                <a:cubicBezTo>
                  <a:pt x="249387" y="3540"/>
                  <a:pt x="254653" y="8813"/>
                  <a:pt x="257188" y="16825"/>
                </a:cubicBezTo>
                <a:cubicBezTo>
                  <a:pt x="257358" y="17355"/>
                  <a:pt x="257229" y="18198"/>
                  <a:pt x="258194" y="18150"/>
                </a:cubicBezTo>
                <a:lnTo>
                  <a:pt x="258194" y="240044"/>
                </a:lnTo>
                <a:cubicBezTo>
                  <a:pt x="257222" y="240003"/>
                  <a:pt x="257351" y="240846"/>
                  <a:pt x="257188" y="241376"/>
                </a:cubicBezTo>
                <a:cubicBezTo>
                  <a:pt x="254647" y="249394"/>
                  <a:pt x="249380" y="254661"/>
                  <a:pt x="241369" y="257188"/>
                </a:cubicBezTo>
                <a:cubicBezTo>
                  <a:pt x="240866" y="257358"/>
                  <a:pt x="239996" y="257236"/>
                  <a:pt x="240044" y="258201"/>
                </a:cubicBezTo>
                <a:lnTo>
                  <a:pt x="18157" y="258201"/>
                </a:lnTo>
                <a:cubicBezTo>
                  <a:pt x="18197" y="257229"/>
                  <a:pt x="17361" y="257358"/>
                  <a:pt x="16831" y="257188"/>
                </a:cubicBezTo>
                <a:cubicBezTo>
                  <a:pt x="8813" y="254653"/>
                  <a:pt x="3540" y="249380"/>
                  <a:pt x="1012" y="241376"/>
                </a:cubicBezTo>
                <a:cubicBezTo>
                  <a:pt x="843" y="240860"/>
                  <a:pt x="972" y="240003"/>
                  <a:pt x="0" y="240044"/>
                </a:cubicBezTo>
                <a:lnTo>
                  <a:pt x="0" y="18150"/>
                </a:lnTo>
                <a:cubicBezTo>
                  <a:pt x="972" y="18198"/>
                  <a:pt x="843" y="17355"/>
                  <a:pt x="1006" y="16825"/>
                </a:cubicBezTo>
                <a:cubicBezTo>
                  <a:pt x="3547" y="8807"/>
                  <a:pt x="8813" y="3534"/>
                  <a:pt x="16825" y="1006"/>
                </a:cubicBezTo>
                <a:cubicBezTo>
                  <a:pt x="17355" y="836"/>
                  <a:pt x="18197" y="965"/>
                  <a:pt x="18150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 </a:t>
            </a:r>
            <a:endParaRPr lang="en-AU"/>
          </a:p>
        </p:txBody>
      </p:sp>
      <p:sp>
        <p:nvSpPr>
          <p:cNvPr id="72" name="Text Placeholder 71">
            <a:extLst>
              <a:ext uri="{FF2B5EF4-FFF2-40B4-BE49-F238E27FC236}">
                <a16:creationId xmlns:a16="http://schemas.microsoft.com/office/drawing/2014/main" id="{751850F8-1596-48EC-9EF7-59E146FE07B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07957" y="4826348"/>
            <a:ext cx="295956" cy="207384"/>
          </a:xfrm>
          <a:custGeom>
            <a:avLst/>
            <a:gdLst>
              <a:gd name="connsiteX0" fmla="*/ 118814 w 295956"/>
              <a:gd name="connsiteY0" fmla="*/ 60487 h 207384"/>
              <a:gd name="connsiteX1" fmla="*/ 118814 w 295956"/>
              <a:gd name="connsiteY1" fmla="*/ 147977 h 207384"/>
              <a:gd name="connsiteX2" fmla="*/ 195503 w 295956"/>
              <a:gd name="connsiteY2" fmla="*/ 104772 h 207384"/>
              <a:gd name="connsiteX3" fmla="*/ 147978 w 295956"/>
              <a:gd name="connsiteY3" fmla="*/ 0 h 207384"/>
              <a:gd name="connsiteX4" fmla="*/ 263551 w 295956"/>
              <a:gd name="connsiteY4" fmla="*/ 6480 h 207384"/>
              <a:gd name="connsiteX5" fmla="*/ 289475 w 295956"/>
              <a:gd name="connsiteY5" fmla="*/ 32403 h 207384"/>
              <a:gd name="connsiteX6" fmla="*/ 295956 w 295956"/>
              <a:gd name="connsiteY6" fmla="*/ 103692 h 207384"/>
              <a:gd name="connsiteX7" fmla="*/ 289475 w 295956"/>
              <a:gd name="connsiteY7" fmla="*/ 174980 h 207384"/>
              <a:gd name="connsiteX8" fmla="*/ 263551 w 295956"/>
              <a:gd name="connsiteY8" fmla="*/ 200903 h 207384"/>
              <a:gd name="connsiteX9" fmla="*/ 147978 w 295956"/>
              <a:gd name="connsiteY9" fmla="*/ 207384 h 207384"/>
              <a:gd name="connsiteX10" fmla="*/ 32404 w 295956"/>
              <a:gd name="connsiteY10" fmla="*/ 200903 h 207384"/>
              <a:gd name="connsiteX11" fmla="*/ 6480 w 295956"/>
              <a:gd name="connsiteY11" fmla="*/ 174980 h 207384"/>
              <a:gd name="connsiteX12" fmla="*/ 0 w 295956"/>
              <a:gd name="connsiteY12" fmla="*/ 103692 h 207384"/>
              <a:gd name="connsiteX13" fmla="*/ 6480 w 295956"/>
              <a:gd name="connsiteY13" fmla="*/ 32403 h 207384"/>
              <a:gd name="connsiteX14" fmla="*/ 32404 w 295956"/>
              <a:gd name="connsiteY14" fmla="*/ 6480 h 207384"/>
              <a:gd name="connsiteX15" fmla="*/ 147978 w 295956"/>
              <a:gd name="connsiteY15" fmla="*/ 0 h 207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95956" h="207384">
                <a:moveTo>
                  <a:pt x="118814" y="60487"/>
                </a:moveTo>
                <a:lnTo>
                  <a:pt x="118814" y="147977"/>
                </a:lnTo>
                <a:lnTo>
                  <a:pt x="195503" y="104772"/>
                </a:lnTo>
                <a:close/>
                <a:moveTo>
                  <a:pt x="147978" y="0"/>
                </a:moveTo>
                <a:cubicBezTo>
                  <a:pt x="147978" y="0"/>
                  <a:pt x="240868" y="0"/>
                  <a:pt x="263551" y="6480"/>
                </a:cubicBezTo>
                <a:cubicBezTo>
                  <a:pt x="276512" y="9721"/>
                  <a:pt x="286234" y="19442"/>
                  <a:pt x="289475" y="32403"/>
                </a:cubicBezTo>
                <a:cubicBezTo>
                  <a:pt x="295956" y="55086"/>
                  <a:pt x="295956" y="103692"/>
                  <a:pt x="295956" y="103692"/>
                </a:cubicBezTo>
                <a:cubicBezTo>
                  <a:pt x="295956" y="103692"/>
                  <a:pt x="295956" y="152297"/>
                  <a:pt x="289475" y="174980"/>
                </a:cubicBezTo>
                <a:cubicBezTo>
                  <a:pt x="286234" y="187941"/>
                  <a:pt x="276512" y="197662"/>
                  <a:pt x="263551" y="200903"/>
                </a:cubicBezTo>
                <a:cubicBezTo>
                  <a:pt x="239789" y="207384"/>
                  <a:pt x="147978" y="207384"/>
                  <a:pt x="147978" y="207384"/>
                </a:cubicBezTo>
                <a:cubicBezTo>
                  <a:pt x="147978" y="207384"/>
                  <a:pt x="55086" y="207384"/>
                  <a:pt x="32404" y="200903"/>
                </a:cubicBezTo>
                <a:cubicBezTo>
                  <a:pt x="19442" y="197662"/>
                  <a:pt x="9721" y="187941"/>
                  <a:pt x="6480" y="174980"/>
                </a:cubicBezTo>
                <a:cubicBezTo>
                  <a:pt x="0" y="152297"/>
                  <a:pt x="0" y="103692"/>
                  <a:pt x="0" y="103692"/>
                </a:cubicBezTo>
                <a:cubicBezTo>
                  <a:pt x="0" y="103692"/>
                  <a:pt x="0" y="55086"/>
                  <a:pt x="6480" y="32403"/>
                </a:cubicBezTo>
                <a:cubicBezTo>
                  <a:pt x="9721" y="19442"/>
                  <a:pt x="19442" y="9721"/>
                  <a:pt x="32404" y="6480"/>
                </a:cubicBezTo>
                <a:cubicBezTo>
                  <a:pt x="56166" y="0"/>
                  <a:pt x="147978" y="0"/>
                  <a:pt x="147978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 </a:t>
            </a:r>
            <a:endParaRPr lang="en-AU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018B49F0-234B-4974-77BB-C696A010C8EB}"/>
              </a:ext>
            </a:extLst>
          </p:cNvPr>
          <p:cNvSpPr txBox="1">
            <a:spLocks/>
          </p:cNvSpPr>
          <p:nvPr userDrawn="1"/>
        </p:nvSpPr>
        <p:spPr bwMode="white">
          <a:xfrm>
            <a:off x="2711606" y="5313782"/>
            <a:ext cx="814325" cy="123111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None/>
              <a:defRPr lang="en-US" sz="1400" b="0" kern="1200" spc="0" baseline="0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  <a:lvl2pPr marL="612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793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Clr>
                <a:schemeClr val="accent1"/>
              </a:buClr>
              <a:buSzPct val="120000"/>
              <a:buFont typeface="Arial" panose="020B0604020202020204" pitchFamily="34" charset="0"/>
              <a:buChar char="•"/>
              <a:defRPr lang="en-US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200" indent="-277813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Font typeface="DM Sans" pitchFamily="2" charset="0"/>
              <a:buChar char="–"/>
              <a:defRPr lang="en-US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3900" indent="-2667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Arial" pitchFamily="34" charset="0"/>
              <a:buNone/>
              <a:defRPr lang="en-AU" sz="1600" b="0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800"/>
              <a:t>CRICOS 00025B</a:t>
            </a:r>
            <a:endParaRPr lang="en-US" sz="80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99D9129-7B58-D3FD-2A63-67A7AE280B4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14000" y="360000"/>
            <a:ext cx="1512000" cy="396444"/>
          </a:xfrm>
          <a:prstGeom prst="rect">
            <a:avLst/>
          </a:prstGeom>
        </p:spPr>
      </p:pic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B390C960-6A71-CA12-5620-0AC363122755}"/>
              </a:ext>
            </a:extLst>
          </p:cNvPr>
          <p:cNvSpPr txBox="1">
            <a:spLocks/>
          </p:cNvSpPr>
          <p:nvPr userDrawn="1"/>
        </p:nvSpPr>
        <p:spPr bwMode="white">
          <a:xfrm>
            <a:off x="2711606" y="5313782"/>
            <a:ext cx="1785745" cy="123111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None/>
              <a:defRPr lang="en-US" sz="1400" b="0" kern="1200" spc="0" baseline="0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  <a:lvl2pPr marL="612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793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Clr>
                <a:schemeClr val="accent1"/>
              </a:buClr>
              <a:buSzPct val="120000"/>
              <a:buFont typeface="Arial" panose="020B0604020202020204" pitchFamily="34" charset="0"/>
              <a:buChar char="•"/>
              <a:defRPr lang="en-US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200" indent="-277813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Font typeface="DM Sans" pitchFamily="2" charset="0"/>
              <a:buChar char="–"/>
              <a:defRPr lang="en-US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3900" indent="-2667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Arial" pitchFamily="34" charset="0"/>
              <a:buNone/>
              <a:defRPr lang="en-AU" sz="1600" b="0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800"/>
              <a:t>CRICOS 00025B • TEQSA PRV12080 </a:t>
            </a:r>
          </a:p>
        </p:txBody>
      </p:sp>
    </p:spTree>
    <p:extLst>
      <p:ext uri="{BB962C8B-B14F-4D97-AF65-F5344CB8AC3E}">
        <p14:creationId xmlns:p14="http://schemas.microsoft.com/office/powerpoint/2010/main" val="3349480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5FC5D-527C-099F-F13F-2E10936AA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E3D117-4F66-78AF-25D7-3963F155C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A5393-9BF9-A74E-B943-47156EF8A3BD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19ED1E-A89A-EADB-E8C6-B65957BED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29D57D-9DA9-4BBC-DA0E-95A7D82FA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AAAC7-A59E-114D-A6F9-66DC66F1B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22189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B51E340C-E489-401B-B6F3-AAF3490020FA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15680" y="245"/>
            <a:ext cx="12192000" cy="6857754"/>
          </a:xfrm>
          <a:custGeom>
            <a:avLst/>
            <a:gdLst>
              <a:gd name="connsiteX0" fmla="*/ 0 w 12192000"/>
              <a:gd name="connsiteY0" fmla="*/ 0 h 6857754"/>
              <a:gd name="connsiteX1" fmla="*/ 12192000 w 12192000"/>
              <a:gd name="connsiteY1" fmla="*/ 0 h 6857754"/>
              <a:gd name="connsiteX2" fmla="*/ 12192000 w 12192000"/>
              <a:gd name="connsiteY2" fmla="*/ 5240201 h 6857754"/>
              <a:gd name="connsiteX3" fmla="*/ 10416728 w 12192000"/>
              <a:gd name="connsiteY3" fmla="*/ 5286255 h 6857754"/>
              <a:gd name="connsiteX4" fmla="*/ 8988458 w 12192000"/>
              <a:gd name="connsiteY4" fmla="*/ 6493085 h 6857754"/>
              <a:gd name="connsiteX5" fmla="*/ 10312164 w 12192000"/>
              <a:gd name="connsiteY5" fmla="*/ 6259192 h 6857754"/>
              <a:gd name="connsiteX6" fmla="*/ 12192000 w 12192000"/>
              <a:gd name="connsiteY6" fmla="*/ 6857754 h 6857754"/>
              <a:gd name="connsiteX7" fmla="*/ 3635124 w 12192000"/>
              <a:gd name="connsiteY7" fmla="*/ 6857754 h 6857754"/>
              <a:gd name="connsiteX8" fmla="*/ 0 w 12192000"/>
              <a:gd name="connsiteY8" fmla="*/ 2702136 h 6857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57754">
                <a:moveTo>
                  <a:pt x="0" y="0"/>
                </a:moveTo>
                <a:lnTo>
                  <a:pt x="12192000" y="0"/>
                </a:lnTo>
                <a:lnTo>
                  <a:pt x="12192000" y="5240201"/>
                </a:lnTo>
                <a:cubicBezTo>
                  <a:pt x="12134360" y="5220505"/>
                  <a:pt x="11296689" y="4822814"/>
                  <a:pt x="10416728" y="5286255"/>
                </a:cubicBezTo>
                <a:cubicBezTo>
                  <a:pt x="9967189" y="5522755"/>
                  <a:pt x="9070284" y="6395472"/>
                  <a:pt x="8988458" y="6493085"/>
                </a:cubicBezTo>
                <a:cubicBezTo>
                  <a:pt x="9362107" y="6178090"/>
                  <a:pt x="9534740" y="6023417"/>
                  <a:pt x="10312164" y="6259192"/>
                </a:cubicBezTo>
                <a:cubicBezTo>
                  <a:pt x="10997769" y="6466727"/>
                  <a:pt x="11756510" y="6798522"/>
                  <a:pt x="12192000" y="6857754"/>
                </a:cubicBezTo>
                <a:lnTo>
                  <a:pt x="3635124" y="6857754"/>
                </a:lnTo>
                <a:cubicBezTo>
                  <a:pt x="1517628" y="6213427"/>
                  <a:pt x="0" y="4456117"/>
                  <a:pt x="0" y="270213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lang="en-AU"/>
              <a:t>Insert image and send to back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11624" y="3266052"/>
            <a:ext cx="3254263" cy="307777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 lang="en-US" sz="2000" b="0" baseline="0" dirty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 lvl="0">
              <a:lnSpc>
                <a:spcPct val="100000"/>
              </a:lnSpc>
              <a:spcBef>
                <a:spcPct val="0"/>
              </a:spcBef>
            </a:pPr>
            <a:r>
              <a:rPr lang="en-US"/>
              <a:t>Name surname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257E80FD-A9E1-4484-8211-7013D6A2558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white">
          <a:xfrm>
            <a:off x="2711624" y="2420888"/>
            <a:ext cx="3192289" cy="720081"/>
          </a:xfrm>
        </p:spPr>
        <p:txBody>
          <a:bodyPr vert="horz" lIns="0" tIns="0" rIns="0" bIns="0" rtlCol="0" anchor="t" anchorCtr="0">
            <a:normAutofit/>
          </a:bodyPr>
          <a:lstStyle>
            <a:lvl1pPr>
              <a:defRPr lang="en-AU" sz="4800" spc="0" baseline="0" dirty="0">
                <a:solidFill>
                  <a:schemeClr val="bg1"/>
                </a:solidFill>
                <a:latin typeface="+mn-lt"/>
              </a:defRPr>
            </a:lvl1pPr>
          </a:lstStyle>
          <a:p>
            <a:pPr marL="0" lvl="0"/>
            <a:r>
              <a:rPr lang="en-US"/>
              <a:t>Contact</a:t>
            </a:r>
            <a:endParaRPr lang="en-AU"/>
          </a:p>
        </p:txBody>
      </p:sp>
      <p:sp>
        <p:nvSpPr>
          <p:cNvPr id="29" name="Text Placeholder 6">
            <a:extLst>
              <a:ext uri="{FF2B5EF4-FFF2-40B4-BE49-F238E27FC236}">
                <a16:creationId xmlns:a16="http://schemas.microsoft.com/office/drawing/2014/main" id="{5455254C-E52B-428E-99C5-B07B839CF2C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white">
          <a:xfrm>
            <a:off x="2711624" y="3606924"/>
            <a:ext cx="3254263" cy="215444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 lang="en-US" sz="1400" b="0" baseline="0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 lvl="0">
              <a:lnSpc>
                <a:spcPct val="100000"/>
              </a:lnSpc>
              <a:spcBef>
                <a:spcPct val="0"/>
              </a:spcBef>
            </a:pPr>
            <a:r>
              <a:rPr lang="en-US"/>
              <a:t>Title</a:t>
            </a:r>
          </a:p>
        </p:txBody>
      </p:sp>
      <p:sp>
        <p:nvSpPr>
          <p:cNvPr id="33" name="Text Placeholder 6">
            <a:extLst>
              <a:ext uri="{FF2B5EF4-FFF2-40B4-BE49-F238E27FC236}">
                <a16:creationId xmlns:a16="http://schemas.microsoft.com/office/drawing/2014/main" id="{0C9C026C-FB6A-4A62-B08F-1942BF1B441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white">
          <a:xfrm>
            <a:off x="2711624" y="3907656"/>
            <a:ext cx="2200924" cy="215444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lvl1pPr>
              <a:defRPr lang="en-US" sz="1400" b="0" baseline="0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 lvl="0">
              <a:lnSpc>
                <a:spcPct val="100000"/>
              </a:lnSpc>
              <a:spcBef>
                <a:spcPct val="0"/>
              </a:spcBef>
            </a:pPr>
            <a:r>
              <a:rPr lang="en-US"/>
              <a:t>Name.surname@uq.edu.au</a:t>
            </a:r>
          </a:p>
        </p:txBody>
      </p:sp>
      <p:sp>
        <p:nvSpPr>
          <p:cNvPr id="34" name="Text Placeholder 6">
            <a:extLst>
              <a:ext uri="{FF2B5EF4-FFF2-40B4-BE49-F238E27FC236}">
                <a16:creationId xmlns:a16="http://schemas.microsoft.com/office/drawing/2014/main" id="{B4FF2464-4B77-4CFF-BDD7-A46E59DD325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white">
          <a:xfrm>
            <a:off x="2711624" y="4123556"/>
            <a:ext cx="1346522" cy="215444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lvl1pPr>
              <a:defRPr lang="en-US" sz="1400" b="0" baseline="0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 lvl="0">
              <a:lnSpc>
                <a:spcPct val="100000"/>
              </a:lnSpc>
              <a:spcBef>
                <a:spcPct val="0"/>
              </a:spcBef>
            </a:pPr>
            <a:r>
              <a:rPr lang="en-US"/>
              <a:t>+61 412 345 678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F9CF0F21-1AF8-4E7D-8464-6403D7D0975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711606" y="4797150"/>
            <a:ext cx="251419" cy="258205"/>
          </a:xfrm>
          <a:custGeom>
            <a:avLst/>
            <a:gdLst>
              <a:gd name="connsiteX0" fmla="*/ 2166 w 251419"/>
              <a:gd name="connsiteY0" fmla="*/ 0 h 258205"/>
              <a:gd name="connsiteX1" fmla="*/ 249239 w 251419"/>
              <a:gd name="connsiteY1" fmla="*/ 0 h 258205"/>
              <a:gd name="connsiteX2" fmla="*/ 251419 w 251419"/>
              <a:gd name="connsiteY2" fmla="*/ 2144 h 258205"/>
              <a:gd name="connsiteX3" fmla="*/ 251419 w 251419"/>
              <a:gd name="connsiteY3" fmla="*/ 256168 h 258205"/>
              <a:gd name="connsiteX4" fmla="*/ 249386 w 251419"/>
              <a:gd name="connsiteY4" fmla="*/ 258184 h 258205"/>
              <a:gd name="connsiteX5" fmla="*/ 173327 w 251419"/>
              <a:gd name="connsiteY5" fmla="*/ 258139 h 258205"/>
              <a:gd name="connsiteX6" fmla="*/ 172109 w 251419"/>
              <a:gd name="connsiteY6" fmla="*/ 254871 h 258205"/>
              <a:gd name="connsiteX7" fmla="*/ 172109 w 251419"/>
              <a:gd name="connsiteY7" fmla="*/ 243272 h 258205"/>
              <a:gd name="connsiteX8" fmla="*/ 172109 w 251419"/>
              <a:gd name="connsiteY8" fmla="*/ 164416 h 258205"/>
              <a:gd name="connsiteX9" fmla="*/ 172109 w 251419"/>
              <a:gd name="connsiteY9" fmla="*/ 161390 h 258205"/>
              <a:gd name="connsiteX10" fmla="*/ 176288 w 251419"/>
              <a:gd name="connsiteY10" fmla="*/ 157088 h 258205"/>
              <a:gd name="connsiteX11" fmla="*/ 197894 w 251419"/>
              <a:gd name="connsiteY11" fmla="*/ 157088 h 258205"/>
              <a:gd name="connsiteX12" fmla="*/ 201081 w 251419"/>
              <a:gd name="connsiteY12" fmla="*/ 157017 h 258205"/>
              <a:gd name="connsiteX13" fmla="*/ 205437 w 251419"/>
              <a:gd name="connsiteY13" fmla="*/ 152856 h 258205"/>
              <a:gd name="connsiteX14" fmla="*/ 208383 w 251419"/>
              <a:gd name="connsiteY14" fmla="*/ 130132 h 258205"/>
              <a:gd name="connsiteX15" fmla="*/ 209183 w 251419"/>
              <a:gd name="connsiteY15" fmla="*/ 123888 h 258205"/>
              <a:gd name="connsiteX16" fmla="*/ 205427 w 251419"/>
              <a:gd name="connsiteY16" fmla="*/ 119349 h 258205"/>
              <a:gd name="connsiteX17" fmla="*/ 194133 w 251419"/>
              <a:gd name="connsiteY17" fmla="*/ 119289 h 258205"/>
              <a:gd name="connsiteX18" fmla="*/ 176219 w 251419"/>
              <a:gd name="connsiteY18" fmla="*/ 119289 h 258205"/>
              <a:gd name="connsiteX19" fmla="*/ 172119 w 251419"/>
              <a:gd name="connsiteY19" fmla="*/ 115219 h 258205"/>
              <a:gd name="connsiteX20" fmla="*/ 172119 w 251419"/>
              <a:gd name="connsiteY20" fmla="*/ 90774 h 258205"/>
              <a:gd name="connsiteX21" fmla="*/ 183816 w 251419"/>
              <a:gd name="connsiteY21" fmla="*/ 74338 h 258205"/>
              <a:gd name="connsiteX22" fmla="*/ 187459 w 251419"/>
              <a:gd name="connsiteY22" fmla="*/ 73929 h 258205"/>
              <a:gd name="connsiteX23" fmla="*/ 205859 w 251419"/>
              <a:gd name="connsiteY23" fmla="*/ 73894 h 258205"/>
              <a:gd name="connsiteX24" fmla="*/ 210828 w 251419"/>
              <a:gd name="connsiteY24" fmla="*/ 68967 h 258205"/>
              <a:gd name="connsiteX25" fmla="*/ 210828 w 251419"/>
              <a:gd name="connsiteY25" fmla="*/ 44522 h 258205"/>
              <a:gd name="connsiteX26" fmla="*/ 206974 w 251419"/>
              <a:gd name="connsiteY26" fmla="*/ 39782 h 258205"/>
              <a:gd name="connsiteX27" fmla="*/ 170970 w 251419"/>
              <a:gd name="connsiteY27" fmla="*/ 40654 h 258205"/>
              <a:gd name="connsiteX28" fmla="*/ 135299 w 251419"/>
              <a:gd name="connsiteY28" fmla="*/ 83028 h 258205"/>
              <a:gd name="connsiteX29" fmla="*/ 135299 w 251419"/>
              <a:gd name="connsiteY29" fmla="*/ 114295 h 258205"/>
              <a:gd name="connsiteX30" fmla="*/ 130350 w 251419"/>
              <a:gd name="connsiteY30" fmla="*/ 119278 h 258205"/>
              <a:gd name="connsiteX31" fmla="*/ 108744 w 251419"/>
              <a:gd name="connsiteY31" fmla="*/ 119278 h 258205"/>
              <a:gd name="connsiteX32" fmla="*/ 102414 w 251419"/>
              <a:gd name="connsiteY32" fmla="*/ 125643 h 258205"/>
              <a:gd name="connsiteX33" fmla="*/ 102414 w 251419"/>
              <a:gd name="connsiteY33" fmla="*/ 150859 h 258205"/>
              <a:gd name="connsiteX34" fmla="*/ 108385 w 251419"/>
              <a:gd name="connsiteY34" fmla="*/ 157088 h 258205"/>
              <a:gd name="connsiteX35" fmla="*/ 131464 w 251419"/>
              <a:gd name="connsiteY35" fmla="*/ 157088 h 258205"/>
              <a:gd name="connsiteX36" fmla="*/ 135295 w 251419"/>
              <a:gd name="connsiteY36" fmla="*/ 160916 h 258205"/>
              <a:gd name="connsiteX37" fmla="*/ 135295 w 251419"/>
              <a:gd name="connsiteY37" fmla="*/ 254412 h 258205"/>
              <a:gd name="connsiteX38" fmla="*/ 134048 w 251419"/>
              <a:gd name="connsiteY38" fmla="*/ 258159 h 258205"/>
              <a:gd name="connsiteX39" fmla="*/ 2047 w 251419"/>
              <a:gd name="connsiteY39" fmla="*/ 258205 h 258205"/>
              <a:gd name="connsiteX40" fmla="*/ 0 w 251419"/>
              <a:gd name="connsiteY40" fmla="*/ 256188 h 258205"/>
              <a:gd name="connsiteX41" fmla="*/ 0 w 251419"/>
              <a:gd name="connsiteY41" fmla="*/ 2159 h 258205"/>
              <a:gd name="connsiteX42" fmla="*/ 2166 w 251419"/>
              <a:gd name="connsiteY42" fmla="*/ 0 h 258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251419" h="258205">
                <a:moveTo>
                  <a:pt x="2166" y="0"/>
                </a:moveTo>
                <a:cubicBezTo>
                  <a:pt x="84525" y="51"/>
                  <a:pt x="166882" y="51"/>
                  <a:pt x="249239" y="0"/>
                </a:cubicBezTo>
                <a:cubicBezTo>
                  <a:pt x="250903" y="0"/>
                  <a:pt x="251424" y="212"/>
                  <a:pt x="251419" y="2144"/>
                </a:cubicBezTo>
                <a:cubicBezTo>
                  <a:pt x="251357" y="86820"/>
                  <a:pt x="251357" y="171495"/>
                  <a:pt x="251419" y="256168"/>
                </a:cubicBezTo>
                <a:cubicBezTo>
                  <a:pt x="251419" y="257937"/>
                  <a:pt x="251026" y="258215"/>
                  <a:pt x="249386" y="258184"/>
                </a:cubicBezTo>
                <a:cubicBezTo>
                  <a:pt x="224035" y="258120"/>
                  <a:pt x="198682" y="258106"/>
                  <a:pt x="173327" y="258139"/>
                </a:cubicBezTo>
                <a:cubicBezTo>
                  <a:pt x="172271" y="257307"/>
                  <a:pt x="172114" y="256122"/>
                  <a:pt x="172109" y="254871"/>
                </a:cubicBezTo>
                <a:cubicBezTo>
                  <a:pt x="172109" y="251003"/>
                  <a:pt x="172109" y="247140"/>
                  <a:pt x="172109" y="243272"/>
                </a:cubicBezTo>
                <a:lnTo>
                  <a:pt x="172109" y="164416"/>
                </a:lnTo>
                <a:cubicBezTo>
                  <a:pt x="172109" y="163406"/>
                  <a:pt x="172109" y="162398"/>
                  <a:pt x="172109" y="161390"/>
                </a:cubicBezTo>
                <a:cubicBezTo>
                  <a:pt x="172168" y="157793"/>
                  <a:pt x="172796" y="157107"/>
                  <a:pt x="176288" y="157088"/>
                </a:cubicBezTo>
                <a:cubicBezTo>
                  <a:pt x="183487" y="157047"/>
                  <a:pt x="190681" y="157088"/>
                  <a:pt x="197894" y="157088"/>
                </a:cubicBezTo>
                <a:cubicBezTo>
                  <a:pt x="198955" y="157088"/>
                  <a:pt x="200020" y="157113"/>
                  <a:pt x="201081" y="157017"/>
                </a:cubicBezTo>
                <a:cubicBezTo>
                  <a:pt x="203900" y="156760"/>
                  <a:pt x="205010" y="155781"/>
                  <a:pt x="205437" y="152856"/>
                </a:cubicBezTo>
                <a:cubicBezTo>
                  <a:pt x="206512" y="145292"/>
                  <a:pt x="207465" y="137727"/>
                  <a:pt x="208383" y="130132"/>
                </a:cubicBezTo>
                <a:cubicBezTo>
                  <a:pt x="208638" y="128048"/>
                  <a:pt x="208987" y="125976"/>
                  <a:pt x="209183" y="123888"/>
                </a:cubicBezTo>
                <a:cubicBezTo>
                  <a:pt x="209478" y="120726"/>
                  <a:pt x="208496" y="119485"/>
                  <a:pt x="205427" y="119349"/>
                </a:cubicBezTo>
                <a:cubicBezTo>
                  <a:pt x="201665" y="119178"/>
                  <a:pt x="197904" y="119298"/>
                  <a:pt x="194133" y="119289"/>
                </a:cubicBezTo>
                <a:cubicBezTo>
                  <a:pt x="188161" y="119289"/>
                  <a:pt x="182190" y="119314"/>
                  <a:pt x="176219" y="119289"/>
                </a:cubicBezTo>
                <a:cubicBezTo>
                  <a:pt x="172738" y="119289"/>
                  <a:pt x="172138" y="118688"/>
                  <a:pt x="172119" y="115219"/>
                </a:cubicBezTo>
                <a:cubicBezTo>
                  <a:pt x="172075" y="107074"/>
                  <a:pt x="172035" y="98924"/>
                  <a:pt x="172119" y="90774"/>
                </a:cubicBezTo>
                <a:cubicBezTo>
                  <a:pt x="172202" y="82624"/>
                  <a:pt x="176691" y="76435"/>
                  <a:pt x="183816" y="74338"/>
                </a:cubicBezTo>
                <a:cubicBezTo>
                  <a:pt x="185006" y="74029"/>
                  <a:pt x="186232" y="73892"/>
                  <a:pt x="187459" y="73929"/>
                </a:cubicBezTo>
                <a:cubicBezTo>
                  <a:pt x="193593" y="73929"/>
                  <a:pt x="199735" y="73995"/>
                  <a:pt x="205859" y="73894"/>
                </a:cubicBezTo>
                <a:cubicBezTo>
                  <a:pt x="209664" y="73833"/>
                  <a:pt x="210769" y="72754"/>
                  <a:pt x="210828" y="68967"/>
                </a:cubicBezTo>
                <a:cubicBezTo>
                  <a:pt x="210927" y="60817"/>
                  <a:pt x="210927" y="52669"/>
                  <a:pt x="210828" y="44522"/>
                </a:cubicBezTo>
                <a:cubicBezTo>
                  <a:pt x="210784" y="41204"/>
                  <a:pt x="209763" y="39791"/>
                  <a:pt x="206974" y="39782"/>
                </a:cubicBezTo>
                <a:cubicBezTo>
                  <a:pt x="194967" y="39736"/>
                  <a:pt x="182912" y="38813"/>
                  <a:pt x="170970" y="40654"/>
                </a:cubicBezTo>
                <a:cubicBezTo>
                  <a:pt x="150559" y="43862"/>
                  <a:pt x="135441" y="61821"/>
                  <a:pt x="135299" y="83028"/>
                </a:cubicBezTo>
                <a:cubicBezTo>
                  <a:pt x="135231" y="93441"/>
                  <a:pt x="135299" y="103861"/>
                  <a:pt x="135299" y="114295"/>
                </a:cubicBezTo>
                <a:cubicBezTo>
                  <a:pt x="135299" y="118834"/>
                  <a:pt x="134809" y="119268"/>
                  <a:pt x="130350" y="119278"/>
                </a:cubicBezTo>
                <a:cubicBezTo>
                  <a:pt x="123151" y="119278"/>
                  <a:pt x="115952" y="119278"/>
                  <a:pt x="108744" y="119278"/>
                </a:cubicBezTo>
                <a:cubicBezTo>
                  <a:pt x="103239" y="119278"/>
                  <a:pt x="102429" y="120100"/>
                  <a:pt x="102414" y="125643"/>
                </a:cubicBezTo>
                <a:cubicBezTo>
                  <a:pt x="102391" y="134048"/>
                  <a:pt x="102391" y="142453"/>
                  <a:pt x="102414" y="150859"/>
                </a:cubicBezTo>
                <a:cubicBezTo>
                  <a:pt x="102414" y="156160"/>
                  <a:pt x="103298" y="157062"/>
                  <a:pt x="108385" y="157088"/>
                </a:cubicBezTo>
                <a:cubicBezTo>
                  <a:pt x="116075" y="157123"/>
                  <a:pt x="123760" y="157088"/>
                  <a:pt x="131464" y="157088"/>
                </a:cubicBezTo>
                <a:cubicBezTo>
                  <a:pt x="134961" y="157088"/>
                  <a:pt x="135290" y="157415"/>
                  <a:pt x="135295" y="160916"/>
                </a:cubicBezTo>
                <a:cubicBezTo>
                  <a:pt x="135321" y="192083"/>
                  <a:pt x="135321" y="223249"/>
                  <a:pt x="135295" y="254412"/>
                </a:cubicBezTo>
                <a:cubicBezTo>
                  <a:pt x="135299" y="255804"/>
                  <a:pt x="135299" y="257201"/>
                  <a:pt x="134048" y="258159"/>
                </a:cubicBezTo>
                <a:cubicBezTo>
                  <a:pt x="90050" y="258159"/>
                  <a:pt x="46049" y="258175"/>
                  <a:pt x="2047" y="258205"/>
                </a:cubicBezTo>
                <a:cubicBezTo>
                  <a:pt x="442" y="258205"/>
                  <a:pt x="0" y="257978"/>
                  <a:pt x="0" y="256188"/>
                </a:cubicBezTo>
                <a:cubicBezTo>
                  <a:pt x="59" y="171512"/>
                  <a:pt x="59" y="86835"/>
                  <a:pt x="0" y="2159"/>
                </a:cubicBezTo>
                <a:cubicBezTo>
                  <a:pt x="0" y="273"/>
                  <a:pt x="461" y="0"/>
                  <a:pt x="2166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 </a:t>
            </a:r>
            <a:endParaRPr lang="en-AU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A85C39C7-FD74-4D69-9F1C-82E7F410C96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229483" y="4795041"/>
            <a:ext cx="258214" cy="258214"/>
          </a:xfrm>
          <a:custGeom>
            <a:avLst/>
            <a:gdLst>
              <a:gd name="connsiteX0" fmla="*/ 168330 w 258214"/>
              <a:gd name="connsiteY0" fmla="*/ 54523 h 258214"/>
              <a:gd name="connsiteX1" fmla="*/ 143207 w 258214"/>
              <a:gd name="connsiteY1" fmla="*/ 61674 h 258214"/>
              <a:gd name="connsiteX2" fmla="*/ 127478 w 258214"/>
              <a:gd name="connsiteY2" fmla="*/ 100048 h 258214"/>
              <a:gd name="connsiteX3" fmla="*/ 125562 w 258214"/>
              <a:gd name="connsiteY3" fmla="*/ 102074 h 258214"/>
              <a:gd name="connsiteX4" fmla="*/ 114375 w 258214"/>
              <a:gd name="connsiteY4" fmla="*/ 100346 h 258214"/>
              <a:gd name="connsiteX5" fmla="*/ 56378 w 258214"/>
              <a:gd name="connsiteY5" fmla="*/ 70890 h 258214"/>
              <a:gd name="connsiteX6" fmla="*/ 47265 w 258214"/>
              <a:gd name="connsiteY6" fmla="*/ 62587 h 258214"/>
              <a:gd name="connsiteX7" fmla="*/ 42599 w 258214"/>
              <a:gd name="connsiteY7" fmla="*/ 87138 h 258214"/>
              <a:gd name="connsiteX8" fmla="*/ 54910 w 258214"/>
              <a:gd name="connsiteY8" fmla="*/ 109522 h 258214"/>
              <a:gd name="connsiteX9" fmla="*/ 58233 w 258214"/>
              <a:gd name="connsiteY9" fmla="*/ 113316 h 258214"/>
              <a:gd name="connsiteX10" fmla="*/ 41970 w 258214"/>
              <a:gd name="connsiteY10" fmla="*/ 108450 h 258214"/>
              <a:gd name="connsiteX11" fmla="*/ 46735 w 258214"/>
              <a:gd name="connsiteY11" fmla="*/ 128670 h 258214"/>
              <a:gd name="connsiteX12" fmla="*/ 72369 w 258214"/>
              <a:gd name="connsiteY12" fmla="*/ 146904 h 258214"/>
              <a:gd name="connsiteX13" fmla="*/ 57931 w 258214"/>
              <a:gd name="connsiteY13" fmla="*/ 148036 h 258214"/>
              <a:gd name="connsiteX14" fmla="*/ 56418 w 258214"/>
              <a:gd name="connsiteY14" fmla="*/ 150062 h 258214"/>
              <a:gd name="connsiteX15" fmla="*/ 78765 w 258214"/>
              <a:gd name="connsiteY15" fmla="*/ 172249 h 258214"/>
              <a:gd name="connsiteX16" fmla="*/ 91283 w 258214"/>
              <a:gd name="connsiteY16" fmla="*/ 175049 h 258214"/>
              <a:gd name="connsiteX17" fmla="*/ 75347 w 258214"/>
              <a:gd name="connsiteY17" fmla="*/ 185060 h 258214"/>
              <a:gd name="connsiteX18" fmla="*/ 35439 w 258214"/>
              <a:gd name="connsiteY18" fmla="*/ 191972 h 258214"/>
              <a:gd name="connsiteX19" fmla="*/ 37477 w 258214"/>
              <a:gd name="connsiteY19" fmla="*/ 193243 h 258214"/>
              <a:gd name="connsiteX20" fmla="*/ 106186 w 258214"/>
              <a:gd name="connsiteY20" fmla="*/ 207743 h 258214"/>
              <a:gd name="connsiteX21" fmla="*/ 180573 w 258214"/>
              <a:gd name="connsiteY21" fmla="*/ 166469 h 258214"/>
              <a:gd name="connsiteX22" fmla="*/ 204645 w 258214"/>
              <a:gd name="connsiteY22" fmla="*/ 96751 h 258214"/>
              <a:gd name="connsiteX23" fmla="*/ 207564 w 258214"/>
              <a:gd name="connsiteY23" fmla="*/ 90395 h 258214"/>
              <a:gd name="connsiteX24" fmla="*/ 219669 w 258214"/>
              <a:gd name="connsiteY24" fmla="*/ 79014 h 258214"/>
              <a:gd name="connsiteX25" fmla="*/ 223582 w 258214"/>
              <a:gd name="connsiteY25" fmla="*/ 73214 h 258214"/>
              <a:gd name="connsiteX26" fmla="*/ 202243 w 258214"/>
              <a:gd name="connsiteY26" fmla="*/ 78656 h 258214"/>
              <a:gd name="connsiteX27" fmla="*/ 218741 w 258214"/>
              <a:gd name="connsiteY27" fmla="*/ 57701 h 258214"/>
              <a:gd name="connsiteX28" fmla="*/ 216153 w 258214"/>
              <a:gd name="connsiteY28" fmla="*/ 58436 h 258214"/>
              <a:gd name="connsiteX29" fmla="*/ 196717 w 258214"/>
              <a:gd name="connsiteY29" fmla="*/ 66023 h 258214"/>
              <a:gd name="connsiteX30" fmla="*/ 192314 w 258214"/>
              <a:gd name="connsiteY30" fmla="*/ 64971 h 258214"/>
              <a:gd name="connsiteX31" fmla="*/ 168330 w 258214"/>
              <a:gd name="connsiteY31" fmla="*/ 54523 h 258214"/>
              <a:gd name="connsiteX32" fmla="*/ 2062 w 258214"/>
              <a:gd name="connsiteY32" fmla="*/ 0 h 258214"/>
              <a:gd name="connsiteX33" fmla="*/ 256150 w 258214"/>
              <a:gd name="connsiteY33" fmla="*/ 0 h 258214"/>
              <a:gd name="connsiteX34" fmla="*/ 258214 w 258214"/>
              <a:gd name="connsiteY34" fmla="*/ 2066 h 258214"/>
              <a:gd name="connsiteX35" fmla="*/ 258214 w 258214"/>
              <a:gd name="connsiteY35" fmla="*/ 256148 h 258214"/>
              <a:gd name="connsiteX36" fmla="*/ 256150 w 258214"/>
              <a:gd name="connsiteY36" fmla="*/ 258214 h 258214"/>
              <a:gd name="connsiteX37" fmla="*/ 2062 w 258214"/>
              <a:gd name="connsiteY37" fmla="*/ 258214 h 258214"/>
              <a:gd name="connsiteX38" fmla="*/ 0 w 258214"/>
              <a:gd name="connsiteY38" fmla="*/ 256148 h 258214"/>
              <a:gd name="connsiteX39" fmla="*/ 50 w 258214"/>
              <a:gd name="connsiteY39" fmla="*/ 128849 h 258214"/>
              <a:gd name="connsiteX40" fmla="*/ 0 w 258214"/>
              <a:gd name="connsiteY40" fmla="*/ 2066 h 258214"/>
              <a:gd name="connsiteX41" fmla="*/ 2062 w 258214"/>
              <a:gd name="connsiteY41" fmla="*/ 0 h 258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258214" h="258214">
                <a:moveTo>
                  <a:pt x="168330" y="54523"/>
                </a:moveTo>
                <a:cubicBezTo>
                  <a:pt x="159493" y="53907"/>
                  <a:pt x="150465" y="56251"/>
                  <a:pt x="143207" y="61674"/>
                </a:cubicBezTo>
                <a:cubicBezTo>
                  <a:pt x="130358" y="71267"/>
                  <a:pt x="125123" y="84158"/>
                  <a:pt x="127478" y="100048"/>
                </a:cubicBezTo>
                <a:cubicBezTo>
                  <a:pt x="127735" y="101816"/>
                  <a:pt x="127347" y="102273"/>
                  <a:pt x="125562" y="102074"/>
                </a:cubicBezTo>
                <a:cubicBezTo>
                  <a:pt x="121813" y="101617"/>
                  <a:pt x="118077" y="101101"/>
                  <a:pt x="114375" y="100346"/>
                </a:cubicBezTo>
                <a:cubicBezTo>
                  <a:pt x="92327" y="95897"/>
                  <a:pt x="72804" y="86442"/>
                  <a:pt x="56378" y="70890"/>
                </a:cubicBezTo>
                <a:cubicBezTo>
                  <a:pt x="53409" y="68069"/>
                  <a:pt x="50326" y="65368"/>
                  <a:pt x="47265" y="62587"/>
                </a:cubicBezTo>
                <a:cubicBezTo>
                  <a:pt x="42949" y="69857"/>
                  <a:pt x="40967" y="78140"/>
                  <a:pt x="42599" y="87138"/>
                </a:cubicBezTo>
                <a:cubicBezTo>
                  <a:pt x="44204" y="95956"/>
                  <a:pt x="48818" y="103146"/>
                  <a:pt x="54910" y="109522"/>
                </a:cubicBezTo>
                <a:cubicBezTo>
                  <a:pt x="56011" y="110674"/>
                  <a:pt x="57457" y="111548"/>
                  <a:pt x="58233" y="113316"/>
                </a:cubicBezTo>
                <a:cubicBezTo>
                  <a:pt x="52560" y="112700"/>
                  <a:pt x="47047" y="111072"/>
                  <a:pt x="41970" y="108450"/>
                </a:cubicBezTo>
                <a:cubicBezTo>
                  <a:pt x="41980" y="115859"/>
                  <a:pt x="43310" y="122512"/>
                  <a:pt x="46735" y="128670"/>
                </a:cubicBezTo>
                <a:cubicBezTo>
                  <a:pt x="52318" y="138741"/>
                  <a:pt x="61362" y="144044"/>
                  <a:pt x="72369" y="146904"/>
                </a:cubicBezTo>
                <a:cubicBezTo>
                  <a:pt x="68951" y="148314"/>
                  <a:pt x="63030" y="148870"/>
                  <a:pt x="57931" y="148036"/>
                </a:cubicBezTo>
                <a:cubicBezTo>
                  <a:pt x="55598" y="147659"/>
                  <a:pt x="55752" y="148394"/>
                  <a:pt x="56418" y="150062"/>
                </a:cubicBezTo>
                <a:cubicBezTo>
                  <a:pt x="60696" y="160649"/>
                  <a:pt x="68008" y="168177"/>
                  <a:pt x="78765" y="172249"/>
                </a:cubicBezTo>
                <a:cubicBezTo>
                  <a:pt x="82664" y="173718"/>
                  <a:pt x="86744" y="174374"/>
                  <a:pt x="91283" y="175049"/>
                </a:cubicBezTo>
                <a:cubicBezTo>
                  <a:pt x="86178" y="179419"/>
                  <a:pt x="80894" y="182458"/>
                  <a:pt x="75347" y="185060"/>
                </a:cubicBezTo>
                <a:cubicBezTo>
                  <a:pt x="62913" y="190920"/>
                  <a:pt x="49122" y="193323"/>
                  <a:pt x="35439" y="191972"/>
                </a:cubicBezTo>
                <a:cubicBezTo>
                  <a:pt x="36124" y="192409"/>
                  <a:pt x="36776" y="192846"/>
                  <a:pt x="37477" y="193243"/>
                </a:cubicBezTo>
                <a:cubicBezTo>
                  <a:pt x="58779" y="205638"/>
                  <a:pt x="81725" y="210564"/>
                  <a:pt x="106186" y="207743"/>
                </a:cubicBezTo>
                <a:cubicBezTo>
                  <a:pt x="136601" y="204228"/>
                  <a:pt x="161449" y="190304"/>
                  <a:pt x="180573" y="166469"/>
                </a:cubicBezTo>
                <a:cubicBezTo>
                  <a:pt x="196868" y="146169"/>
                  <a:pt x="204740" y="122771"/>
                  <a:pt x="204645" y="96751"/>
                </a:cubicBezTo>
                <a:cubicBezTo>
                  <a:pt x="204635" y="93970"/>
                  <a:pt x="205300" y="92123"/>
                  <a:pt x="207564" y="90395"/>
                </a:cubicBezTo>
                <a:cubicBezTo>
                  <a:pt x="211940" y="86978"/>
                  <a:pt x="215992" y="83165"/>
                  <a:pt x="219669" y="79014"/>
                </a:cubicBezTo>
                <a:cubicBezTo>
                  <a:pt x="221146" y="77385"/>
                  <a:pt x="222710" y="75736"/>
                  <a:pt x="223582" y="73214"/>
                </a:cubicBezTo>
                <a:cubicBezTo>
                  <a:pt x="216612" y="75697"/>
                  <a:pt x="209910" y="77861"/>
                  <a:pt x="202243" y="78656"/>
                </a:cubicBezTo>
                <a:cubicBezTo>
                  <a:pt x="209698" y="72717"/>
                  <a:pt x="216284" y="66877"/>
                  <a:pt x="218741" y="57701"/>
                </a:cubicBezTo>
                <a:cubicBezTo>
                  <a:pt x="217525" y="57462"/>
                  <a:pt x="216874" y="58098"/>
                  <a:pt x="216153" y="58436"/>
                </a:cubicBezTo>
                <a:cubicBezTo>
                  <a:pt x="209839" y="61375"/>
                  <a:pt x="203348" y="63898"/>
                  <a:pt x="196717" y="66023"/>
                </a:cubicBezTo>
                <a:cubicBezTo>
                  <a:pt x="194880" y="66639"/>
                  <a:pt x="193726" y="66341"/>
                  <a:pt x="192314" y="64971"/>
                </a:cubicBezTo>
                <a:cubicBezTo>
                  <a:pt x="185815" y="58654"/>
                  <a:pt x="177169" y="55119"/>
                  <a:pt x="168330" y="54523"/>
                </a:cubicBezTo>
                <a:close/>
                <a:moveTo>
                  <a:pt x="2062" y="0"/>
                </a:moveTo>
                <a:cubicBezTo>
                  <a:pt x="86758" y="60"/>
                  <a:pt x="171454" y="60"/>
                  <a:pt x="256150" y="0"/>
                </a:cubicBezTo>
                <a:cubicBezTo>
                  <a:pt x="257876" y="0"/>
                  <a:pt x="258214" y="338"/>
                  <a:pt x="258214" y="2066"/>
                </a:cubicBezTo>
                <a:cubicBezTo>
                  <a:pt x="258156" y="86760"/>
                  <a:pt x="258156" y="171454"/>
                  <a:pt x="258214" y="256148"/>
                </a:cubicBezTo>
                <a:cubicBezTo>
                  <a:pt x="258214" y="257876"/>
                  <a:pt x="257876" y="258214"/>
                  <a:pt x="256150" y="258214"/>
                </a:cubicBezTo>
                <a:cubicBezTo>
                  <a:pt x="171454" y="258154"/>
                  <a:pt x="86758" y="258154"/>
                  <a:pt x="2062" y="258214"/>
                </a:cubicBezTo>
                <a:cubicBezTo>
                  <a:pt x="338" y="258214"/>
                  <a:pt x="0" y="257876"/>
                  <a:pt x="0" y="256148"/>
                </a:cubicBezTo>
                <a:cubicBezTo>
                  <a:pt x="60" y="213702"/>
                  <a:pt x="77" y="171275"/>
                  <a:pt x="50" y="128849"/>
                </a:cubicBezTo>
                <a:cubicBezTo>
                  <a:pt x="50" y="86601"/>
                  <a:pt x="34" y="44333"/>
                  <a:pt x="0" y="2066"/>
                </a:cubicBezTo>
                <a:cubicBezTo>
                  <a:pt x="0" y="338"/>
                  <a:pt x="338" y="0"/>
                  <a:pt x="2062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 </a:t>
            </a:r>
            <a:endParaRPr lang="en-AU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8463355A-3DD0-4858-BE53-6F6D361EF56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755432" y="4796538"/>
            <a:ext cx="251419" cy="258214"/>
          </a:xfrm>
          <a:custGeom>
            <a:avLst/>
            <a:gdLst>
              <a:gd name="connsiteX0" fmla="*/ 125974 w 251419"/>
              <a:gd name="connsiteY0" fmla="*/ 95131 h 258214"/>
              <a:gd name="connsiteX1" fmla="*/ 156287 w 251419"/>
              <a:gd name="connsiteY1" fmla="*/ 129406 h 258214"/>
              <a:gd name="connsiteX2" fmla="*/ 156287 w 251419"/>
              <a:gd name="connsiteY2" fmla="*/ 129569 h 258214"/>
              <a:gd name="connsiteX3" fmla="*/ 125634 w 251419"/>
              <a:gd name="connsiteY3" fmla="*/ 163082 h 258214"/>
              <a:gd name="connsiteX4" fmla="*/ 125444 w 251419"/>
              <a:gd name="connsiteY4" fmla="*/ 163082 h 258214"/>
              <a:gd name="connsiteX5" fmla="*/ 95131 w 251419"/>
              <a:gd name="connsiteY5" fmla="*/ 128808 h 258214"/>
              <a:gd name="connsiteX6" fmla="*/ 125974 w 251419"/>
              <a:gd name="connsiteY6" fmla="*/ 95131 h 258214"/>
              <a:gd name="connsiteX7" fmla="*/ 125111 w 251419"/>
              <a:gd name="connsiteY7" fmla="*/ 81656 h 258214"/>
              <a:gd name="connsiteX8" fmla="*/ 75929 w 251419"/>
              <a:gd name="connsiteY8" fmla="*/ 129290 h 258214"/>
              <a:gd name="connsiteX9" fmla="*/ 125696 w 251419"/>
              <a:gd name="connsiteY9" fmla="*/ 176359 h 258214"/>
              <a:gd name="connsiteX10" fmla="*/ 174879 w 251419"/>
              <a:gd name="connsiteY10" fmla="*/ 128733 h 258214"/>
              <a:gd name="connsiteX11" fmla="*/ 125261 w 251419"/>
              <a:gd name="connsiteY11" fmla="*/ 81656 h 258214"/>
              <a:gd name="connsiteX12" fmla="*/ 125111 w 251419"/>
              <a:gd name="connsiteY12" fmla="*/ 81656 h 258214"/>
              <a:gd name="connsiteX13" fmla="*/ 177203 w 251419"/>
              <a:gd name="connsiteY13" fmla="*/ 68840 h 258214"/>
              <a:gd name="connsiteX14" fmla="*/ 166636 w 251419"/>
              <a:gd name="connsiteY14" fmla="*/ 80181 h 258214"/>
              <a:gd name="connsiteX15" fmla="*/ 177189 w 251419"/>
              <a:gd name="connsiteY15" fmla="*/ 90863 h 258214"/>
              <a:gd name="connsiteX16" fmla="*/ 187382 w 251419"/>
              <a:gd name="connsiteY16" fmla="*/ 79903 h 258214"/>
              <a:gd name="connsiteX17" fmla="*/ 177203 w 251419"/>
              <a:gd name="connsiteY17" fmla="*/ 68840 h 258214"/>
              <a:gd name="connsiteX18" fmla="*/ 83294 w 251419"/>
              <a:gd name="connsiteY18" fmla="*/ 54836 h 258214"/>
              <a:gd name="connsiteX19" fmla="*/ 168770 w 251419"/>
              <a:gd name="connsiteY19" fmla="*/ 54836 h 258214"/>
              <a:gd name="connsiteX20" fmla="*/ 202902 w 251419"/>
              <a:gd name="connsiteY20" fmla="*/ 86420 h 258214"/>
              <a:gd name="connsiteX21" fmla="*/ 203099 w 251419"/>
              <a:gd name="connsiteY21" fmla="*/ 171093 h 258214"/>
              <a:gd name="connsiteX22" fmla="*/ 202915 w 251419"/>
              <a:gd name="connsiteY22" fmla="*/ 172833 h 258214"/>
              <a:gd name="connsiteX23" fmla="*/ 171012 w 251419"/>
              <a:gd name="connsiteY23" fmla="*/ 203261 h 258214"/>
              <a:gd name="connsiteX24" fmla="*/ 161961 w 251419"/>
              <a:gd name="connsiteY24" fmla="*/ 203852 h 258214"/>
              <a:gd name="connsiteX25" fmla="*/ 89193 w 251419"/>
              <a:gd name="connsiteY25" fmla="*/ 203852 h 258214"/>
              <a:gd name="connsiteX26" fmla="*/ 77811 w 251419"/>
              <a:gd name="connsiteY26" fmla="*/ 202915 h 258214"/>
              <a:gd name="connsiteX27" fmla="*/ 47695 w 251419"/>
              <a:gd name="connsiteY27" fmla="*/ 167138 h 258214"/>
              <a:gd name="connsiteX28" fmla="*/ 47695 w 251419"/>
              <a:gd name="connsiteY28" fmla="*/ 127686 h 258214"/>
              <a:gd name="connsiteX29" fmla="*/ 47634 w 251419"/>
              <a:gd name="connsiteY29" fmla="*/ 127747 h 258214"/>
              <a:gd name="connsiteX30" fmla="*/ 47634 w 251419"/>
              <a:gd name="connsiteY30" fmla="*/ 90619 h 258214"/>
              <a:gd name="connsiteX31" fmla="*/ 83294 w 251419"/>
              <a:gd name="connsiteY31" fmla="*/ 54836 h 258214"/>
              <a:gd name="connsiteX32" fmla="*/ 87153 w 251419"/>
              <a:gd name="connsiteY32" fmla="*/ 34594 h 258214"/>
              <a:gd name="connsiteX33" fmla="*/ 33771 w 251419"/>
              <a:gd name="connsiteY33" fmla="*/ 90273 h 258214"/>
              <a:gd name="connsiteX34" fmla="*/ 33771 w 251419"/>
              <a:gd name="connsiteY34" fmla="*/ 128917 h 258214"/>
              <a:gd name="connsiteX35" fmla="*/ 33805 w 251419"/>
              <a:gd name="connsiteY35" fmla="*/ 128937 h 258214"/>
              <a:gd name="connsiteX36" fmla="*/ 33893 w 251419"/>
              <a:gd name="connsiteY36" fmla="*/ 172419 h 258214"/>
              <a:gd name="connsiteX37" fmla="*/ 81975 w 251419"/>
              <a:gd name="connsiteY37" fmla="*/ 223267 h 258214"/>
              <a:gd name="connsiteX38" fmla="*/ 169503 w 251419"/>
              <a:gd name="connsiteY38" fmla="*/ 223267 h 258214"/>
              <a:gd name="connsiteX39" fmla="*/ 213325 w 251419"/>
              <a:gd name="connsiteY39" fmla="*/ 192077 h 258214"/>
              <a:gd name="connsiteX40" fmla="*/ 218380 w 251419"/>
              <a:gd name="connsiteY40" fmla="*/ 166188 h 258214"/>
              <a:gd name="connsiteX41" fmla="*/ 217674 w 251419"/>
              <a:gd name="connsiteY41" fmla="*/ 89498 h 258214"/>
              <a:gd name="connsiteX42" fmla="*/ 164128 w 251419"/>
              <a:gd name="connsiteY42" fmla="*/ 34594 h 258214"/>
              <a:gd name="connsiteX43" fmla="*/ 87153 w 251419"/>
              <a:gd name="connsiteY43" fmla="*/ 34594 h 258214"/>
              <a:gd name="connsiteX44" fmla="*/ 125566 w 251419"/>
              <a:gd name="connsiteY44" fmla="*/ 0 h 258214"/>
              <a:gd name="connsiteX45" fmla="*/ 190480 w 251419"/>
              <a:gd name="connsiteY45" fmla="*/ 1366 h 258214"/>
              <a:gd name="connsiteX46" fmla="*/ 229850 w 251419"/>
              <a:gd name="connsiteY46" fmla="*/ 15010 h 258214"/>
              <a:gd name="connsiteX47" fmla="*/ 250086 w 251419"/>
              <a:gd name="connsiteY47" fmla="*/ 62114 h 258214"/>
              <a:gd name="connsiteX48" fmla="*/ 250086 w 251419"/>
              <a:gd name="connsiteY48" fmla="*/ 196107 h 258214"/>
              <a:gd name="connsiteX49" fmla="*/ 240444 w 251419"/>
              <a:gd name="connsiteY49" fmla="*/ 231129 h 258214"/>
              <a:gd name="connsiteX50" fmla="*/ 190051 w 251419"/>
              <a:gd name="connsiteY50" fmla="*/ 257120 h 258214"/>
              <a:gd name="connsiteX51" fmla="*/ 125593 w 251419"/>
              <a:gd name="connsiteY51" fmla="*/ 258071 h 258214"/>
              <a:gd name="connsiteX52" fmla="*/ 54571 w 251419"/>
              <a:gd name="connsiteY52" fmla="*/ 256230 h 258214"/>
              <a:gd name="connsiteX53" fmla="*/ 1344 w 251419"/>
              <a:gd name="connsiteY53" fmla="*/ 196351 h 258214"/>
              <a:gd name="connsiteX54" fmla="*/ 1344 w 251419"/>
              <a:gd name="connsiteY54" fmla="*/ 61747 h 258214"/>
              <a:gd name="connsiteX55" fmla="*/ 17490 w 251419"/>
              <a:gd name="connsiteY55" fmla="*/ 18829 h 258214"/>
              <a:gd name="connsiteX56" fmla="*/ 60666 w 251419"/>
              <a:gd name="connsiteY56" fmla="*/ 1366 h 258214"/>
              <a:gd name="connsiteX57" fmla="*/ 125566 w 251419"/>
              <a:gd name="connsiteY57" fmla="*/ 0 h 258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251419" h="258214">
                <a:moveTo>
                  <a:pt x="125974" y="95131"/>
                </a:moveTo>
                <a:cubicBezTo>
                  <a:pt x="142860" y="95294"/>
                  <a:pt x="156437" y="110638"/>
                  <a:pt x="156287" y="129406"/>
                </a:cubicBezTo>
                <a:cubicBezTo>
                  <a:pt x="156287" y="129460"/>
                  <a:pt x="156287" y="129515"/>
                  <a:pt x="156287" y="129569"/>
                </a:cubicBezTo>
                <a:cubicBezTo>
                  <a:pt x="156151" y="148228"/>
                  <a:pt x="142425" y="163232"/>
                  <a:pt x="125634" y="163082"/>
                </a:cubicBezTo>
                <a:cubicBezTo>
                  <a:pt x="125566" y="163082"/>
                  <a:pt x="125505" y="163082"/>
                  <a:pt x="125444" y="163082"/>
                </a:cubicBezTo>
                <a:cubicBezTo>
                  <a:pt x="108551" y="162912"/>
                  <a:pt x="94988" y="147576"/>
                  <a:pt x="95131" y="128808"/>
                </a:cubicBezTo>
                <a:cubicBezTo>
                  <a:pt x="95281" y="110047"/>
                  <a:pt x="109088" y="94968"/>
                  <a:pt x="125974" y="95131"/>
                </a:cubicBezTo>
                <a:close/>
                <a:moveTo>
                  <a:pt x="125111" y="81656"/>
                </a:moveTo>
                <a:cubicBezTo>
                  <a:pt x="97788" y="81812"/>
                  <a:pt x="75772" y="103135"/>
                  <a:pt x="75929" y="129290"/>
                </a:cubicBezTo>
                <a:cubicBezTo>
                  <a:pt x="76092" y="155444"/>
                  <a:pt x="98373" y="176516"/>
                  <a:pt x="125696" y="176359"/>
                </a:cubicBezTo>
                <a:cubicBezTo>
                  <a:pt x="153026" y="176210"/>
                  <a:pt x="175042" y="154880"/>
                  <a:pt x="174879" y="128733"/>
                </a:cubicBezTo>
                <a:cubicBezTo>
                  <a:pt x="174648" y="102660"/>
                  <a:pt x="152496" y="81649"/>
                  <a:pt x="125261" y="81656"/>
                </a:cubicBezTo>
                <a:cubicBezTo>
                  <a:pt x="125207" y="81656"/>
                  <a:pt x="125159" y="81656"/>
                  <a:pt x="125111" y="81656"/>
                </a:cubicBezTo>
                <a:close/>
                <a:moveTo>
                  <a:pt x="177203" y="68840"/>
                </a:moveTo>
                <a:cubicBezTo>
                  <a:pt x="171773" y="68732"/>
                  <a:pt x="166494" y="74548"/>
                  <a:pt x="166636" y="80181"/>
                </a:cubicBezTo>
                <a:cubicBezTo>
                  <a:pt x="166786" y="85808"/>
                  <a:pt x="171794" y="90945"/>
                  <a:pt x="177189" y="90863"/>
                </a:cubicBezTo>
                <a:cubicBezTo>
                  <a:pt x="182584" y="90789"/>
                  <a:pt x="187382" y="85590"/>
                  <a:pt x="187382" y="79903"/>
                </a:cubicBezTo>
                <a:cubicBezTo>
                  <a:pt x="187382" y="74270"/>
                  <a:pt x="182632" y="68949"/>
                  <a:pt x="177203" y="68840"/>
                </a:cubicBezTo>
                <a:close/>
                <a:moveTo>
                  <a:pt x="83294" y="54836"/>
                </a:moveTo>
                <a:cubicBezTo>
                  <a:pt x="111766" y="54170"/>
                  <a:pt x="140292" y="54231"/>
                  <a:pt x="168770" y="54836"/>
                </a:cubicBezTo>
                <a:cubicBezTo>
                  <a:pt x="188843" y="55257"/>
                  <a:pt x="201896" y="67094"/>
                  <a:pt x="202902" y="86420"/>
                </a:cubicBezTo>
                <a:cubicBezTo>
                  <a:pt x="204431" y="114606"/>
                  <a:pt x="203826" y="142873"/>
                  <a:pt x="203099" y="171093"/>
                </a:cubicBezTo>
                <a:cubicBezTo>
                  <a:pt x="203099" y="171684"/>
                  <a:pt x="202983" y="172255"/>
                  <a:pt x="202915" y="172833"/>
                </a:cubicBezTo>
                <a:cubicBezTo>
                  <a:pt x="200530" y="190439"/>
                  <a:pt x="189441" y="201053"/>
                  <a:pt x="171012" y="203261"/>
                </a:cubicBezTo>
                <a:cubicBezTo>
                  <a:pt x="168009" y="203635"/>
                  <a:pt x="164985" y="203832"/>
                  <a:pt x="161961" y="203852"/>
                </a:cubicBezTo>
                <a:cubicBezTo>
                  <a:pt x="137710" y="203852"/>
                  <a:pt x="113451" y="203852"/>
                  <a:pt x="89193" y="203852"/>
                </a:cubicBezTo>
                <a:cubicBezTo>
                  <a:pt x="85374" y="203873"/>
                  <a:pt x="81568" y="203560"/>
                  <a:pt x="77811" y="202915"/>
                </a:cubicBezTo>
                <a:cubicBezTo>
                  <a:pt x="58472" y="199401"/>
                  <a:pt x="48170" y="187266"/>
                  <a:pt x="47695" y="167138"/>
                </a:cubicBezTo>
                <a:cubicBezTo>
                  <a:pt x="47403" y="153997"/>
                  <a:pt x="47695" y="140835"/>
                  <a:pt x="47695" y="127686"/>
                </a:cubicBezTo>
                <a:lnTo>
                  <a:pt x="47634" y="127747"/>
                </a:lnTo>
                <a:cubicBezTo>
                  <a:pt x="47634" y="115305"/>
                  <a:pt x="47518" y="102986"/>
                  <a:pt x="47634" y="90619"/>
                </a:cubicBezTo>
                <a:cubicBezTo>
                  <a:pt x="47872" y="68718"/>
                  <a:pt x="60490" y="55461"/>
                  <a:pt x="83294" y="54836"/>
                </a:cubicBezTo>
                <a:close/>
                <a:moveTo>
                  <a:pt x="87153" y="34594"/>
                </a:moveTo>
                <a:cubicBezTo>
                  <a:pt x="54007" y="35172"/>
                  <a:pt x="34104" y="56209"/>
                  <a:pt x="33771" y="90273"/>
                </a:cubicBezTo>
                <a:cubicBezTo>
                  <a:pt x="33676" y="103157"/>
                  <a:pt x="33771" y="115972"/>
                  <a:pt x="33771" y="128917"/>
                </a:cubicBezTo>
                <a:lnTo>
                  <a:pt x="33805" y="128937"/>
                </a:lnTo>
                <a:cubicBezTo>
                  <a:pt x="33805" y="143438"/>
                  <a:pt x="33295" y="157952"/>
                  <a:pt x="33893" y="172419"/>
                </a:cubicBezTo>
                <a:cubicBezTo>
                  <a:pt x="35123" y="201706"/>
                  <a:pt x="53531" y="221772"/>
                  <a:pt x="81975" y="223267"/>
                </a:cubicBezTo>
                <a:cubicBezTo>
                  <a:pt x="111106" y="224803"/>
                  <a:pt x="140352" y="224701"/>
                  <a:pt x="169503" y="223267"/>
                </a:cubicBezTo>
                <a:cubicBezTo>
                  <a:pt x="189800" y="222241"/>
                  <a:pt x="205075" y="211776"/>
                  <a:pt x="213325" y="192077"/>
                </a:cubicBezTo>
                <a:cubicBezTo>
                  <a:pt x="216736" y="183903"/>
                  <a:pt x="218462" y="175083"/>
                  <a:pt x="218380" y="166188"/>
                </a:cubicBezTo>
                <a:cubicBezTo>
                  <a:pt x="218244" y="140638"/>
                  <a:pt x="218210" y="115068"/>
                  <a:pt x="217674" y="89498"/>
                </a:cubicBezTo>
                <a:cubicBezTo>
                  <a:pt x="217042" y="55625"/>
                  <a:pt x="197044" y="35144"/>
                  <a:pt x="164128" y="34594"/>
                </a:cubicBezTo>
                <a:cubicBezTo>
                  <a:pt x="138463" y="34125"/>
                  <a:pt x="112805" y="34125"/>
                  <a:pt x="87153" y="34594"/>
                </a:cubicBezTo>
                <a:close/>
                <a:moveTo>
                  <a:pt x="125566" y="0"/>
                </a:moveTo>
                <a:cubicBezTo>
                  <a:pt x="147201" y="0"/>
                  <a:pt x="168837" y="455"/>
                  <a:pt x="190480" y="1366"/>
                </a:cubicBezTo>
                <a:cubicBezTo>
                  <a:pt x="204763" y="1950"/>
                  <a:pt x="218414" y="5416"/>
                  <a:pt x="229850" y="15010"/>
                </a:cubicBezTo>
                <a:cubicBezTo>
                  <a:pt x="244317" y="27180"/>
                  <a:pt x="249325" y="43944"/>
                  <a:pt x="250086" y="62114"/>
                </a:cubicBezTo>
                <a:cubicBezTo>
                  <a:pt x="251928" y="106765"/>
                  <a:pt x="251799" y="151442"/>
                  <a:pt x="250086" y="196107"/>
                </a:cubicBezTo>
                <a:cubicBezTo>
                  <a:pt x="249624" y="208487"/>
                  <a:pt x="247042" y="220515"/>
                  <a:pt x="240444" y="231129"/>
                </a:cubicBezTo>
                <a:cubicBezTo>
                  <a:pt x="228743" y="249979"/>
                  <a:pt x="210525" y="255917"/>
                  <a:pt x="190051" y="257120"/>
                </a:cubicBezTo>
                <a:cubicBezTo>
                  <a:pt x="168728" y="258296"/>
                  <a:pt x="147140" y="258166"/>
                  <a:pt x="125593" y="258071"/>
                </a:cubicBezTo>
                <a:cubicBezTo>
                  <a:pt x="101899" y="257942"/>
                  <a:pt x="78116" y="259158"/>
                  <a:pt x="54571" y="256230"/>
                </a:cubicBezTo>
                <a:cubicBezTo>
                  <a:pt x="20683" y="252017"/>
                  <a:pt x="2744" y="231550"/>
                  <a:pt x="1344" y="196351"/>
                </a:cubicBezTo>
                <a:cubicBezTo>
                  <a:pt x="-449" y="151470"/>
                  <a:pt x="-449" y="106602"/>
                  <a:pt x="1344" y="61747"/>
                </a:cubicBezTo>
                <a:cubicBezTo>
                  <a:pt x="2004" y="45792"/>
                  <a:pt x="6067" y="30755"/>
                  <a:pt x="17490" y="18829"/>
                </a:cubicBezTo>
                <a:cubicBezTo>
                  <a:pt x="29327" y="6387"/>
                  <a:pt x="44514" y="2066"/>
                  <a:pt x="60666" y="1366"/>
                </a:cubicBezTo>
                <a:cubicBezTo>
                  <a:pt x="82301" y="455"/>
                  <a:pt x="103930" y="0"/>
                  <a:pt x="125566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 </a:t>
            </a:r>
            <a:endParaRPr lang="en-AU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A40339E3-2BC2-4DF1-B88F-7DF041C1FD3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274017" y="4796544"/>
            <a:ext cx="258194" cy="258201"/>
          </a:xfrm>
          <a:custGeom>
            <a:avLst/>
            <a:gdLst>
              <a:gd name="connsiteX0" fmla="*/ 45887 w 258194"/>
              <a:gd name="connsiteY0" fmla="*/ 94832 h 258201"/>
              <a:gd name="connsiteX1" fmla="*/ 37312 w 258194"/>
              <a:gd name="connsiteY1" fmla="*/ 103408 h 258201"/>
              <a:gd name="connsiteX2" fmla="*/ 37312 w 258194"/>
              <a:gd name="connsiteY2" fmla="*/ 221344 h 258201"/>
              <a:gd name="connsiteX3" fmla="*/ 45745 w 258194"/>
              <a:gd name="connsiteY3" fmla="*/ 229777 h 258201"/>
              <a:gd name="connsiteX4" fmla="*/ 70968 w 258194"/>
              <a:gd name="connsiteY4" fmla="*/ 229777 h 258201"/>
              <a:gd name="connsiteX5" fmla="*/ 79863 w 258194"/>
              <a:gd name="connsiteY5" fmla="*/ 220834 h 258201"/>
              <a:gd name="connsiteX6" fmla="*/ 79876 w 258194"/>
              <a:gd name="connsiteY6" fmla="*/ 162363 h 258201"/>
              <a:gd name="connsiteX7" fmla="*/ 79876 w 258194"/>
              <a:gd name="connsiteY7" fmla="*/ 103136 h 258201"/>
              <a:gd name="connsiteX8" fmla="*/ 71614 w 258194"/>
              <a:gd name="connsiteY8" fmla="*/ 94832 h 258201"/>
              <a:gd name="connsiteX9" fmla="*/ 45887 w 258194"/>
              <a:gd name="connsiteY9" fmla="*/ 94832 h 258201"/>
              <a:gd name="connsiteX10" fmla="*/ 171617 w 258194"/>
              <a:gd name="connsiteY10" fmla="*/ 93535 h 258201"/>
              <a:gd name="connsiteX11" fmla="*/ 152374 w 258194"/>
              <a:gd name="connsiteY11" fmla="*/ 100466 h 258201"/>
              <a:gd name="connsiteX12" fmla="*/ 141630 w 258194"/>
              <a:gd name="connsiteY12" fmla="*/ 110556 h 258201"/>
              <a:gd name="connsiteX13" fmla="*/ 141630 w 258194"/>
              <a:gd name="connsiteY13" fmla="*/ 102287 h 258201"/>
              <a:gd name="connsiteX14" fmla="*/ 134156 w 258194"/>
              <a:gd name="connsiteY14" fmla="*/ 94832 h 258201"/>
              <a:gd name="connsiteX15" fmla="*/ 106921 w 258194"/>
              <a:gd name="connsiteY15" fmla="*/ 94832 h 258201"/>
              <a:gd name="connsiteX16" fmla="*/ 99025 w 258194"/>
              <a:gd name="connsiteY16" fmla="*/ 102627 h 258201"/>
              <a:gd name="connsiteX17" fmla="*/ 99025 w 258194"/>
              <a:gd name="connsiteY17" fmla="*/ 221888 h 258201"/>
              <a:gd name="connsiteX18" fmla="*/ 106833 w 258194"/>
              <a:gd name="connsiteY18" fmla="*/ 229770 h 258201"/>
              <a:gd name="connsiteX19" fmla="*/ 133306 w 258194"/>
              <a:gd name="connsiteY19" fmla="*/ 229770 h 258201"/>
              <a:gd name="connsiteX20" fmla="*/ 141630 w 258194"/>
              <a:gd name="connsiteY20" fmla="*/ 221391 h 258201"/>
              <a:gd name="connsiteX21" fmla="*/ 141671 w 258194"/>
              <a:gd name="connsiteY21" fmla="*/ 159617 h 258201"/>
              <a:gd name="connsiteX22" fmla="*/ 149085 w 258194"/>
              <a:gd name="connsiteY22" fmla="*/ 136786 h 258201"/>
              <a:gd name="connsiteX23" fmla="*/ 184902 w 258194"/>
              <a:gd name="connsiteY23" fmla="*/ 142412 h 258201"/>
              <a:gd name="connsiteX24" fmla="*/ 187579 w 258194"/>
              <a:gd name="connsiteY24" fmla="*/ 158985 h 258201"/>
              <a:gd name="connsiteX25" fmla="*/ 187579 w 258194"/>
              <a:gd name="connsiteY25" fmla="*/ 222268 h 258201"/>
              <a:gd name="connsiteX26" fmla="*/ 194952 w 258194"/>
              <a:gd name="connsiteY26" fmla="*/ 229750 h 258201"/>
              <a:gd name="connsiteX27" fmla="*/ 223702 w 258194"/>
              <a:gd name="connsiteY27" fmla="*/ 229750 h 258201"/>
              <a:gd name="connsiteX28" fmla="*/ 231074 w 258194"/>
              <a:gd name="connsiteY28" fmla="*/ 222282 h 258201"/>
              <a:gd name="connsiteX29" fmla="*/ 230966 w 258194"/>
              <a:gd name="connsiteY29" fmla="*/ 154956 h 258201"/>
              <a:gd name="connsiteX30" fmla="*/ 225414 w 258194"/>
              <a:gd name="connsiteY30" fmla="*/ 120321 h 258201"/>
              <a:gd name="connsiteX31" fmla="*/ 198594 w 258194"/>
              <a:gd name="connsiteY31" fmla="*/ 95050 h 258201"/>
              <a:gd name="connsiteX32" fmla="*/ 171617 w 258194"/>
              <a:gd name="connsiteY32" fmla="*/ 93535 h 258201"/>
              <a:gd name="connsiteX33" fmla="*/ 58560 w 258194"/>
              <a:gd name="connsiteY33" fmla="*/ 28465 h 258201"/>
              <a:gd name="connsiteX34" fmla="*/ 31203 w 258194"/>
              <a:gd name="connsiteY34" fmla="*/ 56005 h 258201"/>
              <a:gd name="connsiteX35" fmla="*/ 31203 w 258194"/>
              <a:gd name="connsiteY35" fmla="*/ 56128 h 258201"/>
              <a:gd name="connsiteX36" fmla="*/ 58744 w 258194"/>
              <a:gd name="connsiteY36" fmla="*/ 83369 h 258201"/>
              <a:gd name="connsiteX37" fmla="*/ 86101 w 258194"/>
              <a:gd name="connsiteY37" fmla="*/ 55829 h 258201"/>
              <a:gd name="connsiteX38" fmla="*/ 58560 w 258194"/>
              <a:gd name="connsiteY38" fmla="*/ 28465 h 258201"/>
              <a:gd name="connsiteX39" fmla="*/ 18150 w 258194"/>
              <a:gd name="connsiteY39" fmla="*/ 0 h 258201"/>
              <a:gd name="connsiteX40" fmla="*/ 240044 w 258194"/>
              <a:gd name="connsiteY40" fmla="*/ 0 h 258201"/>
              <a:gd name="connsiteX41" fmla="*/ 241369 w 258194"/>
              <a:gd name="connsiteY41" fmla="*/ 1006 h 258201"/>
              <a:gd name="connsiteX42" fmla="*/ 257188 w 258194"/>
              <a:gd name="connsiteY42" fmla="*/ 16825 h 258201"/>
              <a:gd name="connsiteX43" fmla="*/ 258194 w 258194"/>
              <a:gd name="connsiteY43" fmla="*/ 18150 h 258201"/>
              <a:gd name="connsiteX44" fmla="*/ 258194 w 258194"/>
              <a:gd name="connsiteY44" fmla="*/ 240044 h 258201"/>
              <a:gd name="connsiteX45" fmla="*/ 257188 w 258194"/>
              <a:gd name="connsiteY45" fmla="*/ 241376 h 258201"/>
              <a:gd name="connsiteX46" fmla="*/ 241369 w 258194"/>
              <a:gd name="connsiteY46" fmla="*/ 257188 h 258201"/>
              <a:gd name="connsiteX47" fmla="*/ 240044 w 258194"/>
              <a:gd name="connsiteY47" fmla="*/ 258201 h 258201"/>
              <a:gd name="connsiteX48" fmla="*/ 18157 w 258194"/>
              <a:gd name="connsiteY48" fmla="*/ 258201 h 258201"/>
              <a:gd name="connsiteX49" fmla="*/ 16831 w 258194"/>
              <a:gd name="connsiteY49" fmla="*/ 257188 h 258201"/>
              <a:gd name="connsiteX50" fmla="*/ 1012 w 258194"/>
              <a:gd name="connsiteY50" fmla="*/ 241376 h 258201"/>
              <a:gd name="connsiteX51" fmla="*/ 0 w 258194"/>
              <a:gd name="connsiteY51" fmla="*/ 240044 h 258201"/>
              <a:gd name="connsiteX52" fmla="*/ 0 w 258194"/>
              <a:gd name="connsiteY52" fmla="*/ 18150 h 258201"/>
              <a:gd name="connsiteX53" fmla="*/ 1006 w 258194"/>
              <a:gd name="connsiteY53" fmla="*/ 16825 h 258201"/>
              <a:gd name="connsiteX54" fmla="*/ 16825 w 258194"/>
              <a:gd name="connsiteY54" fmla="*/ 1006 h 258201"/>
              <a:gd name="connsiteX55" fmla="*/ 18150 w 258194"/>
              <a:gd name="connsiteY55" fmla="*/ 0 h 258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258194" h="258201">
                <a:moveTo>
                  <a:pt x="45887" y="94832"/>
                </a:moveTo>
                <a:cubicBezTo>
                  <a:pt x="39840" y="94832"/>
                  <a:pt x="37312" y="97320"/>
                  <a:pt x="37312" y="103408"/>
                </a:cubicBezTo>
                <a:cubicBezTo>
                  <a:pt x="37312" y="142718"/>
                  <a:pt x="37312" y="182027"/>
                  <a:pt x="37312" y="221344"/>
                </a:cubicBezTo>
                <a:cubicBezTo>
                  <a:pt x="37312" y="227269"/>
                  <a:pt x="39799" y="229763"/>
                  <a:pt x="45745" y="229777"/>
                </a:cubicBezTo>
                <a:cubicBezTo>
                  <a:pt x="54150" y="229797"/>
                  <a:pt x="62556" y="229797"/>
                  <a:pt x="70968" y="229777"/>
                </a:cubicBezTo>
                <a:cubicBezTo>
                  <a:pt x="77627" y="229777"/>
                  <a:pt x="79863" y="227527"/>
                  <a:pt x="79863" y="220834"/>
                </a:cubicBezTo>
                <a:cubicBezTo>
                  <a:pt x="79876" y="201346"/>
                  <a:pt x="79883" y="181851"/>
                  <a:pt x="79876" y="162363"/>
                </a:cubicBezTo>
                <a:cubicBezTo>
                  <a:pt x="79876" y="142623"/>
                  <a:pt x="79876" y="122883"/>
                  <a:pt x="79876" y="103136"/>
                </a:cubicBezTo>
                <a:cubicBezTo>
                  <a:pt x="79876" y="97333"/>
                  <a:pt x="77356" y="94840"/>
                  <a:pt x="71614" y="94832"/>
                </a:cubicBezTo>
                <a:cubicBezTo>
                  <a:pt x="63045" y="94832"/>
                  <a:pt x="54470" y="94832"/>
                  <a:pt x="45887" y="94832"/>
                </a:cubicBezTo>
                <a:close/>
                <a:moveTo>
                  <a:pt x="171617" y="93535"/>
                </a:moveTo>
                <a:cubicBezTo>
                  <a:pt x="164686" y="94432"/>
                  <a:pt x="158197" y="96511"/>
                  <a:pt x="152374" y="100466"/>
                </a:cubicBezTo>
                <a:cubicBezTo>
                  <a:pt x="148317" y="103231"/>
                  <a:pt x="145076" y="106826"/>
                  <a:pt x="141630" y="110556"/>
                </a:cubicBezTo>
                <a:cubicBezTo>
                  <a:pt x="141630" y="107798"/>
                  <a:pt x="141630" y="105046"/>
                  <a:pt x="141630" y="102287"/>
                </a:cubicBezTo>
                <a:cubicBezTo>
                  <a:pt x="141583" y="97394"/>
                  <a:pt x="139055" y="94846"/>
                  <a:pt x="134156" y="94832"/>
                </a:cubicBezTo>
                <a:cubicBezTo>
                  <a:pt x="125078" y="94812"/>
                  <a:pt x="115999" y="94812"/>
                  <a:pt x="106921" y="94832"/>
                </a:cubicBezTo>
                <a:cubicBezTo>
                  <a:pt x="101512" y="94832"/>
                  <a:pt x="99025" y="97265"/>
                  <a:pt x="99025" y="102627"/>
                </a:cubicBezTo>
                <a:cubicBezTo>
                  <a:pt x="99025" y="142378"/>
                  <a:pt x="99025" y="182129"/>
                  <a:pt x="99025" y="221888"/>
                </a:cubicBezTo>
                <a:cubicBezTo>
                  <a:pt x="99025" y="227330"/>
                  <a:pt x="101431" y="229750"/>
                  <a:pt x="106833" y="229770"/>
                </a:cubicBezTo>
                <a:cubicBezTo>
                  <a:pt x="115659" y="229790"/>
                  <a:pt x="124480" y="229790"/>
                  <a:pt x="133306" y="229770"/>
                </a:cubicBezTo>
                <a:cubicBezTo>
                  <a:pt x="139402" y="229770"/>
                  <a:pt x="141624" y="227514"/>
                  <a:pt x="141630" y="221391"/>
                </a:cubicBezTo>
                <a:cubicBezTo>
                  <a:pt x="141630" y="200802"/>
                  <a:pt x="141549" y="180206"/>
                  <a:pt x="141671" y="159617"/>
                </a:cubicBezTo>
                <a:cubicBezTo>
                  <a:pt x="141719" y="151286"/>
                  <a:pt x="143981" y="143567"/>
                  <a:pt x="149085" y="136786"/>
                </a:cubicBezTo>
                <a:cubicBezTo>
                  <a:pt x="156919" y="126376"/>
                  <a:pt x="178983" y="125900"/>
                  <a:pt x="184902" y="142412"/>
                </a:cubicBezTo>
                <a:cubicBezTo>
                  <a:pt x="186743" y="147739"/>
                  <a:pt x="187647" y="153345"/>
                  <a:pt x="187579" y="158985"/>
                </a:cubicBezTo>
                <a:cubicBezTo>
                  <a:pt x="187633" y="180077"/>
                  <a:pt x="187579" y="201176"/>
                  <a:pt x="187579" y="222268"/>
                </a:cubicBezTo>
                <a:cubicBezTo>
                  <a:pt x="187579" y="227242"/>
                  <a:pt x="189984" y="229729"/>
                  <a:pt x="194952" y="229750"/>
                </a:cubicBezTo>
                <a:cubicBezTo>
                  <a:pt x="204533" y="229797"/>
                  <a:pt x="214114" y="229797"/>
                  <a:pt x="223702" y="229750"/>
                </a:cubicBezTo>
                <a:cubicBezTo>
                  <a:pt x="228676" y="229750"/>
                  <a:pt x="231074" y="227276"/>
                  <a:pt x="231074" y="222282"/>
                </a:cubicBezTo>
                <a:cubicBezTo>
                  <a:pt x="231074" y="199837"/>
                  <a:pt x="231156" y="177387"/>
                  <a:pt x="230966" y="154956"/>
                </a:cubicBezTo>
                <a:cubicBezTo>
                  <a:pt x="230864" y="143166"/>
                  <a:pt x="229811" y="131452"/>
                  <a:pt x="225414" y="120321"/>
                </a:cubicBezTo>
                <a:cubicBezTo>
                  <a:pt x="220433" y="107709"/>
                  <a:pt x="211878" y="98842"/>
                  <a:pt x="198594" y="95050"/>
                </a:cubicBezTo>
                <a:cubicBezTo>
                  <a:pt x="189726" y="92522"/>
                  <a:pt x="180702" y="92359"/>
                  <a:pt x="171617" y="93535"/>
                </a:cubicBezTo>
                <a:close/>
                <a:moveTo>
                  <a:pt x="58560" y="28465"/>
                </a:moveTo>
                <a:cubicBezTo>
                  <a:pt x="43400" y="28513"/>
                  <a:pt x="31149" y="40846"/>
                  <a:pt x="31203" y="56005"/>
                </a:cubicBezTo>
                <a:cubicBezTo>
                  <a:pt x="31203" y="56046"/>
                  <a:pt x="31203" y="56087"/>
                  <a:pt x="31203" y="56128"/>
                </a:cubicBezTo>
                <a:cubicBezTo>
                  <a:pt x="31332" y="71233"/>
                  <a:pt x="43638" y="83403"/>
                  <a:pt x="58744" y="83369"/>
                </a:cubicBezTo>
                <a:cubicBezTo>
                  <a:pt x="73904" y="83322"/>
                  <a:pt x="86155" y="70989"/>
                  <a:pt x="86101" y="55829"/>
                </a:cubicBezTo>
                <a:cubicBezTo>
                  <a:pt x="86053" y="40662"/>
                  <a:pt x="73720" y="28417"/>
                  <a:pt x="58560" y="28465"/>
                </a:cubicBezTo>
                <a:close/>
                <a:moveTo>
                  <a:pt x="18150" y="0"/>
                </a:moveTo>
                <a:lnTo>
                  <a:pt x="240044" y="0"/>
                </a:lnTo>
                <a:cubicBezTo>
                  <a:pt x="239996" y="965"/>
                  <a:pt x="240839" y="843"/>
                  <a:pt x="241369" y="1006"/>
                </a:cubicBezTo>
                <a:cubicBezTo>
                  <a:pt x="249387" y="3540"/>
                  <a:pt x="254653" y="8813"/>
                  <a:pt x="257188" y="16825"/>
                </a:cubicBezTo>
                <a:cubicBezTo>
                  <a:pt x="257358" y="17355"/>
                  <a:pt x="257229" y="18198"/>
                  <a:pt x="258194" y="18150"/>
                </a:cubicBezTo>
                <a:lnTo>
                  <a:pt x="258194" y="240044"/>
                </a:lnTo>
                <a:cubicBezTo>
                  <a:pt x="257222" y="240003"/>
                  <a:pt x="257351" y="240846"/>
                  <a:pt x="257188" y="241376"/>
                </a:cubicBezTo>
                <a:cubicBezTo>
                  <a:pt x="254647" y="249394"/>
                  <a:pt x="249380" y="254661"/>
                  <a:pt x="241369" y="257188"/>
                </a:cubicBezTo>
                <a:cubicBezTo>
                  <a:pt x="240866" y="257358"/>
                  <a:pt x="239996" y="257236"/>
                  <a:pt x="240044" y="258201"/>
                </a:cubicBezTo>
                <a:lnTo>
                  <a:pt x="18157" y="258201"/>
                </a:lnTo>
                <a:cubicBezTo>
                  <a:pt x="18197" y="257229"/>
                  <a:pt x="17361" y="257358"/>
                  <a:pt x="16831" y="257188"/>
                </a:cubicBezTo>
                <a:cubicBezTo>
                  <a:pt x="8813" y="254653"/>
                  <a:pt x="3540" y="249380"/>
                  <a:pt x="1012" y="241376"/>
                </a:cubicBezTo>
                <a:cubicBezTo>
                  <a:pt x="843" y="240860"/>
                  <a:pt x="972" y="240003"/>
                  <a:pt x="0" y="240044"/>
                </a:cubicBezTo>
                <a:lnTo>
                  <a:pt x="0" y="18150"/>
                </a:lnTo>
                <a:cubicBezTo>
                  <a:pt x="972" y="18198"/>
                  <a:pt x="843" y="17355"/>
                  <a:pt x="1006" y="16825"/>
                </a:cubicBezTo>
                <a:cubicBezTo>
                  <a:pt x="3547" y="8807"/>
                  <a:pt x="8813" y="3534"/>
                  <a:pt x="16825" y="1006"/>
                </a:cubicBezTo>
                <a:cubicBezTo>
                  <a:pt x="17355" y="836"/>
                  <a:pt x="18197" y="965"/>
                  <a:pt x="18150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 </a:t>
            </a:r>
            <a:endParaRPr lang="en-AU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AAF70255-159E-4A2A-9499-827B8744C60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807957" y="4826348"/>
            <a:ext cx="295956" cy="207384"/>
          </a:xfrm>
          <a:custGeom>
            <a:avLst/>
            <a:gdLst>
              <a:gd name="connsiteX0" fmla="*/ 118814 w 295956"/>
              <a:gd name="connsiteY0" fmla="*/ 60487 h 207384"/>
              <a:gd name="connsiteX1" fmla="*/ 118814 w 295956"/>
              <a:gd name="connsiteY1" fmla="*/ 147977 h 207384"/>
              <a:gd name="connsiteX2" fmla="*/ 195503 w 295956"/>
              <a:gd name="connsiteY2" fmla="*/ 104772 h 207384"/>
              <a:gd name="connsiteX3" fmla="*/ 147978 w 295956"/>
              <a:gd name="connsiteY3" fmla="*/ 0 h 207384"/>
              <a:gd name="connsiteX4" fmla="*/ 263551 w 295956"/>
              <a:gd name="connsiteY4" fmla="*/ 6480 h 207384"/>
              <a:gd name="connsiteX5" fmla="*/ 289475 w 295956"/>
              <a:gd name="connsiteY5" fmla="*/ 32403 h 207384"/>
              <a:gd name="connsiteX6" fmla="*/ 295956 w 295956"/>
              <a:gd name="connsiteY6" fmla="*/ 103692 h 207384"/>
              <a:gd name="connsiteX7" fmla="*/ 289475 w 295956"/>
              <a:gd name="connsiteY7" fmla="*/ 174980 h 207384"/>
              <a:gd name="connsiteX8" fmla="*/ 263551 w 295956"/>
              <a:gd name="connsiteY8" fmla="*/ 200903 h 207384"/>
              <a:gd name="connsiteX9" fmla="*/ 147978 w 295956"/>
              <a:gd name="connsiteY9" fmla="*/ 207384 h 207384"/>
              <a:gd name="connsiteX10" fmla="*/ 32404 w 295956"/>
              <a:gd name="connsiteY10" fmla="*/ 200903 h 207384"/>
              <a:gd name="connsiteX11" fmla="*/ 6480 w 295956"/>
              <a:gd name="connsiteY11" fmla="*/ 174980 h 207384"/>
              <a:gd name="connsiteX12" fmla="*/ 0 w 295956"/>
              <a:gd name="connsiteY12" fmla="*/ 103692 h 207384"/>
              <a:gd name="connsiteX13" fmla="*/ 6480 w 295956"/>
              <a:gd name="connsiteY13" fmla="*/ 32403 h 207384"/>
              <a:gd name="connsiteX14" fmla="*/ 32404 w 295956"/>
              <a:gd name="connsiteY14" fmla="*/ 6480 h 207384"/>
              <a:gd name="connsiteX15" fmla="*/ 147978 w 295956"/>
              <a:gd name="connsiteY15" fmla="*/ 0 h 207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95956" h="207384">
                <a:moveTo>
                  <a:pt x="118814" y="60487"/>
                </a:moveTo>
                <a:lnTo>
                  <a:pt x="118814" y="147977"/>
                </a:lnTo>
                <a:lnTo>
                  <a:pt x="195503" y="104772"/>
                </a:lnTo>
                <a:close/>
                <a:moveTo>
                  <a:pt x="147978" y="0"/>
                </a:moveTo>
                <a:cubicBezTo>
                  <a:pt x="147978" y="0"/>
                  <a:pt x="240868" y="0"/>
                  <a:pt x="263551" y="6480"/>
                </a:cubicBezTo>
                <a:cubicBezTo>
                  <a:pt x="276512" y="9721"/>
                  <a:pt x="286234" y="19442"/>
                  <a:pt x="289475" y="32403"/>
                </a:cubicBezTo>
                <a:cubicBezTo>
                  <a:pt x="295956" y="55086"/>
                  <a:pt x="295956" y="103692"/>
                  <a:pt x="295956" y="103692"/>
                </a:cubicBezTo>
                <a:cubicBezTo>
                  <a:pt x="295956" y="103692"/>
                  <a:pt x="295956" y="152297"/>
                  <a:pt x="289475" y="174980"/>
                </a:cubicBezTo>
                <a:cubicBezTo>
                  <a:pt x="286234" y="187941"/>
                  <a:pt x="276512" y="197662"/>
                  <a:pt x="263551" y="200903"/>
                </a:cubicBezTo>
                <a:cubicBezTo>
                  <a:pt x="239789" y="207384"/>
                  <a:pt x="147978" y="207384"/>
                  <a:pt x="147978" y="207384"/>
                </a:cubicBezTo>
                <a:cubicBezTo>
                  <a:pt x="147978" y="207384"/>
                  <a:pt x="55086" y="207384"/>
                  <a:pt x="32404" y="200903"/>
                </a:cubicBezTo>
                <a:cubicBezTo>
                  <a:pt x="19442" y="197662"/>
                  <a:pt x="9721" y="187941"/>
                  <a:pt x="6480" y="174980"/>
                </a:cubicBezTo>
                <a:cubicBezTo>
                  <a:pt x="0" y="152297"/>
                  <a:pt x="0" y="103692"/>
                  <a:pt x="0" y="103692"/>
                </a:cubicBezTo>
                <a:cubicBezTo>
                  <a:pt x="0" y="103692"/>
                  <a:pt x="0" y="55086"/>
                  <a:pt x="6480" y="32403"/>
                </a:cubicBezTo>
                <a:cubicBezTo>
                  <a:pt x="9721" y="19442"/>
                  <a:pt x="19442" y="9721"/>
                  <a:pt x="32404" y="6480"/>
                </a:cubicBezTo>
                <a:cubicBezTo>
                  <a:pt x="56166" y="0"/>
                  <a:pt x="147978" y="0"/>
                  <a:pt x="147978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 </a:t>
            </a:r>
            <a:endParaRPr lang="en-AU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49CA893B-E6B7-B8EF-95BC-43DF61BAD720}"/>
              </a:ext>
            </a:extLst>
          </p:cNvPr>
          <p:cNvSpPr txBox="1">
            <a:spLocks/>
          </p:cNvSpPr>
          <p:nvPr userDrawn="1"/>
        </p:nvSpPr>
        <p:spPr bwMode="white">
          <a:xfrm>
            <a:off x="2714281" y="5367438"/>
            <a:ext cx="814325" cy="123111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None/>
              <a:defRPr lang="en-US" sz="1400" b="0" kern="1200" spc="0" baseline="0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  <a:lvl2pPr marL="612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793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Clr>
                <a:schemeClr val="accent1"/>
              </a:buClr>
              <a:buSzPct val="120000"/>
              <a:buFont typeface="Arial" panose="020B0604020202020204" pitchFamily="34" charset="0"/>
              <a:buChar char="•"/>
              <a:defRPr lang="en-US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200" indent="-277813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Font typeface="DM Sans" pitchFamily="2" charset="0"/>
              <a:buChar char="–"/>
              <a:defRPr lang="en-US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3900" indent="-2667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Arial" pitchFamily="34" charset="0"/>
              <a:buNone/>
              <a:defRPr lang="en-AU" sz="1600" b="0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800"/>
              <a:t>CRICOS 00025B</a:t>
            </a:r>
            <a:endParaRPr lang="en-US" sz="80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BDA1BC6-57D4-AB05-9DAA-6A724E33FFE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14000" y="360000"/>
            <a:ext cx="1512000" cy="396444"/>
          </a:xfrm>
          <a:prstGeom prst="rect">
            <a:avLst/>
          </a:prstGeom>
        </p:spPr>
      </p:pic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7E7DBE68-C9B2-5E04-9759-B580B9B9B6F9}"/>
              </a:ext>
            </a:extLst>
          </p:cNvPr>
          <p:cNvSpPr txBox="1">
            <a:spLocks/>
          </p:cNvSpPr>
          <p:nvPr userDrawn="1"/>
        </p:nvSpPr>
        <p:spPr bwMode="white">
          <a:xfrm>
            <a:off x="2711606" y="5313782"/>
            <a:ext cx="1785745" cy="123111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None/>
              <a:defRPr lang="en-US" sz="1400" b="0" kern="1200" spc="0" baseline="0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  <a:lvl2pPr marL="612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793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Clr>
                <a:schemeClr val="accent1"/>
              </a:buClr>
              <a:buSzPct val="120000"/>
              <a:buFont typeface="Arial" panose="020B0604020202020204" pitchFamily="34" charset="0"/>
              <a:buChar char="•"/>
              <a:defRPr lang="en-US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200" indent="-277813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Font typeface="DM Sans" pitchFamily="2" charset="0"/>
              <a:buChar char="–"/>
              <a:defRPr lang="en-US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3900" indent="-2667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Arial" pitchFamily="34" charset="0"/>
              <a:buNone/>
              <a:defRPr lang="en-AU" sz="1600" b="0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800"/>
              <a:t>CRICOS 00025B • TEQSA PRV12080 </a:t>
            </a:r>
          </a:p>
        </p:txBody>
      </p:sp>
    </p:spTree>
    <p:extLst>
      <p:ext uri="{BB962C8B-B14F-4D97-AF65-F5344CB8AC3E}">
        <p14:creationId xmlns:p14="http://schemas.microsoft.com/office/powerpoint/2010/main" val="89267524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9EE8B-9737-4CD0-834C-9321616FE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07EFFC-A8F6-46B6-82DB-6FB3399678B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1037509-88E8-46BB-B6E5-FC65A58ADE6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2607238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Brande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9933EA7-FE92-4C6D-8733-61E671888999}"/>
              </a:ext>
            </a:extLst>
          </p:cNvPr>
          <p:cNvSpPr/>
          <p:nvPr userDrawn="1"/>
        </p:nvSpPr>
        <p:spPr bwMode="white">
          <a:xfrm>
            <a:off x="2" y="-27384"/>
            <a:ext cx="12191999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F016725-1C5D-4F6E-900B-3580ED1B4E0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7FE64C-392C-4148-996C-A5BCCCAC7BD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03EC6B-DCAC-6CBC-8ED2-C5FC949EF83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14000" y="360000"/>
            <a:ext cx="1512000" cy="39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1386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4DB10F3-61E9-4E77-9DC7-82D405E3EBBB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DB2C94B-2557-442B-9A14-97C40CD6AB8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95326" y="1700213"/>
            <a:ext cx="10801350" cy="4608512"/>
          </a:xfrm>
          <a:prstGeom prst="rect">
            <a:avLst/>
          </a:prstGeo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spcBef>
                <a:spcPts val="1200"/>
              </a:spcBef>
              <a:defRPr lang="en-US" dirty="0"/>
            </a:lvl5pPr>
            <a:lvl6pPr>
              <a:defRPr lang="en-AU" dirty="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184708F-CDEB-4FFB-9113-878D6AE04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766B75CD-5CD6-4D07-B08A-ACCB61480F5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#[Hashtag text]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DB8A7-6976-473B-BF64-0813975EEBB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E6DF7-2887-45E5-8CD1-2FCDFD70911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5099731-84D7-49CC-91E0-CE4B0734675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646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4DB10F3-61E9-4E77-9DC7-82D405E3EBBB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DB2C94B-2557-442B-9A14-97C40CD6AB8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95326" y="1700213"/>
            <a:ext cx="10801350" cy="4608512"/>
          </a:xfrm>
          <a:prstGeom prst="rect">
            <a:avLst/>
          </a:prstGeo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spcBef>
                <a:spcPts val="1200"/>
              </a:spcBef>
              <a:defRPr lang="en-US" dirty="0"/>
            </a:lvl5pPr>
            <a:lvl6pPr>
              <a:defRPr lang="en-AU" dirty="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184708F-CDEB-4FFB-9113-878D6AE04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E6DF7-2887-45E5-8CD1-2FCDFD70911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5099731-84D7-49CC-91E0-CE4B0734675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14" name="Date Placeholder 2">
            <a:extLst>
              <a:ext uri="{FF2B5EF4-FFF2-40B4-BE49-F238E27FC236}">
                <a16:creationId xmlns:a16="http://schemas.microsoft.com/office/drawing/2014/main" id="{59BA0F0A-82FA-4477-B553-959A8EFB7E8F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white">
          <a:xfrm>
            <a:off x="695325" y="151136"/>
            <a:ext cx="3384549" cy="2412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lnSpc>
                <a:spcPct val="80000"/>
              </a:lnSpc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Chemical and Process Engineering Design Project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9237545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4DB10F3-61E9-4E77-9DC7-82D405E3EBBB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DB2C94B-2557-442B-9A14-97C40CD6AB8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95326" y="1700213"/>
            <a:ext cx="10801350" cy="4608512"/>
          </a:xfrm>
          <a:prstGeom prst="rect">
            <a:avLst/>
          </a:prstGeo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spcBef>
                <a:spcPts val="1200"/>
              </a:spcBef>
              <a:defRPr lang="en-US" dirty="0"/>
            </a:lvl5pPr>
            <a:lvl6pPr>
              <a:defRPr lang="en-AU" dirty="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184708F-CDEB-4FFB-9113-878D6AE04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766B75CD-5CD6-4D07-B08A-ACCB61480F5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#[Hashtag text]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DB8A7-6976-473B-BF64-0813975EEBB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E6DF7-2887-45E5-8CD1-2FCDFD70911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5099731-84D7-49CC-91E0-CE4B0734675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972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4DB10F3-61E9-4E77-9DC7-82D405E3EBBB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DB2C94B-2557-442B-9A14-97C40CD6AB8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95326" y="1700213"/>
            <a:ext cx="10801350" cy="4608512"/>
          </a:xfrm>
          <a:prstGeom prst="rect">
            <a:avLst/>
          </a:prstGeo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spcBef>
                <a:spcPts val="1200"/>
              </a:spcBef>
              <a:defRPr lang="en-US" dirty="0"/>
            </a:lvl5pPr>
            <a:lvl6pPr>
              <a:defRPr lang="en-AU" dirty="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184708F-CDEB-4FFB-9113-878D6AE04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766B75CD-5CD6-4D07-B08A-ACCB61480F5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#[Hashtag text]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DB8A7-6976-473B-BF64-0813975EEBB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E6DF7-2887-45E5-8CD1-2FCDFD70911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5099731-84D7-49CC-91E0-CE4B0734675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99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4DB10F3-61E9-4E77-9DC7-82D405E3EBBB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DB2C94B-2557-442B-9A14-97C40CD6AB8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95326" y="1700213"/>
            <a:ext cx="10801350" cy="4608512"/>
          </a:xfrm>
          <a:prstGeom prst="rect">
            <a:avLst/>
          </a:prstGeo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spcBef>
                <a:spcPts val="1200"/>
              </a:spcBef>
              <a:defRPr lang="en-US" dirty="0"/>
            </a:lvl5pPr>
            <a:lvl6pPr>
              <a:defRPr lang="en-AU" dirty="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184708F-CDEB-4FFB-9113-878D6AE04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766B75CD-5CD6-4D07-B08A-ACCB61480F5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#[Hashtag text]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DB8A7-6976-473B-BF64-0813975EEBB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E6DF7-2887-45E5-8CD1-2FCDFD70911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5099731-84D7-49CC-91E0-CE4B0734675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042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4DB10F3-61E9-4E77-9DC7-82D405E3EBBB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DB2C94B-2557-442B-9A14-97C40CD6AB8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95326" y="1700213"/>
            <a:ext cx="10801350" cy="4608512"/>
          </a:xfrm>
          <a:prstGeom prst="rect">
            <a:avLst/>
          </a:prstGeo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spcBef>
                <a:spcPts val="1200"/>
              </a:spcBef>
              <a:defRPr lang="en-US" dirty="0"/>
            </a:lvl5pPr>
            <a:lvl6pPr>
              <a:defRPr lang="en-AU" dirty="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184708F-CDEB-4FFB-9113-878D6AE04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766B75CD-5CD6-4D07-B08A-ACCB61480F5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#[Hashtag text]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DB8A7-6976-473B-BF64-0813975EEBB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E6DF7-2887-45E5-8CD1-2FCDFD70911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5099731-84D7-49CC-91E0-CE4B0734675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853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4DB10F3-61E9-4E77-9DC7-82D405E3EBBB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DB2C94B-2557-442B-9A14-97C40CD6AB8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95326" y="1700213"/>
            <a:ext cx="10801350" cy="4608512"/>
          </a:xfrm>
          <a:prstGeom prst="rect">
            <a:avLst/>
          </a:prstGeo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spcBef>
                <a:spcPts val="1200"/>
              </a:spcBef>
              <a:defRPr lang="en-US" dirty="0"/>
            </a:lvl5pPr>
            <a:lvl6pPr>
              <a:defRPr lang="en-AU" dirty="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184708F-CDEB-4FFB-9113-878D6AE04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766B75CD-5CD6-4D07-B08A-ACCB61480F5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#[Hashtag text]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DB8A7-6976-473B-BF64-0813975EEBB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E6DF7-2887-45E5-8CD1-2FCDFD70911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5099731-84D7-49CC-91E0-CE4B0734675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52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B968A8-C0D9-508C-D6D6-4DEFEAB1A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A5393-9BF9-A74E-B943-47156EF8A3BD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C3078A-FAF3-70E7-8FF8-D5E9F4457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F37F3D-7F93-7B65-0D79-61BD85052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AAAC7-A59E-114D-A6F9-66DC66F1B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73102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4DB10F3-61E9-4E77-9DC7-82D405E3EBBB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DB2C94B-2557-442B-9A14-97C40CD6AB8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95326" y="1700213"/>
            <a:ext cx="10801350" cy="4608512"/>
          </a:xfrm>
          <a:prstGeom prst="rect">
            <a:avLst/>
          </a:prstGeo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spcBef>
                <a:spcPts val="1200"/>
              </a:spcBef>
              <a:defRPr lang="en-US" dirty="0"/>
            </a:lvl5pPr>
            <a:lvl6pPr>
              <a:defRPr lang="en-AU" dirty="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184708F-CDEB-4FFB-9113-878D6AE04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766B75CD-5CD6-4D07-B08A-ACCB61480F5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#[Hashtag text]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DB8A7-6976-473B-BF64-0813975EEBB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E6DF7-2887-45E5-8CD1-2FCDFD70911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5099731-84D7-49CC-91E0-CE4B0734675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837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4DB10F3-61E9-4E77-9DC7-82D405E3EBBB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DB2C94B-2557-442B-9A14-97C40CD6AB8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95326" y="1700213"/>
            <a:ext cx="10801350" cy="4608512"/>
          </a:xfrm>
          <a:prstGeom prst="rect">
            <a:avLst/>
          </a:prstGeo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spcBef>
                <a:spcPts val="1200"/>
              </a:spcBef>
              <a:defRPr lang="en-US" dirty="0"/>
            </a:lvl5pPr>
            <a:lvl6pPr>
              <a:defRPr lang="en-AU" dirty="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184708F-CDEB-4FFB-9113-878D6AE04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766B75CD-5CD6-4D07-B08A-ACCB61480F5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#[Hashtag text]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DB8A7-6976-473B-BF64-0813975EEBB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E6DF7-2887-45E5-8CD1-2FCDFD70911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5099731-84D7-49CC-91E0-CE4B0734675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77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4DB10F3-61E9-4E77-9DC7-82D405E3EBBB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DB2C94B-2557-442B-9A14-97C40CD6AB8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95326" y="1700213"/>
            <a:ext cx="10801350" cy="4608512"/>
          </a:xfrm>
          <a:prstGeom prst="rect">
            <a:avLst/>
          </a:prstGeo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spcBef>
                <a:spcPts val="1200"/>
              </a:spcBef>
              <a:defRPr lang="en-US" dirty="0"/>
            </a:lvl5pPr>
            <a:lvl6pPr>
              <a:defRPr lang="en-AU" dirty="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184708F-CDEB-4FFB-9113-878D6AE04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766B75CD-5CD6-4D07-B08A-ACCB61480F5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#[Hashtag text]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DB8A7-6976-473B-BF64-0813975EEBB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E6DF7-2887-45E5-8CD1-2FCDFD70911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5099731-84D7-49CC-91E0-CE4B0734675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195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4DB10F3-61E9-4E77-9DC7-82D405E3EBBB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DB2C94B-2557-442B-9A14-97C40CD6AB8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95326" y="1700213"/>
            <a:ext cx="10801350" cy="4608512"/>
          </a:xfrm>
          <a:prstGeom prst="rect">
            <a:avLst/>
          </a:prstGeo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spcBef>
                <a:spcPts val="1200"/>
              </a:spcBef>
              <a:defRPr lang="en-US" dirty="0"/>
            </a:lvl5pPr>
            <a:lvl6pPr>
              <a:defRPr lang="en-AU" dirty="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184708F-CDEB-4FFB-9113-878D6AE04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766B75CD-5CD6-4D07-B08A-ACCB61480F5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#[Hashtag text]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DB8A7-6976-473B-BF64-0813975EEBB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E6DF7-2887-45E5-8CD1-2FCDFD70911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5099731-84D7-49CC-91E0-CE4B0734675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21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4DB10F3-61E9-4E77-9DC7-82D405E3EBBB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DB2C94B-2557-442B-9A14-97C40CD6AB8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95326" y="1700213"/>
            <a:ext cx="10801350" cy="4608512"/>
          </a:xfrm>
          <a:prstGeom prst="rect">
            <a:avLst/>
          </a:prstGeo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spcBef>
                <a:spcPts val="1200"/>
              </a:spcBef>
              <a:defRPr lang="en-US" dirty="0"/>
            </a:lvl5pPr>
            <a:lvl6pPr>
              <a:defRPr lang="en-AU" dirty="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184708F-CDEB-4FFB-9113-878D6AE04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766B75CD-5CD6-4D07-B08A-ACCB61480F5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#[Hashtag text]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DB8A7-6976-473B-BF64-0813975EEBB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E6DF7-2887-45E5-8CD1-2FCDFD70911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5099731-84D7-49CC-91E0-CE4B0734675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974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4DB10F3-61E9-4E77-9DC7-82D405E3EBBB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DB2C94B-2557-442B-9A14-97C40CD6AB8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95326" y="1700213"/>
            <a:ext cx="10801350" cy="4608512"/>
          </a:xfrm>
          <a:prstGeom prst="rect">
            <a:avLst/>
          </a:prstGeo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spcBef>
                <a:spcPts val="1200"/>
              </a:spcBef>
              <a:defRPr lang="en-US" dirty="0"/>
            </a:lvl5pPr>
            <a:lvl6pPr>
              <a:defRPr lang="en-AU" dirty="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184708F-CDEB-4FFB-9113-878D6AE04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766B75CD-5CD6-4D07-B08A-ACCB61480F5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#[Hashtag text]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DB8A7-6976-473B-BF64-0813975EEBB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E6DF7-2887-45E5-8CD1-2FCDFD70911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5099731-84D7-49CC-91E0-CE4B0734675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694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E617285-D1B4-4CCD-B438-9B032C51AF79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5325" y="1700213"/>
            <a:ext cx="5218859" cy="460851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sz="2400" dirty="0"/>
            </a:lvl5pPr>
            <a:lvl6pPr>
              <a:defRPr lang="en-AU" sz="2000" dirty="0"/>
            </a:lvl6pPr>
            <a:lvl7pPr>
              <a:defRPr lang="en-AU" dirty="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88619" y="1700213"/>
            <a:ext cx="5220000" cy="460851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 lang="en-AU" dirty="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9C4661F-54FC-4886-BD67-853118646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3275DB1-C9CB-4BE5-B284-7833AD9028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B261A5-F8C2-49CF-AE4B-80932D43C55C}"/>
              </a:ext>
            </a:extLst>
          </p:cNvPr>
          <p:cNvSpPr>
            <a:spLocks noGrp="1"/>
          </p:cNvSpPr>
          <p:nvPr>
            <p:ph type="dt" sz="half" idx="16"/>
          </p:nvPr>
        </p:nvSpPr>
        <p:spPr bwMode="white"/>
        <p:txBody>
          <a:bodyPr/>
          <a:lstStyle/>
          <a:p>
            <a:r>
              <a:rPr lang="en-US"/>
              <a:t>Chemical and Process Engineering Design Project</a:t>
            </a:r>
            <a:endParaRPr lang="en-AU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85B269D8-1308-43E9-B2BF-264F017F03A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5134575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4DB10F3-61E9-4E77-9DC7-82D405E3EBBB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DB2C94B-2557-442B-9A14-97C40CD6AB8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95326" y="1700213"/>
            <a:ext cx="10801350" cy="4608512"/>
          </a:xfrm>
          <a:prstGeom prst="rect">
            <a:avLst/>
          </a:prstGeo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spcBef>
                <a:spcPts val="1200"/>
              </a:spcBef>
              <a:defRPr lang="en-US" dirty="0"/>
            </a:lvl5pPr>
            <a:lvl6pPr>
              <a:defRPr lang="en-AU" dirty="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184708F-CDEB-4FFB-9113-878D6AE04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E6DF7-2887-45E5-8CD1-2FCDFD70911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5099731-84D7-49CC-91E0-CE4B0734675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14" name="Date Placeholder 2">
            <a:extLst>
              <a:ext uri="{FF2B5EF4-FFF2-40B4-BE49-F238E27FC236}">
                <a16:creationId xmlns:a16="http://schemas.microsoft.com/office/drawing/2014/main" id="{59BA0F0A-82FA-4477-B553-959A8EFB7E8F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white">
          <a:xfrm>
            <a:off x="695325" y="151136"/>
            <a:ext cx="3384549" cy="2412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lnSpc>
                <a:spcPct val="80000"/>
              </a:lnSpc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Chemical and Process Engineering Design Project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46450176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4DB10F3-61E9-4E77-9DC7-82D405E3EBBB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DB2C94B-2557-442B-9A14-97C40CD6AB8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95326" y="1700213"/>
            <a:ext cx="10801350" cy="4608512"/>
          </a:xfrm>
          <a:prstGeom prst="rect">
            <a:avLst/>
          </a:prstGeo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spcBef>
                <a:spcPts val="1200"/>
              </a:spcBef>
              <a:defRPr lang="en-US" dirty="0"/>
            </a:lvl5pPr>
            <a:lvl6pPr>
              <a:defRPr lang="en-AU" dirty="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184708F-CDEB-4FFB-9113-878D6AE04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E6DF7-2887-45E5-8CD1-2FCDFD70911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5099731-84D7-49CC-91E0-CE4B0734675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14" name="Date Placeholder 2">
            <a:extLst>
              <a:ext uri="{FF2B5EF4-FFF2-40B4-BE49-F238E27FC236}">
                <a16:creationId xmlns:a16="http://schemas.microsoft.com/office/drawing/2014/main" id="{59BA0F0A-82FA-4477-B553-959A8EFB7E8F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white">
          <a:xfrm>
            <a:off x="695325" y="151136"/>
            <a:ext cx="3384549" cy="2412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lnSpc>
                <a:spcPct val="80000"/>
              </a:lnSpc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Chemical and Process Engineering Design Project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1132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ECBF6-ECD2-B938-49F0-D49F6B0A3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35A3D-3060-1CE1-FFC4-0844223FC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5C66B9-E225-5AF0-C38B-41102C999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AAD3D3-4285-CD25-23DB-C612F8720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A5393-9BF9-A74E-B943-47156EF8A3BD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895EE1-9A4B-2AEF-CC5F-25D4E663E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13F9B2-E3EB-F58E-493B-9296BEBCB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AAAC7-A59E-114D-A6F9-66DC66F1B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996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96B34-0BCC-EA1F-8C15-56CFDE100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5CA02B-A471-4D8C-DCF7-386E6CE4A6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CC71C5-187C-8597-CB3F-086E204E91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AA63DB-7E95-647A-ED0D-3F70DED14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A5393-9BF9-A74E-B943-47156EF8A3BD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629798-C6CF-8738-623B-2134383B0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5F1118-777B-CF59-0755-C296F10F3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AAAC7-A59E-114D-A6F9-66DC66F1B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08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8.xml"/><Relationship Id="rId21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46.xml"/><Relationship Id="rId42" Type="http://schemas.openxmlformats.org/officeDocument/2006/relationships/slideLayout" Target="../slideLayouts/slideLayout54.xml"/><Relationship Id="rId47" Type="http://schemas.openxmlformats.org/officeDocument/2006/relationships/slideLayout" Target="../slideLayouts/slideLayout59.xml"/><Relationship Id="rId50" Type="http://schemas.openxmlformats.org/officeDocument/2006/relationships/slideLayout" Target="../slideLayouts/slideLayout62.xml"/><Relationship Id="rId55" Type="http://schemas.openxmlformats.org/officeDocument/2006/relationships/slideLayout" Target="../slideLayouts/slideLayout67.xml"/><Relationship Id="rId63" Type="http://schemas.openxmlformats.org/officeDocument/2006/relationships/slideLayout" Target="../slideLayouts/slideLayout75.xml"/><Relationship Id="rId68" Type="http://schemas.openxmlformats.org/officeDocument/2006/relationships/image" Target="../media/image1.png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36.xml"/><Relationship Id="rId32" Type="http://schemas.openxmlformats.org/officeDocument/2006/relationships/slideLayout" Target="../slideLayouts/slideLayout44.xml"/><Relationship Id="rId37" Type="http://schemas.openxmlformats.org/officeDocument/2006/relationships/slideLayout" Target="../slideLayouts/slideLayout49.xml"/><Relationship Id="rId40" Type="http://schemas.openxmlformats.org/officeDocument/2006/relationships/slideLayout" Target="../slideLayouts/slideLayout52.xml"/><Relationship Id="rId45" Type="http://schemas.openxmlformats.org/officeDocument/2006/relationships/slideLayout" Target="../slideLayouts/slideLayout57.xml"/><Relationship Id="rId53" Type="http://schemas.openxmlformats.org/officeDocument/2006/relationships/slideLayout" Target="../slideLayouts/slideLayout65.xml"/><Relationship Id="rId58" Type="http://schemas.openxmlformats.org/officeDocument/2006/relationships/slideLayout" Target="../slideLayouts/slideLayout70.xml"/><Relationship Id="rId66" Type="http://schemas.openxmlformats.org/officeDocument/2006/relationships/slideLayout" Target="../slideLayouts/slideLayout78.xml"/><Relationship Id="rId5" Type="http://schemas.openxmlformats.org/officeDocument/2006/relationships/slideLayout" Target="../slideLayouts/slideLayout17.xml"/><Relationship Id="rId61" Type="http://schemas.openxmlformats.org/officeDocument/2006/relationships/slideLayout" Target="../slideLayouts/slideLayout73.xml"/><Relationship Id="rId1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26.xml"/><Relationship Id="rId22" Type="http://schemas.openxmlformats.org/officeDocument/2006/relationships/slideLayout" Target="../slideLayouts/slideLayout34.xml"/><Relationship Id="rId27" Type="http://schemas.openxmlformats.org/officeDocument/2006/relationships/slideLayout" Target="../slideLayouts/slideLayout39.xml"/><Relationship Id="rId30" Type="http://schemas.openxmlformats.org/officeDocument/2006/relationships/slideLayout" Target="../slideLayouts/slideLayout42.xml"/><Relationship Id="rId35" Type="http://schemas.openxmlformats.org/officeDocument/2006/relationships/slideLayout" Target="../slideLayouts/slideLayout47.xml"/><Relationship Id="rId43" Type="http://schemas.openxmlformats.org/officeDocument/2006/relationships/slideLayout" Target="../slideLayouts/slideLayout55.xml"/><Relationship Id="rId48" Type="http://schemas.openxmlformats.org/officeDocument/2006/relationships/slideLayout" Target="../slideLayouts/slideLayout60.xml"/><Relationship Id="rId56" Type="http://schemas.openxmlformats.org/officeDocument/2006/relationships/slideLayout" Target="../slideLayouts/slideLayout68.xml"/><Relationship Id="rId64" Type="http://schemas.openxmlformats.org/officeDocument/2006/relationships/slideLayout" Target="../slideLayouts/slideLayout76.xml"/><Relationship Id="rId8" Type="http://schemas.openxmlformats.org/officeDocument/2006/relationships/slideLayout" Target="../slideLayouts/slideLayout20.xml"/><Relationship Id="rId51" Type="http://schemas.openxmlformats.org/officeDocument/2006/relationships/slideLayout" Target="../slideLayouts/slideLayout63.xml"/><Relationship Id="rId3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5" Type="http://schemas.openxmlformats.org/officeDocument/2006/relationships/slideLayout" Target="../slideLayouts/slideLayout37.xml"/><Relationship Id="rId33" Type="http://schemas.openxmlformats.org/officeDocument/2006/relationships/slideLayout" Target="../slideLayouts/slideLayout45.xml"/><Relationship Id="rId38" Type="http://schemas.openxmlformats.org/officeDocument/2006/relationships/slideLayout" Target="../slideLayouts/slideLayout50.xml"/><Relationship Id="rId46" Type="http://schemas.openxmlformats.org/officeDocument/2006/relationships/slideLayout" Target="../slideLayouts/slideLayout58.xml"/><Relationship Id="rId59" Type="http://schemas.openxmlformats.org/officeDocument/2006/relationships/slideLayout" Target="../slideLayouts/slideLayout71.xml"/><Relationship Id="rId67" Type="http://schemas.openxmlformats.org/officeDocument/2006/relationships/theme" Target="../theme/theme2.xml"/><Relationship Id="rId20" Type="http://schemas.openxmlformats.org/officeDocument/2006/relationships/slideLayout" Target="../slideLayouts/slideLayout32.xml"/><Relationship Id="rId41" Type="http://schemas.openxmlformats.org/officeDocument/2006/relationships/slideLayout" Target="../slideLayouts/slideLayout53.xml"/><Relationship Id="rId54" Type="http://schemas.openxmlformats.org/officeDocument/2006/relationships/slideLayout" Target="../slideLayouts/slideLayout66.xml"/><Relationship Id="rId6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7.xml"/><Relationship Id="rId23" Type="http://schemas.openxmlformats.org/officeDocument/2006/relationships/slideLayout" Target="../slideLayouts/slideLayout35.xml"/><Relationship Id="rId28" Type="http://schemas.openxmlformats.org/officeDocument/2006/relationships/slideLayout" Target="../slideLayouts/slideLayout40.xml"/><Relationship Id="rId36" Type="http://schemas.openxmlformats.org/officeDocument/2006/relationships/slideLayout" Target="../slideLayouts/slideLayout48.xml"/><Relationship Id="rId49" Type="http://schemas.openxmlformats.org/officeDocument/2006/relationships/slideLayout" Target="../slideLayouts/slideLayout61.xml"/><Relationship Id="rId57" Type="http://schemas.openxmlformats.org/officeDocument/2006/relationships/slideLayout" Target="../slideLayouts/slideLayout69.xml"/><Relationship Id="rId10" Type="http://schemas.openxmlformats.org/officeDocument/2006/relationships/slideLayout" Target="../slideLayouts/slideLayout22.xml"/><Relationship Id="rId31" Type="http://schemas.openxmlformats.org/officeDocument/2006/relationships/slideLayout" Target="../slideLayouts/slideLayout43.xml"/><Relationship Id="rId44" Type="http://schemas.openxmlformats.org/officeDocument/2006/relationships/slideLayout" Target="../slideLayouts/slideLayout56.xml"/><Relationship Id="rId52" Type="http://schemas.openxmlformats.org/officeDocument/2006/relationships/slideLayout" Target="../slideLayouts/slideLayout64.xml"/><Relationship Id="rId60" Type="http://schemas.openxmlformats.org/officeDocument/2006/relationships/slideLayout" Target="../slideLayouts/slideLayout72.xml"/><Relationship Id="rId65" Type="http://schemas.openxmlformats.org/officeDocument/2006/relationships/slideLayout" Target="../slideLayouts/slideLayout77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39" Type="http://schemas.openxmlformats.org/officeDocument/2006/relationships/slideLayout" Target="../slideLayouts/slideLayout5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502525-5996-C691-54FB-F66409D2D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15D8ED-1FD5-1C0D-122B-D6060D5AB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70584-3C16-9093-FF52-31F5515681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A5393-9BF9-A74E-B943-47156EF8A3BD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ED27D-CD7D-DE28-DFDA-346F1F57B2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11C453-BAD7-0B87-1312-A901F57AAF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AAAC7-A59E-114D-A6F9-66DC66F1B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895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5325" y="763960"/>
            <a:ext cx="9576000" cy="46905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[Title]</a:t>
            </a:r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5326" y="6526800"/>
            <a:ext cx="3360109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="0">
                <a:solidFill>
                  <a:schemeClr val="tx1"/>
                </a:solidFill>
              </a:defRPr>
            </a:lvl1pPr>
          </a:lstStyle>
          <a:p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08568" y="6526800"/>
            <a:ext cx="288032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B3D40D-3A3C-4C3B-B5E3-57416DC62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325" y="2030400"/>
            <a:ext cx="9576000" cy="367188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FB2558-6228-01A8-6AA9-F913EDFCDE95}"/>
              </a:ext>
            </a:extLst>
          </p:cNvPr>
          <p:cNvPicPr preferRelativeResize="0">
            <a:picLocks noChangeAspect="1"/>
          </p:cNvPicPr>
          <p:nvPr userDrawn="1"/>
        </p:nvPicPr>
        <p:blipFill>
          <a:blip r:embed="rId6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14000" y="360001"/>
            <a:ext cx="1512000" cy="396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121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  <p:sldLayoutId id="2147483681" r:id="rId19"/>
    <p:sldLayoutId id="2147483682" r:id="rId20"/>
    <p:sldLayoutId id="2147483683" r:id="rId21"/>
    <p:sldLayoutId id="2147483684" r:id="rId22"/>
    <p:sldLayoutId id="2147483685" r:id="rId23"/>
    <p:sldLayoutId id="2147483686" r:id="rId24"/>
    <p:sldLayoutId id="2147483687" r:id="rId25"/>
    <p:sldLayoutId id="2147483688" r:id="rId26"/>
    <p:sldLayoutId id="2147483689" r:id="rId27"/>
    <p:sldLayoutId id="2147483690" r:id="rId28"/>
    <p:sldLayoutId id="2147483691" r:id="rId29"/>
    <p:sldLayoutId id="2147483692" r:id="rId30"/>
    <p:sldLayoutId id="2147483693" r:id="rId31"/>
    <p:sldLayoutId id="2147483694" r:id="rId32"/>
    <p:sldLayoutId id="2147483695" r:id="rId33"/>
    <p:sldLayoutId id="2147483696" r:id="rId34"/>
    <p:sldLayoutId id="2147483697" r:id="rId35"/>
    <p:sldLayoutId id="2147483698" r:id="rId36"/>
    <p:sldLayoutId id="2147483699" r:id="rId37"/>
    <p:sldLayoutId id="2147483700" r:id="rId38"/>
    <p:sldLayoutId id="2147483701" r:id="rId39"/>
    <p:sldLayoutId id="2147483702" r:id="rId40"/>
    <p:sldLayoutId id="2147483703" r:id="rId41"/>
    <p:sldLayoutId id="2147483704" r:id="rId42"/>
    <p:sldLayoutId id="2147483705" r:id="rId43"/>
    <p:sldLayoutId id="2147483706" r:id="rId44"/>
    <p:sldLayoutId id="2147483707" r:id="rId45"/>
    <p:sldLayoutId id="2147483708" r:id="rId46"/>
    <p:sldLayoutId id="2147483709" r:id="rId47"/>
    <p:sldLayoutId id="2147483710" r:id="rId48"/>
    <p:sldLayoutId id="2147483711" r:id="rId49"/>
    <p:sldLayoutId id="2147483712" r:id="rId50"/>
    <p:sldLayoutId id="2147483713" r:id="rId51"/>
    <p:sldLayoutId id="2147483714" r:id="rId52"/>
    <p:sldLayoutId id="2147483715" r:id="rId53"/>
    <p:sldLayoutId id="2147483716" r:id="rId54"/>
    <p:sldLayoutId id="2147483717" r:id="rId55"/>
    <p:sldLayoutId id="2147483718" r:id="rId56"/>
    <p:sldLayoutId id="2147483719" r:id="rId57"/>
    <p:sldLayoutId id="2147483720" r:id="rId58"/>
    <p:sldLayoutId id="2147483721" r:id="rId59"/>
    <p:sldLayoutId id="2147483722" r:id="rId60"/>
    <p:sldLayoutId id="2147483723" r:id="rId61"/>
    <p:sldLayoutId id="2147483724" r:id="rId62"/>
    <p:sldLayoutId id="2147483725" r:id="rId63"/>
    <p:sldLayoutId id="2147483726" r:id="rId64"/>
    <p:sldLayoutId id="2147483727" r:id="rId65"/>
    <p:sldLayoutId id="2147483728" r:id="rId6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1200"/>
        </a:spcAft>
        <a:buClr>
          <a:schemeClr val="tx1"/>
        </a:buClr>
        <a:buFont typeface="Arial" panose="020B0604020202020204" pitchFamily="34" charset="0"/>
        <a:buNone/>
        <a:defRPr lang="en-US" sz="1800" b="1" kern="1200" dirty="0">
          <a:solidFill>
            <a:schemeClr val="accent1"/>
          </a:solidFill>
          <a:latin typeface="+mn-lt"/>
          <a:ea typeface="+mn-ea"/>
          <a:cs typeface="+mn-cs"/>
        </a:defRPr>
      </a:lvl1pPr>
      <a:lvl2pPr marL="612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1200"/>
        </a:spcAft>
        <a:buClr>
          <a:schemeClr val="tx1"/>
        </a:buClr>
        <a:buFont typeface="Arial" panose="020B0604020202020204" pitchFamily="34" charset="0"/>
        <a:buNone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80000" indent="-179388" algn="l" defTabSz="914400" rtl="0" eaLnBrk="1" latinLnBrk="0" hangingPunct="1">
        <a:lnSpc>
          <a:spcPct val="100000"/>
        </a:lnSpc>
        <a:spcBef>
          <a:spcPts val="300"/>
        </a:spcBef>
        <a:spcAft>
          <a:spcPts val="1200"/>
        </a:spcAft>
        <a:buClr>
          <a:schemeClr val="accent1"/>
        </a:buClr>
        <a:buSzPct val="120000"/>
        <a:buFont typeface="Arial" panose="020B0604020202020204" pitchFamily="34" charset="0"/>
        <a:buChar char="•"/>
        <a:defRPr lang="en-US" sz="1800" kern="12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457200" indent="-277813" algn="l" defTabSz="914400" rtl="0" eaLnBrk="1" latinLnBrk="0" hangingPunct="1">
        <a:lnSpc>
          <a:spcPct val="100000"/>
        </a:lnSpc>
        <a:spcBef>
          <a:spcPts val="300"/>
        </a:spcBef>
        <a:spcAft>
          <a:spcPts val="1200"/>
        </a:spcAft>
        <a:buFont typeface="DM Sans" pitchFamily="2" charset="0"/>
        <a:buChar char="–"/>
        <a:defRPr lang="en-US" sz="1800" kern="12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23900" indent="-266700" algn="l" defTabSz="914400" rtl="0" eaLnBrk="1" latinLnBrk="0" hangingPunct="1">
        <a:lnSpc>
          <a:spcPct val="100000"/>
        </a:lnSpc>
        <a:spcBef>
          <a:spcPts val="300"/>
        </a:spcBef>
        <a:spcAft>
          <a:spcPts val="1200"/>
        </a:spcAft>
        <a:buFont typeface="Arial" panose="020B0604020202020204" pitchFamily="34" charset="0"/>
        <a:buChar char="•"/>
        <a:defRPr lang="en-US" sz="1800" kern="12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spcBef>
          <a:spcPts val="600"/>
        </a:spcBef>
        <a:spcAft>
          <a:spcPts val="300"/>
        </a:spcAft>
        <a:buFont typeface="Arial" pitchFamily="34" charset="0"/>
        <a:buNone/>
        <a:defRPr lang="en-AU" sz="1600" b="0" kern="1200" baseline="0" dirty="0">
          <a:solidFill>
            <a:schemeClr val="accent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840">
          <p15:clr>
            <a:srgbClr val="F26B43"/>
          </p15:clr>
        </p15:guide>
        <p15:guide id="3" pos="438">
          <p15:clr>
            <a:srgbClr val="F26B43"/>
          </p15:clr>
        </p15:guide>
        <p15:guide id="6" orient="horz" pos="3974">
          <p15:clr>
            <a:srgbClr val="F26B43"/>
          </p15:clr>
        </p15:guide>
        <p15:guide id="7" orient="horz" pos="436">
          <p15:clr>
            <a:srgbClr val="F26B43"/>
          </p15:clr>
        </p15:guide>
        <p15:guide id="9" pos="3961">
          <p15:clr>
            <a:srgbClr val="F26B43"/>
          </p15:clr>
        </p15:guide>
        <p15:guide id="10" pos="3719">
          <p15:clr>
            <a:srgbClr val="F26B43"/>
          </p15:clr>
        </p15:guide>
        <p15:guide id="11" orient="horz" pos="4110">
          <p15:clr>
            <a:srgbClr val="F26B43"/>
          </p15:clr>
        </p15:guide>
        <p15:guide id="13" pos="7242">
          <p15:clr>
            <a:srgbClr val="F26B43"/>
          </p15:clr>
        </p15:guide>
        <p15:guide id="14" orient="horz" pos="981">
          <p15:clr>
            <a:srgbClr val="F26B43"/>
          </p15:clr>
        </p15:guide>
        <p15:guide id="15" pos="2772">
          <p15:clr>
            <a:srgbClr val="F26B43"/>
          </p15:clr>
        </p15:guide>
        <p15:guide id="16" pos="2570">
          <p15:clr>
            <a:srgbClr val="F26B43"/>
          </p15:clr>
        </p15:guide>
        <p15:guide id="17" pos="5110">
          <p15:clr>
            <a:srgbClr val="F26B43"/>
          </p15:clr>
        </p15:guide>
        <p15:guide id="18" pos="4908">
          <p15:clr>
            <a:srgbClr val="F26B43"/>
          </p15:clr>
        </p15:guide>
        <p15:guide id="19" orient="horz" pos="1661">
          <p15:clr>
            <a:srgbClr val="F26B43"/>
          </p15:clr>
        </p15:guide>
        <p15:guide id="20" orient="horz" pos="193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693613" y="1616890"/>
            <a:ext cx="9793087" cy="1353294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AU" sz="3200" dirty="0"/>
              <a:t>Title of Paper: Interruption flows for evaluating the reliability of power distribution networks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693613" y="3000883"/>
            <a:ext cx="2520307" cy="2384842"/>
          </a:xfrm>
        </p:spPr>
        <p:txBody>
          <a:bodyPr/>
          <a:lstStyle/>
          <a:p>
            <a:r>
              <a:rPr lang="en-AU" sz="2000" dirty="0"/>
              <a:t>Jack Buchanan, </a:t>
            </a:r>
            <a:br>
              <a:rPr lang="en-AU" sz="2000" dirty="0"/>
            </a:br>
            <a:r>
              <a:rPr lang="en-AU" sz="2000" dirty="0"/>
              <a:t>Clancy Heyworth, </a:t>
            </a:r>
            <a:br>
              <a:rPr lang="en-AU" sz="2000" dirty="0"/>
            </a:br>
            <a:r>
              <a:rPr lang="en-AU" sz="2000" dirty="0"/>
              <a:t>Blake Tucker</a:t>
            </a:r>
            <a:br>
              <a:rPr lang="en-AU" sz="2000" dirty="0"/>
            </a:br>
            <a:br>
              <a:rPr lang="en-AU" sz="2000" dirty="0"/>
            </a:br>
            <a:endParaRPr lang="en-AU" sz="2000" dirty="0">
              <a:cs typeface="Arial"/>
            </a:endParaRPr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2C93CC95-6687-911B-82D6-5C2C52A8121D}"/>
              </a:ext>
            </a:extLst>
          </p:cNvPr>
          <p:cNvSpPr txBox="1">
            <a:spLocks/>
          </p:cNvSpPr>
          <p:nvPr/>
        </p:nvSpPr>
        <p:spPr>
          <a:xfrm>
            <a:off x="1693613" y="5505665"/>
            <a:ext cx="2952328" cy="432048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None/>
              <a:defRPr lang="en-US" sz="1600" b="1" kern="1200" spc="0" baseline="0" dirty="0">
                <a:solidFill>
                  <a:srgbClr val="999490"/>
                </a:solidFill>
                <a:latin typeface="+mn-lt"/>
                <a:ea typeface="+mj-ea"/>
                <a:cs typeface="+mj-cs"/>
              </a:defRPr>
            </a:lvl1pPr>
            <a:lvl2pPr marL="612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793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Clr>
                <a:schemeClr val="accent1"/>
              </a:buClr>
              <a:buSzPct val="120000"/>
              <a:buFont typeface="Arial" panose="020B0604020202020204" pitchFamily="34" charset="0"/>
              <a:buChar char="•"/>
              <a:defRPr lang="en-US" sz="18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200" indent="-277813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Font typeface="DM Sans" pitchFamily="2" charset="0"/>
              <a:buChar char="–"/>
              <a:defRPr lang="en-US" sz="18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3900" indent="-2667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8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Arial" pitchFamily="34" charset="0"/>
              <a:buNone/>
              <a:defRPr lang="en-AU" sz="1600" b="0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Tuesday 26</a:t>
            </a:r>
            <a:r>
              <a:rPr lang="en-AU" baseline="30000" dirty="0"/>
              <a:t>th</a:t>
            </a:r>
            <a:r>
              <a:rPr lang="en-AU" dirty="0"/>
              <a:t> Aug</a:t>
            </a:r>
          </a:p>
        </p:txBody>
      </p:sp>
      <p:sp>
        <p:nvSpPr>
          <p:cNvPr id="4" name="Title 9">
            <a:extLst>
              <a:ext uri="{FF2B5EF4-FFF2-40B4-BE49-F238E27FC236}">
                <a16:creationId xmlns:a16="http://schemas.microsoft.com/office/drawing/2014/main" id="{92EEF739-4F58-7AFF-8037-35CF2E92521A}"/>
              </a:ext>
            </a:extLst>
          </p:cNvPr>
          <p:cNvSpPr txBox="1">
            <a:spLocks/>
          </p:cNvSpPr>
          <p:nvPr/>
        </p:nvSpPr>
        <p:spPr>
          <a:xfrm>
            <a:off x="1693613" y="1039703"/>
            <a:ext cx="9793087" cy="47646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AU" sz="4300" b="0" i="0" u="none" strike="noStrike" kern="1200" cap="none" spc="0" normalizeH="0" baseline="0" dirty="0">
                <a:ln>
                  <a:noFill/>
                </a:ln>
                <a:solidFill>
                  <a:srgbClr val="51247A"/>
                </a:soli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400" dirty="0"/>
              <a:t>MATH3205 Project Introduction</a:t>
            </a:r>
          </a:p>
        </p:txBody>
      </p:sp>
    </p:spTree>
    <p:extLst>
      <p:ext uri="{BB962C8B-B14F-4D97-AF65-F5344CB8AC3E}">
        <p14:creationId xmlns:p14="http://schemas.microsoft.com/office/powerpoint/2010/main" val="2934808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4817E3F-A13E-BCA1-E986-F4D26055305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AU" b="0" i="1" dirty="0">
                <a:solidFill>
                  <a:schemeClr val="bg2">
                    <a:lumMod val="10000"/>
                  </a:schemeClr>
                </a:solidFill>
                <a:effectLst/>
              </a:rPr>
              <a:t>Electricity Supply Chain | AEMC</a:t>
            </a:r>
            <a:r>
              <a:rPr lang="en-AU" b="0" dirty="0">
                <a:solidFill>
                  <a:schemeClr val="bg2">
                    <a:lumMod val="10000"/>
                  </a:schemeClr>
                </a:solidFill>
                <a:effectLst/>
              </a:rPr>
              <a:t>. Available at: https://</a:t>
            </a:r>
            <a:r>
              <a:rPr lang="en-AU" b="0" dirty="0" err="1">
                <a:solidFill>
                  <a:schemeClr val="bg2">
                    <a:lumMod val="10000"/>
                  </a:schemeClr>
                </a:solidFill>
                <a:effectLst/>
              </a:rPr>
              <a:t>www.aemc.gov.au</a:t>
            </a:r>
            <a:r>
              <a:rPr lang="en-AU" b="0" dirty="0">
                <a:solidFill>
                  <a:schemeClr val="bg2">
                    <a:lumMod val="10000"/>
                  </a:schemeClr>
                </a:solidFill>
                <a:effectLst/>
              </a:rPr>
              <a:t>/energy-system/electricity/electricity-system/electricity-supply-chain (Accessed: 24 August 2024). </a:t>
            </a:r>
          </a:p>
          <a:p>
            <a:endParaRPr lang="en-AU" b="0" kern="100" dirty="0">
              <a:solidFill>
                <a:schemeClr val="bg2">
                  <a:lumMod val="10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AU" kern="1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Supporting Paper:</a:t>
            </a:r>
            <a:endParaRPr lang="en-AU" kern="100" dirty="0">
              <a:solidFill>
                <a:schemeClr val="bg2">
                  <a:lumMod val="10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AU" b="0" i="0" dirty="0" err="1">
                <a:solidFill>
                  <a:srgbClr val="222222"/>
                </a:solidFill>
                <a:effectLst/>
              </a:rPr>
              <a:t>Usberti</a:t>
            </a:r>
            <a:r>
              <a:rPr lang="en-AU" b="0" i="0" dirty="0">
                <a:solidFill>
                  <a:srgbClr val="222222"/>
                </a:solidFill>
                <a:effectLst/>
              </a:rPr>
              <a:t>, F.L., </a:t>
            </a:r>
            <a:r>
              <a:rPr lang="en-AU" b="0" i="0" dirty="0" err="1">
                <a:solidFill>
                  <a:srgbClr val="222222"/>
                </a:solidFill>
                <a:effectLst/>
              </a:rPr>
              <a:t>Cavellucci</a:t>
            </a:r>
            <a:r>
              <a:rPr lang="en-AU" b="0" i="0" dirty="0">
                <a:solidFill>
                  <a:srgbClr val="222222"/>
                </a:solidFill>
                <a:effectLst/>
              </a:rPr>
              <a:t>, C. &amp; Lyra, C. Interruption flows for reliability evaluation of power distribution networks. </a:t>
            </a:r>
            <a:r>
              <a:rPr lang="en-AU" b="0" i="1" dirty="0" err="1">
                <a:solidFill>
                  <a:srgbClr val="222222"/>
                </a:solidFill>
                <a:effectLst/>
              </a:rPr>
              <a:t>Oper</a:t>
            </a:r>
            <a:r>
              <a:rPr lang="en-AU" b="0" i="1" dirty="0">
                <a:solidFill>
                  <a:srgbClr val="222222"/>
                </a:solidFill>
                <a:effectLst/>
              </a:rPr>
              <a:t> Res Int J</a:t>
            </a:r>
            <a:r>
              <a:rPr lang="en-AU" b="0" i="0" dirty="0">
                <a:solidFill>
                  <a:srgbClr val="222222"/>
                </a:solidFill>
                <a:effectLst/>
              </a:rPr>
              <a:t> </a:t>
            </a:r>
            <a:r>
              <a:rPr lang="en-AU" b="1" i="0" dirty="0">
                <a:solidFill>
                  <a:srgbClr val="222222"/>
                </a:solidFill>
                <a:effectLst/>
              </a:rPr>
              <a:t>23</a:t>
            </a:r>
            <a:r>
              <a:rPr lang="en-AU" b="0" i="0" dirty="0">
                <a:solidFill>
                  <a:srgbClr val="222222"/>
                </a:solidFill>
                <a:effectLst/>
              </a:rPr>
              <a:t>, 4 (2023). https://</a:t>
            </a:r>
            <a:r>
              <a:rPr lang="en-AU" b="0" i="0" dirty="0" err="1">
                <a:solidFill>
                  <a:srgbClr val="222222"/>
                </a:solidFill>
                <a:effectLst/>
              </a:rPr>
              <a:t>doi.org</a:t>
            </a:r>
            <a:r>
              <a:rPr lang="en-AU" b="0" i="0" dirty="0">
                <a:solidFill>
                  <a:srgbClr val="222222"/>
                </a:solidFill>
                <a:effectLst/>
              </a:rPr>
              <a:t>/10.1007/s12351-023-00758-w</a:t>
            </a:r>
            <a:endParaRPr lang="en-AU" kern="1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AU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E04E6BF-EA43-D2D1-2346-655439022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References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3E880C-5638-BC76-07F6-8F2A4DF2FDC2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800" b="0" i="0" u="none" strike="noStrike" kern="1200" cap="none" spc="0" normalizeH="0" baseline="0" noProof="0">
              <a:ln>
                <a:noFill/>
              </a:ln>
              <a:solidFill>
                <a:srgbClr val="2B1D37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A9FB7F-DABB-4EA0-0914-457E8507872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17DE0E-AFB1-41FD-BC35-27DB61CA125F}" type="slidenum">
              <a:rPr kumimoji="0" lang="en-AU" sz="800" b="0" i="0" u="none" strike="noStrike" kern="1200" cap="none" spc="0" normalizeH="0" baseline="0" noProof="0" smtClean="0">
                <a:ln>
                  <a:noFill/>
                </a:ln>
                <a:solidFill>
                  <a:srgbClr val="2B1D37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AU" sz="800" b="0" i="0" u="none" strike="noStrike" kern="1200" cap="none" spc="0" normalizeH="0" baseline="0" noProof="0">
              <a:ln>
                <a:noFill/>
              </a:ln>
              <a:solidFill>
                <a:srgbClr val="2B1D37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0059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7707D4D-5732-5839-EEFC-FA8E58562AE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17300" y="1214364"/>
            <a:ext cx="10635284" cy="5240732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AU" dirty="0"/>
              <a:t>Distribution networks: </a:t>
            </a:r>
            <a:r>
              <a:rPr lang="en-AU" b="0" dirty="0">
                <a:solidFill>
                  <a:schemeClr val="tx1"/>
                </a:solidFill>
                <a:cs typeface="Arial"/>
              </a:rPr>
              <a:t>Transport electricity from transmission networks to end-use customers</a:t>
            </a:r>
          </a:p>
          <a:p>
            <a:r>
              <a:rPr lang="en-AU" dirty="0"/>
              <a:t>Power interruptions: </a:t>
            </a:r>
            <a:r>
              <a:rPr lang="en-AU" b="0" dirty="0">
                <a:solidFill>
                  <a:schemeClr val="tx1"/>
                </a:solidFill>
                <a:cs typeface="Arial"/>
              </a:rPr>
              <a:t>70% of power supply downtime originates from faults in the distribution network</a:t>
            </a:r>
          </a:p>
          <a:p>
            <a:r>
              <a:rPr lang="en-AU" dirty="0"/>
              <a:t>Possible solutions:</a:t>
            </a:r>
          </a:p>
          <a:p>
            <a:pPr marL="285750" indent="-285750">
              <a:buFontTx/>
              <a:buChar char="-"/>
            </a:pPr>
            <a:r>
              <a:rPr lang="en-AU" dirty="0">
                <a:solidFill>
                  <a:schemeClr val="tx1"/>
                </a:solidFill>
                <a:cs typeface="Arial"/>
              </a:rPr>
              <a:t>Maintenance</a:t>
            </a:r>
            <a:r>
              <a:rPr lang="en-AU" b="0" dirty="0">
                <a:solidFill>
                  <a:schemeClr val="tx1"/>
                </a:solidFill>
                <a:cs typeface="Arial"/>
              </a:rPr>
              <a:t> of electrical components</a:t>
            </a:r>
          </a:p>
          <a:p>
            <a:pPr marL="285750" indent="-285750">
              <a:buFontTx/>
              <a:buChar char="-"/>
            </a:pPr>
            <a:r>
              <a:rPr lang="en-AU" dirty="0">
                <a:solidFill>
                  <a:schemeClr val="tx1"/>
                </a:solidFill>
                <a:cs typeface="Arial"/>
              </a:rPr>
              <a:t>Location</a:t>
            </a:r>
            <a:r>
              <a:rPr lang="en-AU" b="0" dirty="0">
                <a:solidFill>
                  <a:schemeClr val="tx1"/>
                </a:solidFill>
                <a:cs typeface="Arial"/>
              </a:rPr>
              <a:t> of response teams</a:t>
            </a:r>
          </a:p>
          <a:p>
            <a:pPr marL="285750" indent="-285750">
              <a:buFontTx/>
              <a:buChar char="-"/>
            </a:pPr>
            <a:r>
              <a:rPr lang="en-AU" b="0" dirty="0">
                <a:solidFill>
                  <a:schemeClr val="tx1"/>
                </a:solidFill>
                <a:cs typeface="Arial"/>
              </a:rPr>
              <a:t>Allocation of energy </a:t>
            </a:r>
            <a:r>
              <a:rPr lang="en-AU" dirty="0">
                <a:solidFill>
                  <a:schemeClr val="tx1"/>
                </a:solidFill>
                <a:cs typeface="Arial"/>
              </a:rPr>
              <a:t>storage</a:t>
            </a:r>
            <a:r>
              <a:rPr lang="en-AU" b="0" dirty="0">
                <a:solidFill>
                  <a:schemeClr val="tx1"/>
                </a:solidFill>
                <a:cs typeface="Arial"/>
              </a:rPr>
              <a:t> devices</a:t>
            </a:r>
          </a:p>
          <a:p>
            <a:pPr marL="285750" indent="-285750">
              <a:buFontTx/>
              <a:buChar char="-"/>
            </a:pPr>
            <a:r>
              <a:rPr lang="en-AU" b="0" dirty="0">
                <a:solidFill>
                  <a:schemeClr val="tx1"/>
                </a:solidFill>
                <a:cs typeface="Arial"/>
              </a:rPr>
              <a:t>Power </a:t>
            </a:r>
            <a:r>
              <a:rPr lang="en-AU" dirty="0">
                <a:solidFill>
                  <a:schemeClr val="tx1"/>
                </a:solidFill>
                <a:cs typeface="Arial"/>
              </a:rPr>
              <a:t>reconfiguration</a:t>
            </a:r>
            <a:r>
              <a:rPr lang="en-AU" b="0" dirty="0">
                <a:solidFill>
                  <a:schemeClr val="tx1"/>
                </a:solidFill>
                <a:cs typeface="Arial"/>
              </a:rPr>
              <a:t> via switch control</a:t>
            </a:r>
          </a:p>
          <a:p>
            <a:r>
              <a:rPr lang="en-AU" dirty="0"/>
              <a:t>Problem: </a:t>
            </a:r>
            <a:r>
              <a:rPr lang="en-AU" b="0" dirty="0">
                <a:solidFill>
                  <a:schemeClr val="tx1"/>
                </a:solidFill>
                <a:cs typeface="Arial"/>
              </a:rPr>
              <a:t>Limited CAPEX means that investment opportunity is dictated by the reliability of each method </a:t>
            </a:r>
            <a:r>
              <a:rPr lang="en-AU" b="0" dirty="0" err="1">
                <a:solidFill>
                  <a:schemeClr val="tx1"/>
                </a:solidFill>
                <a:cs typeface="Arial"/>
              </a:rPr>
              <a:t>i.e</a:t>
            </a:r>
            <a:r>
              <a:rPr lang="en-AU" b="0" dirty="0">
                <a:solidFill>
                  <a:schemeClr val="tx1"/>
                </a:solidFill>
                <a:cs typeface="Arial"/>
              </a:rPr>
              <a:t> the ability of each method to reduce loss of power incidents the most</a:t>
            </a:r>
          </a:p>
          <a:p>
            <a:r>
              <a:rPr lang="en-AU" dirty="0"/>
              <a:t>Description: </a:t>
            </a:r>
            <a:r>
              <a:rPr lang="en-AU" b="0" dirty="0">
                <a:solidFill>
                  <a:schemeClr val="tx1"/>
                </a:solidFill>
                <a:cs typeface="Arial"/>
              </a:rPr>
              <a:t>The paper considers a fixed number of switches and their placement to minimize the duration of interruptions</a:t>
            </a:r>
          </a:p>
          <a:p>
            <a:r>
              <a:rPr lang="en-AU" b="0" dirty="0">
                <a:solidFill>
                  <a:schemeClr val="tx1"/>
                </a:solidFill>
                <a:cs typeface="Arial"/>
              </a:rPr>
              <a:t>- Establishes LP architecture to evaluate the reliability of the other solutions above </a:t>
            </a:r>
          </a:p>
          <a:p>
            <a:endParaRPr lang="en-AU" b="0" dirty="0">
              <a:solidFill>
                <a:schemeClr val="tx1"/>
              </a:solidFill>
              <a:cs typeface="Arial"/>
            </a:endParaRPr>
          </a:p>
          <a:p>
            <a:endParaRPr lang="en-AU" b="0" dirty="0">
              <a:solidFill>
                <a:schemeClr val="tx1"/>
              </a:solidFill>
              <a:cs typeface="Arial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A2D07BC-05B8-8380-4588-E76B5FF76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300" y="402904"/>
            <a:ext cx="9577138" cy="469056"/>
          </a:xfrm>
        </p:spPr>
        <p:txBody>
          <a:bodyPr/>
          <a:lstStyle/>
          <a:p>
            <a:r>
              <a:rPr lang="en-AU" dirty="0"/>
              <a:t>Problem Background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354019-B13A-53B7-0E6C-23132F21225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800" b="0" i="0" u="none" strike="noStrike" kern="1200" cap="none" spc="0" normalizeH="0" baseline="0" noProof="0" dirty="0">
              <a:ln>
                <a:noFill/>
              </a:ln>
              <a:solidFill>
                <a:srgbClr val="2B1D37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9AEAFB-A4E8-696C-0D95-40424BB1DF4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17DE0E-AFB1-41FD-BC35-27DB61CA125F}" type="slidenum">
              <a:rPr kumimoji="0" lang="en-AU" sz="800" b="0" i="0" u="none" strike="noStrike" kern="1200" cap="none" spc="0" normalizeH="0" baseline="0" noProof="0" smtClean="0">
                <a:ln>
                  <a:noFill/>
                </a:ln>
                <a:solidFill>
                  <a:srgbClr val="2B1D37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AU" sz="800" b="0" i="0" u="none" strike="noStrike" kern="1200" cap="none" spc="0" normalizeH="0" baseline="0" noProof="0">
              <a:ln>
                <a:noFill/>
              </a:ln>
              <a:solidFill>
                <a:srgbClr val="2B1D37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6973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7707D4D-5732-5839-EEFC-FA8E58562AE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17300" y="1214364"/>
            <a:ext cx="10635284" cy="5240732"/>
          </a:xfrm>
        </p:spPr>
        <p:txBody>
          <a:bodyPr vert="horz" lIns="0" tIns="0" rIns="0" bIns="0" rtlCol="0" anchor="t">
            <a:noAutofit/>
          </a:bodyPr>
          <a:lstStyle/>
          <a:p>
            <a:endParaRPr lang="en-AU" b="0" dirty="0">
              <a:solidFill>
                <a:schemeClr val="tx1"/>
              </a:solidFill>
              <a:cs typeface="Arial"/>
            </a:endParaRPr>
          </a:p>
          <a:p>
            <a:endParaRPr lang="en-AU" b="0" dirty="0">
              <a:solidFill>
                <a:schemeClr val="tx1"/>
              </a:solidFill>
              <a:cs typeface="Arial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354019-B13A-53B7-0E6C-23132F21225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800" b="0" i="0" u="none" strike="noStrike" kern="1200" cap="none" spc="0" normalizeH="0" baseline="0" noProof="0" dirty="0">
              <a:ln>
                <a:noFill/>
              </a:ln>
              <a:solidFill>
                <a:srgbClr val="2B1D37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9AEAFB-A4E8-696C-0D95-40424BB1DF4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17DE0E-AFB1-41FD-BC35-27DB61CA125F}" type="slidenum">
              <a:rPr kumimoji="0" lang="en-AU" sz="800" b="0" i="0" u="none" strike="noStrike" kern="1200" cap="none" spc="0" normalizeH="0" baseline="0" noProof="0" smtClean="0">
                <a:ln>
                  <a:noFill/>
                </a:ln>
                <a:solidFill>
                  <a:srgbClr val="2B1D37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AU" sz="800" b="0" i="0" u="none" strike="noStrike" kern="1200" cap="none" spc="0" normalizeH="0" baseline="0" noProof="0">
              <a:ln>
                <a:noFill/>
              </a:ln>
              <a:solidFill>
                <a:srgbClr val="2B1D37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7" name="Picture 6" descr="A diagram of a diagram&#10;&#10;Description automatically generated">
            <a:extLst>
              <a:ext uri="{FF2B5EF4-FFF2-40B4-BE49-F238E27FC236}">
                <a16:creationId xmlns:a16="http://schemas.microsoft.com/office/drawing/2014/main" id="{C6A06E31-4C5C-5E62-FF81-F3F4FB0E1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244789"/>
            <a:ext cx="7772400" cy="4398847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E24B4ED-1845-0DB8-09C3-C1D64C912020}"/>
              </a:ext>
            </a:extLst>
          </p:cNvPr>
          <p:cNvCxnSpPr>
            <a:cxnSpLocks/>
          </p:cNvCxnSpPr>
          <p:nvPr/>
        </p:nvCxnSpPr>
        <p:spPr>
          <a:xfrm>
            <a:off x="7885039" y="1842048"/>
            <a:ext cx="0" cy="754848"/>
          </a:xfrm>
          <a:prstGeom prst="straightConnector1">
            <a:avLst/>
          </a:prstGeom>
          <a:ln w="28575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347E247-3676-BB3B-CFA0-9FCD0FBCD438}"/>
              </a:ext>
            </a:extLst>
          </p:cNvPr>
          <p:cNvSpPr txBox="1"/>
          <p:nvPr/>
        </p:nvSpPr>
        <p:spPr>
          <a:xfrm>
            <a:off x="6668030" y="2808473"/>
            <a:ext cx="3154018" cy="1477328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Switch in closed position allowing current to flow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Opens when overcurrent detected </a:t>
            </a:r>
            <a:r>
              <a:rPr lang="en-US" dirty="0" err="1">
                <a:solidFill>
                  <a:schemeClr val="bg1"/>
                </a:solidFill>
              </a:rPr>
              <a:t>i.e</a:t>
            </a:r>
            <a:r>
              <a:rPr lang="en-US" dirty="0">
                <a:solidFill>
                  <a:schemeClr val="bg1"/>
                </a:solidFill>
              </a:rPr>
              <a:t> short-circuit</a:t>
            </a:r>
          </a:p>
        </p:txBody>
      </p:sp>
      <p:sp>
        <p:nvSpPr>
          <p:cNvPr id="13" name="Title 2">
            <a:extLst>
              <a:ext uri="{FF2B5EF4-FFF2-40B4-BE49-F238E27FC236}">
                <a16:creationId xmlns:a16="http://schemas.microsoft.com/office/drawing/2014/main" id="{6E261D03-80CC-7F5C-4FB0-9C8E247A9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300" y="564156"/>
            <a:ext cx="9577138" cy="469056"/>
          </a:xfrm>
        </p:spPr>
        <p:txBody>
          <a:bodyPr/>
          <a:lstStyle/>
          <a:p>
            <a:r>
              <a:rPr lang="en-AU" dirty="0"/>
              <a:t>Network Configuration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8CF470-493A-9795-AA3D-EF93540864E2}"/>
              </a:ext>
            </a:extLst>
          </p:cNvPr>
          <p:cNvSpPr txBox="1"/>
          <p:nvPr/>
        </p:nvSpPr>
        <p:spPr>
          <a:xfrm>
            <a:off x="399183" y="2729715"/>
            <a:ext cx="3154018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Node 0 represents the sub-station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F3FE2F0-3C05-9D16-770E-64DEBC7AA4F3}"/>
              </a:ext>
            </a:extLst>
          </p:cNvPr>
          <p:cNvSpPr txBox="1"/>
          <p:nvPr/>
        </p:nvSpPr>
        <p:spPr>
          <a:xfrm>
            <a:off x="399183" y="4689881"/>
            <a:ext cx="3951772" cy="92333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Otherwise nodes denote a load point for control or consumption of power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EDA66F6-5CE3-91AB-4F5E-0E9AED385A30}"/>
              </a:ext>
            </a:extLst>
          </p:cNvPr>
          <p:cNvCxnSpPr>
            <a:cxnSpLocks/>
          </p:cNvCxnSpPr>
          <p:nvPr/>
        </p:nvCxnSpPr>
        <p:spPr>
          <a:xfrm flipH="1">
            <a:off x="1882588" y="2003612"/>
            <a:ext cx="492792" cy="519463"/>
          </a:xfrm>
          <a:prstGeom prst="straightConnector1">
            <a:avLst/>
          </a:prstGeom>
          <a:ln w="28575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826924D-57B5-1086-9087-A511C75A3893}"/>
              </a:ext>
            </a:extLst>
          </p:cNvPr>
          <p:cNvCxnSpPr>
            <a:cxnSpLocks/>
          </p:cNvCxnSpPr>
          <p:nvPr/>
        </p:nvCxnSpPr>
        <p:spPr>
          <a:xfrm flipH="1">
            <a:off x="4586741" y="5145654"/>
            <a:ext cx="932575" cy="0"/>
          </a:xfrm>
          <a:prstGeom prst="straightConnector1">
            <a:avLst/>
          </a:prstGeom>
          <a:ln w="28575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8798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8" grpId="0" animBg="1"/>
      <p:bldP spid="2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7707D4D-5732-5839-EEFC-FA8E58562AE9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717300" y="1448768"/>
                <a:ext cx="10635284" cy="4645272"/>
              </a:xfrm>
            </p:spPr>
            <p:txBody>
              <a:bodyPr vert="horz" lIns="0" tIns="0" rIns="0" bIns="0" rtlCol="0" anchor="t">
                <a:noAutofit/>
              </a:bodyPr>
              <a:lstStyle/>
              <a:p>
                <a:r>
                  <a:rPr lang="en-AU" dirty="0"/>
                  <a:t>Interruption flows: </a:t>
                </a:r>
                <a:r>
                  <a:rPr lang="en-AU" b="0" dirty="0">
                    <a:solidFill>
                      <a:schemeClr val="tx1"/>
                    </a:solidFill>
                    <a:cs typeface="Arial"/>
                  </a:rPr>
                  <a:t>The paper introduces interruption flow, or </a:t>
                </a:r>
                <a:r>
                  <a:rPr lang="en-AU" b="0" i="1" dirty="0" err="1">
                    <a:solidFill>
                      <a:schemeClr val="tx1"/>
                    </a:solidFill>
                    <a:cs typeface="Arial"/>
                  </a:rPr>
                  <a:t>iflow</a:t>
                </a:r>
                <a:r>
                  <a:rPr lang="en-AU" b="0" i="1" dirty="0">
                    <a:solidFill>
                      <a:schemeClr val="tx1"/>
                    </a:solidFill>
                    <a:cs typeface="Arial"/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A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𝑓</m:t>
                        </m:r>
                      </m:e>
                      <m:sub>
                        <m:r>
                          <a:rPr lang="en-A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AU" b="0" i="1" dirty="0">
                    <a:solidFill>
                      <a:schemeClr val="tx1"/>
                    </a:solidFill>
                    <a:cs typeface="Arial"/>
                  </a:rPr>
                  <a:t>) </a:t>
                </a:r>
                <a:r>
                  <a:rPr lang="en-AU" b="0" dirty="0">
                    <a:solidFill>
                      <a:schemeClr val="tx1"/>
                    </a:solidFill>
                    <a:cs typeface="Arial"/>
                  </a:rPr>
                  <a:t>from node j to node </a:t>
                </a:r>
                <a:r>
                  <a:rPr lang="en-AU" b="0" dirty="0" err="1">
                    <a:solidFill>
                      <a:schemeClr val="tx1"/>
                    </a:solidFill>
                    <a:cs typeface="Arial"/>
                  </a:rPr>
                  <a:t>i</a:t>
                </a:r>
                <a:r>
                  <a:rPr lang="en-AU" b="0" dirty="0">
                    <a:solidFill>
                      <a:schemeClr val="tx1"/>
                    </a:solidFill>
                    <a:cs typeface="Arial"/>
                  </a:rPr>
                  <a:t> </a:t>
                </a:r>
              </a:p>
              <a:p>
                <a:pPr marL="285750" indent="-285750">
                  <a:buFontTx/>
                  <a:buChar char="-"/>
                </a:pPr>
                <a:r>
                  <a:rPr lang="en-AU" b="0" i="1" dirty="0" err="1">
                    <a:solidFill>
                      <a:schemeClr val="tx1"/>
                    </a:solidFill>
                    <a:cs typeface="Arial"/>
                  </a:rPr>
                  <a:t>iflows</a:t>
                </a:r>
                <a:r>
                  <a:rPr lang="en-AU" b="0" i="1" dirty="0">
                    <a:solidFill>
                      <a:schemeClr val="tx1"/>
                    </a:solidFill>
                    <a:cs typeface="Arial"/>
                  </a:rPr>
                  <a:t> </a:t>
                </a:r>
                <a:r>
                  <a:rPr lang="en-AU" b="0" dirty="0">
                    <a:solidFill>
                      <a:schemeClr val="tx1"/>
                    </a:solidFill>
                    <a:cs typeface="Arial"/>
                  </a:rPr>
                  <a:t>quantify the expected duration of interruptions at node </a:t>
                </a:r>
                <a:r>
                  <a:rPr lang="en-AU" b="0" dirty="0" err="1">
                    <a:solidFill>
                      <a:schemeClr val="tx1"/>
                    </a:solidFill>
                    <a:cs typeface="Arial"/>
                  </a:rPr>
                  <a:t>i</a:t>
                </a:r>
                <a:r>
                  <a:rPr lang="en-AU" b="0" dirty="0">
                    <a:solidFill>
                      <a:schemeClr val="tx1"/>
                    </a:solidFill>
                    <a:cs typeface="Arial"/>
                  </a:rPr>
                  <a:t> resulting from faulty nodes downstream of j on a yearly basis</a:t>
                </a:r>
              </a:p>
              <a:p>
                <a:pPr marL="285750" indent="-285750">
                  <a:buFontTx/>
                  <a:buChar char="-"/>
                </a:pPr>
                <a:r>
                  <a:rPr lang="en-AU" b="0" dirty="0">
                    <a:solidFill>
                      <a:schemeClr val="tx1"/>
                    </a:solidFill>
                    <a:cs typeface="Arial"/>
                  </a:rPr>
                  <a:t>Switches present on arcs (</a:t>
                </a:r>
                <a:r>
                  <a:rPr lang="en-AU" b="0" dirty="0" err="1">
                    <a:solidFill>
                      <a:schemeClr val="tx1"/>
                    </a:solidFill>
                    <a:cs typeface="Arial"/>
                  </a:rPr>
                  <a:t>i,j</a:t>
                </a:r>
                <a:r>
                  <a:rPr lang="en-AU" b="0" dirty="0">
                    <a:solidFill>
                      <a:schemeClr val="tx1"/>
                    </a:solidFill>
                    <a:cs typeface="Arial"/>
                  </a:rPr>
                  <a:t>) mean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A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𝑓</m:t>
                        </m:r>
                      </m:e>
                      <m:sub>
                        <m:r>
                          <a:rPr lang="en-A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AU" b="0" dirty="0">
                    <a:solidFill>
                      <a:schemeClr val="tx1"/>
                    </a:solidFill>
                    <a:cs typeface="Arial"/>
                  </a:rPr>
                  <a:t> is zero (no interruption at node </a:t>
                </a:r>
                <a:r>
                  <a:rPr lang="en-AU" b="0" dirty="0" err="1">
                    <a:solidFill>
                      <a:schemeClr val="tx1"/>
                    </a:solidFill>
                    <a:cs typeface="Arial"/>
                  </a:rPr>
                  <a:t>i</a:t>
                </a:r>
                <a:r>
                  <a:rPr lang="en-AU" b="0" dirty="0">
                    <a:solidFill>
                      <a:schemeClr val="tx1"/>
                    </a:solidFill>
                    <a:cs typeface="Arial"/>
                  </a:rPr>
                  <a:t>)</a:t>
                </a:r>
              </a:p>
              <a:p>
                <a:pPr marL="285750" indent="-285750">
                  <a:buFontTx/>
                  <a:buChar char="-"/>
                </a:pPr>
                <a:r>
                  <a:rPr lang="en-AU" b="0" dirty="0">
                    <a:solidFill>
                      <a:schemeClr val="tx1"/>
                    </a:solidFill>
                    <a:cs typeface="Arial"/>
                  </a:rPr>
                  <a:t>Otherwise the duration of interruption is given by parameter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A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AU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</a:rPr>
                              <m:t>𝜃</m:t>
                            </m:r>
                          </m:e>
                          <m:sub>
                            <m:r>
                              <a:rPr lang="en-AU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</a:rPr>
                              <m:t>𝑗</m:t>
                            </m:r>
                          </m:sub>
                        </m:sSub>
                      </m:e>
                    </m:acc>
                    <m:r>
                      <a:rPr lang="en-A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</m:oMath>
                </a14:m>
                <a:r>
                  <a:rPr lang="en-AU" b="0" dirty="0">
                    <a:solidFill>
                      <a:schemeClr val="tx1"/>
                    </a:solidFill>
                    <a:cs typeface="Arial"/>
                  </a:rPr>
                  <a:t>obtained from data provided</a:t>
                </a:r>
              </a:p>
              <a:p>
                <a:r>
                  <a:rPr lang="en-AU" dirty="0"/>
                  <a:t>Solution Technique: </a:t>
                </a:r>
                <a:endParaRPr lang="en-AU" b="0" dirty="0">
                  <a:solidFill>
                    <a:schemeClr val="tx1"/>
                  </a:solidFill>
                  <a:cs typeface="Arial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en-AU" b="0" dirty="0">
                    <a:solidFill>
                      <a:schemeClr val="tx1"/>
                    </a:solidFill>
                    <a:cs typeface="Arial"/>
                  </a:rPr>
                  <a:t>Paper utilises a mixed-integer programming model </a:t>
                </a:r>
              </a:p>
              <a:p>
                <a:pPr marL="285750" indent="-285750">
                  <a:buFontTx/>
                  <a:buChar char="-"/>
                </a:pPr>
                <a:r>
                  <a:rPr lang="en-AU" b="0" dirty="0">
                    <a:solidFill>
                      <a:schemeClr val="tx1"/>
                    </a:solidFill>
                    <a:cs typeface="Arial"/>
                  </a:rPr>
                  <a:t>Switches are assigned as binary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A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𝑥</m:t>
                        </m:r>
                      </m:e>
                      <m:sub>
                        <m:r>
                          <a:rPr lang="en-A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𝑖</m:t>
                        </m:r>
                        <m:r>
                          <a:rPr lang="en-A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,</m:t>
                        </m:r>
                        <m:r>
                          <a:rPr lang="en-A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𝑗</m:t>
                        </m:r>
                      </m:sub>
                    </m:sSub>
                    <m:r>
                      <a:rPr lang="en-A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  <m:r>
                      <a:rPr lang="en-A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𝜖</m:t>
                    </m:r>
                    <m:r>
                      <a:rPr lang="en-A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 {0,1}</m:t>
                    </m:r>
                  </m:oMath>
                </a14:m>
                <a:r>
                  <a:rPr lang="en-AU" b="0" dirty="0">
                    <a:solidFill>
                      <a:schemeClr val="tx1"/>
                    </a:solidFill>
                    <a:cs typeface="Arial"/>
                  </a:rPr>
                  <a:t> on arc (</a:t>
                </a:r>
                <a:r>
                  <a:rPr lang="en-AU" b="0" dirty="0" err="1">
                    <a:solidFill>
                      <a:schemeClr val="tx1"/>
                    </a:solidFill>
                    <a:cs typeface="Arial"/>
                  </a:rPr>
                  <a:t>i,j</a:t>
                </a:r>
                <a:r>
                  <a:rPr lang="en-AU" b="0" dirty="0">
                    <a:solidFill>
                      <a:schemeClr val="tx1"/>
                    </a:solidFill>
                    <a:cs typeface="Arial"/>
                  </a:rPr>
                  <a:t>) </a:t>
                </a:r>
              </a:p>
              <a:p>
                <a:pPr marL="285750" indent="-285750">
                  <a:buFontTx/>
                  <a:buChar char="-"/>
                </a:pPr>
                <a:r>
                  <a:rPr lang="en-AU" b="0" i="1" dirty="0" err="1">
                    <a:solidFill>
                      <a:schemeClr val="tx1"/>
                    </a:solidFill>
                    <a:cs typeface="Arial"/>
                  </a:rPr>
                  <a:t>iflows</a:t>
                </a:r>
                <a:r>
                  <a:rPr lang="en-AU" b="0" i="1" dirty="0">
                    <a:solidFill>
                      <a:schemeClr val="tx1"/>
                    </a:solidFill>
                    <a:cs typeface="Arial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A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𝑓</m:t>
                        </m:r>
                      </m:e>
                      <m:sub>
                        <m:r>
                          <a:rPr lang="en-A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AU" b="0" i="1" dirty="0">
                    <a:solidFill>
                      <a:schemeClr val="tx1"/>
                    </a:solidFill>
                    <a:cs typeface="Arial"/>
                  </a:rPr>
                  <a:t> </a:t>
                </a:r>
                <a:r>
                  <a:rPr lang="en-AU" b="0" dirty="0">
                    <a:solidFill>
                      <a:schemeClr val="tx1"/>
                    </a:solidFill>
                    <a:cs typeface="Arial"/>
                  </a:rPr>
                  <a:t>are continuous variables </a:t>
                </a:r>
              </a:p>
              <a:p>
                <a:pPr marL="285750" indent="-285750">
                  <a:buFontTx/>
                  <a:buChar char="-"/>
                </a:pPr>
                <a:r>
                  <a:rPr lang="en-AU" b="0" dirty="0">
                    <a:solidFill>
                      <a:schemeClr val="tx1"/>
                    </a:solidFill>
                    <a:cs typeface="Arial"/>
                  </a:rPr>
                  <a:t>Relies on </a:t>
                </a:r>
                <a:r>
                  <a:rPr lang="en-AU" b="0" dirty="0" err="1">
                    <a:solidFill>
                      <a:schemeClr val="tx1"/>
                    </a:solidFill>
                    <a:cs typeface="Arial"/>
                  </a:rPr>
                  <a:t>Gurobi</a:t>
                </a:r>
                <a:r>
                  <a:rPr lang="en-AU" b="0" dirty="0">
                    <a:solidFill>
                      <a:schemeClr val="tx1"/>
                    </a:solidFill>
                    <a:cs typeface="Arial"/>
                  </a:rPr>
                  <a:t> to brute force solutions without employing particular MIP solving techniques</a:t>
                </a:r>
              </a:p>
              <a:p>
                <a:pPr marL="285750" indent="-285750">
                  <a:buFontTx/>
                  <a:buChar char="-"/>
                </a:pPr>
                <a:endParaRPr lang="en-AU" b="0" dirty="0">
                  <a:solidFill>
                    <a:schemeClr val="tx1"/>
                  </a:solidFill>
                  <a:cs typeface="Arial"/>
                </a:endParaRPr>
              </a:p>
              <a:p>
                <a:pPr marL="285750" indent="-285750">
                  <a:buFontTx/>
                  <a:buChar char="-"/>
                </a:pPr>
                <a:endParaRPr lang="en-AU" b="0" dirty="0">
                  <a:solidFill>
                    <a:schemeClr val="tx1"/>
                  </a:solidFill>
                  <a:cs typeface="Arial"/>
                </a:endParaRPr>
              </a:p>
              <a:p>
                <a:endParaRPr lang="en-AU" b="0" dirty="0">
                  <a:solidFill>
                    <a:schemeClr val="tx1"/>
                  </a:solidFill>
                  <a:cs typeface="Arial"/>
                </a:endParaRPr>
              </a:p>
              <a:p>
                <a:endParaRPr lang="en-AU" b="0" dirty="0">
                  <a:solidFill>
                    <a:schemeClr val="tx1"/>
                  </a:solidFill>
                  <a:cs typeface="Arial"/>
                </a:endParaRPr>
              </a:p>
              <a:p>
                <a:endParaRPr lang="en-AU" b="0" dirty="0">
                  <a:solidFill>
                    <a:schemeClr val="tx1"/>
                  </a:solidFill>
                  <a:cs typeface="Arial"/>
                </a:endParaRPr>
              </a:p>
              <a:p>
                <a:r>
                  <a:rPr lang="en-AU" b="0" dirty="0">
                    <a:solidFill>
                      <a:schemeClr val="tx1"/>
                    </a:solidFill>
                    <a:cs typeface="Arial"/>
                  </a:rPr>
                  <a:t> 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7707D4D-5732-5839-EEFC-FA8E58562A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717300" y="1448768"/>
                <a:ext cx="10635284" cy="4645272"/>
              </a:xfrm>
              <a:blipFill>
                <a:blip r:embed="rId2"/>
                <a:stretch>
                  <a:fillRect l="-1313" t="-1907" r="-11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9A2D07BC-05B8-8380-4588-E76B5FF76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Problem Solution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354019-B13A-53B7-0E6C-23132F21225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800" b="0" i="0" u="none" strike="noStrike" kern="1200" cap="none" spc="0" normalizeH="0" baseline="0" noProof="0">
              <a:ln>
                <a:noFill/>
              </a:ln>
              <a:solidFill>
                <a:srgbClr val="2B1D37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9AEAFB-A4E8-696C-0D95-40424BB1DF4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17DE0E-AFB1-41FD-BC35-27DB61CA125F}" type="slidenum">
              <a:rPr kumimoji="0" lang="en-AU" sz="800" b="0" i="0" u="none" strike="noStrike" kern="1200" cap="none" spc="0" normalizeH="0" baseline="0" noProof="0" smtClean="0">
                <a:ln>
                  <a:noFill/>
                </a:ln>
                <a:solidFill>
                  <a:srgbClr val="2B1D37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AU" sz="800" b="0" i="0" u="none" strike="noStrike" kern="1200" cap="none" spc="0" normalizeH="0" baseline="0" noProof="0">
              <a:ln>
                <a:noFill/>
              </a:ln>
              <a:solidFill>
                <a:srgbClr val="2B1D37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6509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A2D07BC-05B8-8380-4588-E76B5FF76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Formulation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354019-B13A-53B7-0E6C-23132F21225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800" b="0" i="0" u="none" strike="noStrike" kern="1200" cap="none" spc="0" normalizeH="0" baseline="0" noProof="0">
              <a:ln>
                <a:noFill/>
              </a:ln>
              <a:solidFill>
                <a:srgbClr val="2B1D37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9AEAFB-A4E8-696C-0D95-40424BB1DF4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17DE0E-AFB1-41FD-BC35-27DB61CA125F}" type="slidenum">
              <a:rPr kumimoji="0" lang="en-AU" sz="800" b="0" i="0" u="none" strike="noStrike" kern="1200" cap="none" spc="0" normalizeH="0" baseline="0" noProof="0" smtClean="0">
                <a:ln>
                  <a:noFill/>
                </a:ln>
                <a:solidFill>
                  <a:srgbClr val="2B1D37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AU" sz="800" b="0" i="0" u="none" strike="noStrike" kern="1200" cap="none" spc="0" normalizeH="0" baseline="0" noProof="0">
              <a:ln>
                <a:noFill/>
              </a:ln>
              <a:solidFill>
                <a:srgbClr val="2B1D37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EA6E88-9589-9895-E12E-D6936581BFB6}"/>
              </a:ext>
            </a:extLst>
          </p:cNvPr>
          <p:cNvGrpSpPr/>
          <p:nvPr/>
        </p:nvGrpSpPr>
        <p:grpSpPr>
          <a:xfrm>
            <a:off x="695326" y="1665776"/>
            <a:ext cx="3524891" cy="4064013"/>
            <a:chOff x="695326" y="1665776"/>
            <a:chExt cx="3524891" cy="4064013"/>
          </a:xfrm>
        </p:grpSpPr>
        <p:pic>
          <p:nvPicPr>
            <p:cNvPr id="7" name="Picture 6" descr="A math equations on a white background&#10;&#10;Description automatically generated">
              <a:extLst>
                <a:ext uri="{FF2B5EF4-FFF2-40B4-BE49-F238E27FC236}">
                  <a16:creationId xmlns:a16="http://schemas.microsoft.com/office/drawing/2014/main" id="{D3239440-4A6C-E6C0-E685-E8B676C24C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5326" y="1665776"/>
              <a:ext cx="3524891" cy="3507441"/>
            </a:xfrm>
            <a:prstGeom prst="rect">
              <a:avLst/>
            </a:prstGeom>
          </p:spPr>
        </p:pic>
        <p:pic>
          <p:nvPicPr>
            <p:cNvPr id="9" name="Picture 8" descr="A close-up of a number&#10;&#10;Description automatically generated">
              <a:extLst>
                <a:ext uri="{FF2B5EF4-FFF2-40B4-BE49-F238E27FC236}">
                  <a16:creationId xmlns:a16="http://schemas.microsoft.com/office/drawing/2014/main" id="{C3871BBF-155F-D14E-CE8D-883FE53E20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5326" y="5192224"/>
              <a:ext cx="3524891" cy="537565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923B0EB8-F451-EC2F-2BE1-09E1DD1E6DA2}"/>
              </a:ext>
            </a:extLst>
          </p:cNvPr>
          <p:cNvSpPr txBox="1"/>
          <p:nvPr/>
        </p:nvSpPr>
        <p:spPr>
          <a:xfrm>
            <a:off x="5767663" y="1552791"/>
            <a:ext cx="3727339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Obj. function minimizes energy not supplied to the end-use customer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10F9D23-307E-41F6-AF98-927B0E348745}"/>
              </a:ext>
            </a:extLst>
          </p:cNvPr>
          <p:cNvCxnSpPr>
            <a:cxnSpLocks/>
          </p:cNvCxnSpPr>
          <p:nvPr/>
        </p:nvCxnSpPr>
        <p:spPr>
          <a:xfrm flipH="1">
            <a:off x="4214295" y="1875956"/>
            <a:ext cx="1269600" cy="0"/>
          </a:xfrm>
          <a:prstGeom prst="straightConnector1">
            <a:avLst/>
          </a:prstGeom>
          <a:ln w="28575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4743D2C-2DAE-9BAF-890B-5AA729033D06}"/>
              </a:ext>
            </a:extLst>
          </p:cNvPr>
          <p:cNvCxnSpPr>
            <a:cxnSpLocks/>
          </p:cNvCxnSpPr>
          <p:nvPr/>
        </p:nvCxnSpPr>
        <p:spPr>
          <a:xfrm flipH="1">
            <a:off x="3053761" y="3316687"/>
            <a:ext cx="2433917" cy="0"/>
          </a:xfrm>
          <a:prstGeom prst="straightConnector1">
            <a:avLst/>
          </a:prstGeom>
          <a:ln w="28575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B8E80E7-42E4-988E-D196-44FCBEEF09EC}"/>
              </a:ext>
            </a:extLst>
          </p:cNvPr>
          <p:cNvSpPr txBox="1"/>
          <p:nvPr/>
        </p:nvSpPr>
        <p:spPr>
          <a:xfrm>
            <a:off x="5767663" y="2993522"/>
            <a:ext cx="3727339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Constrains the number of switches present in the network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5FA5DD-9041-2779-25B7-E1BA805077EF}"/>
              </a:ext>
            </a:extLst>
          </p:cNvPr>
          <p:cNvSpPr txBox="1"/>
          <p:nvPr/>
        </p:nvSpPr>
        <p:spPr>
          <a:xfrm>
            <a:off x="5767664" y="4358743"/>
            <a:ext cx="3727339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Conservation of </a:t>
            </a:r>
            <a:r>
              <a:rPr lang="en-AU" b="0" i="1" dirty="0" err="1">
                <a:solidFill>
                  <a:schemeClr val="bg1"/>
                </a:solidFill>
                <a:cs typeface="Arial"/>
              </a:rPr>
              <a:t>iflow</a:t>
            </a:r>
            <a:r>
              <a:rPr lang="en-AU" b="0" i="1" dirty="0">
                <a:solidFill>
                  <a:schemeClr val="bg1"/>
                </a:solidFill>
                <a:cs typeface="Arial"/>
              </a:rPr>
              <a:t> coming into and going out of node j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A90A178-1612-F61F-FCDB-DD4FD272D9AA}"/>
              </a:ext>
            </a:extLst>
          </p:cNvPr>
          <p:cNvCxnSpPr>
            <a:cxnSpLocks/>
          </p:cNvCxnSpPr>
          <p:nvPr/>
        </p:nvCxnSpPr>
        <p:spPr>
          <a:xfrm flipH="1">
            <a:off x="4524687" y="4704322"/>
            <a:ext cx="938507" cy="0"/>
          </a:xfrm>
          <a:prstGeom prst="straightConnector1">
            <a:avLst/>
          </a:prstGeom>
          <a:ln w="28575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0F9E7C8-483B-FF84-E509-111C38D6D5CA}"/>
              </a:ext>
            </a:extLst>
          </p:cNvPr>
          <p:cNvCxnSpPr>
            <a:cxnSpLocks/>
          </p:cNvCxnSpPr>
          <p:nvPr/>
        </p:nvCxnSpPr>
        <p:spPr>
          <a:xfrm flipH="1">
            <a:off x="4524686" y="5569416"/>
            <a:ext cx="938507" cy="0"/>
          </a:xfrm>
          <a:prstGeom prst="straightConnector1">
            <a:avLst/>
          </a:prstGeom>
          <a:ln w="28575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AA2A113-7A69-9876-8326-A5C4CD40B1FC}"/>
              </a:ext>
            </a:extLst>
          </p:cNvPr>
          <p:cNvSpPr txBox="1"/>
          <p:nvPr/>
        </p:nvSpPr>
        <p:spPr>
          <a:xfrm>
            <a:off x="5767662" y="5384750"/>
            <a:ext cx="3727339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Non-negative/trivial solutions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Multiply 29">
            <a:extLst>
              <a:ext uri="{FF2B5EF4-FFF2-40B4-BE49-F238E27FC236}">
                <a16:creationId xmlns:a16="http://schemas.microsoft.com/office/drawing/2014/main" id="{8B459526-8F55-6A55-ADC1-681C6C92DF71}"/>
              </a:ext>
            </a:extLst>
          </p:cNvPr>
          <p:cNvSpPr/>
          <p:nvPr/>
        </p:nvSpPr>
        <p:spPr>
          <a:xfrm>
            <a:off x="6599332" y="5160110"/>
            <a:ext cx="2063998" cy="818611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135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0" grpId="0" animBg="1"/>
      <p:bldP spid="21" grpId="0" animBg="1"/>
      <p:bldP spid="29" grpId="0" animBg="1"/>
      <p:bldP spid="3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A2D07BC-05B8-8380-4588-E76B5FF76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Modelled Configurations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354019-B13A-53B7-0E6C-23132F21225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800" b="0" i="0" u="none" strike="noStrike" kern="1200" cap="none" spc="0" normalizeH="0" baseline="0" noProof="0">
              <a:ln>
                <a:noFill/>
              </a:ln>
              <a:solidFill>
                <a:srgbClr val="2B1D37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9AEAFB-A4E8-696C-0D95-40424BB1DF4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17DE0E-AFB1-41FD-BC35-27DB61CA125F}" type="slidenum">
              <a:rPr kumimoji="0" lang="en-AU" sz="800" b="0" i="0" u="none" strike="noStrike" kern="1200" cap="none" spc="0" normalizeH="0" baseline="0" noProof="0" smtClean="0">
                <a:ln>
                  <a:noFill/>
                </a:ln>
                <a:solidFill>
                  <a:srgbClr val="2B1D37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AU" sz="800" b="0" i="0" u="none" strike="noStrike" kern="1200" cap="none" spc="0" normalizeH="0" baseline="0" noProof="0">
              <a:ln>
                <a:noFill/>
              </a:ln>
              <a:solidFill>
                <a:srgbClr val="2B1D37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9" name="Picture 8" descr="A diagram of a diagram&#10;&#10;Description automatically generated">
            <a:extLst>
              <a:ext uri="{FF2B5EF4-FFF2-40B4-BE49-F238E27FC236}">
                <a16:creationId xmlns:a16="http://schemas.microsoft.com/office/drawing/2014/main" id="{762350C0-3904-6E8B-9216-030C1CC1F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894" y="1680537"/>
            <a:ext cx="5586211" cy="4413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343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7707D4D-5732-5839-EEFC-FA8E58562AE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17300" y="1448768"/>
            <a:ext cx="10635284" cy="4952032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AU" b="0" dirty="0">
                <a:cs typeface="Arial"/>
              </a:rPr>
              <a:t>Benders Decomposition: </a:t>
            </a:r>
            <a:r>
              <a:rPr lang="en-AU" b="0" dirty="0">
                <a:solidFill>
                  <a:schemeClr val="bg2">
                    <a:lumMod val="10000"/>
                  </a:schemeClr>
                </a:solidFill>
                <a:cs typeface="Arial"/>
              </a:rPr>
              <a:t>Switches as binary variables and </a:t>
            </a:r>
            <a:r>
              <a:rPr lang="en-AU" b="0" i="1" dirty="0" err="1">
                <a:solidFill>
                  <a:schemeClr val="tx1"/>
                </a:solidFill>
                <a:cs typeface="Arial"/>
              </a:rPr>
              <a:t>iflows</a:t>
            </a:r>
            <a:r>
              <a:rPr lang="en-AU" b="0" i="1" dirty="0">
                <a:solidFill>
                  <a:schemeClr val="tx1"/>
                </a:solidFill>
                <a:cs typeface="Arial"/>
              </a:rPr>
              <a:t> </a:t>
            </a:r>
            <a:r>
              <a:rPr lang="en-AU" b="0" dirty="0">
                <a:solidFill>
                  <a:schemeClr val="tx1"/>
                </a:solidFill>
                <a:cs typeface="Arial"/>
              </a:rPr>
              <a:t>as continuous variables </a:t>
            </a:r>
            <a:r>
              <a:rPr lang="en-AU" b="0" dirty="0">
                <a:solidFill>
                  <a:schemeClr val="tx1"/>
                </a:solidFill>
                <a:cs typeface="Arial"/>
                <a:sym typeface="Wingdings" pitchFamily="2" charset="2"/>
              </a:rPr>
              <a:t> decomposition into master and sub-problem</a:t>
            </a:r>
            <a:endParaRPr lang="en-AU" b="0" dirty="0">
              <a:solidFill>
                <a:schemeClr val="bg2">
                  <a:lumMod val="10000"/>
                </a:schemeClr>
              </a:solidFill>
              <a:cs typeface="Arial"/>
            </a:endParaRPr>
          </a:p>
          <a:p>
            <a:pPr marL="285750" indent="-285750">
              <a:buFontTx/>
              <a:buChar char="-"/>
            </a:pPr>
            <a:endParaRPr lang="en-AU" b="0" dirty="0">
              <a:solidFill>
                <a:schemeClr val="tx1"/>
              </a:solidFill>
              <a:cs typeface="Arial"/>
            </a:endParaRPr>
          </a:p>
          <a:p>
            <a:endParaRPr lang="en-AU" b="0" dirty="0">
              <a:solidFill>
                <a:schemeClr val="tx1"/>
              </a:solidFill>
              <a:cs typeface="Arial"/>
            </a:endParaRPr>
          </a:p>
          <a:p>
            <a:endParaRPr lang="en-AU" b="0" dirty="0">
              <a:solidFill>
                <a:schemeClr val="tx1"/>
              </a:solidFill>
              <a:cs typeface="Arial"/>
            </a:endParaRPr>
          </a:p>
          <a:p>
            <a:pPr marL="285750" indent="-285750">
              <a:buFontTx/>
              <a:buChar char="-"/>
            </a:pPr>
            <a:r>
              <a:rPr lang="en-AU" b="0" dirty="0">
                <a:solidFill>
                  <a:schemeClr val="tx1"/>
                </a:solidFill>
                <a:cs typeface="Arial"/>
              </a:rPr>
              <a:t>Note that the master problem is implicitly evaluated inside the objective function</a:t>
            </a:r>
          </a:p>
          <a:p>
            <a:r>
              <a:rPr lang="en-AU" b="0" dirty="0">
                <a:cs typeface="Arial"/>
              </a:rPr>
              <a:t>Implementation: </a:t>
            </a:r>
            <a:r>
              <a:rPr lang="en-AU" b="0" dirty="0">
                <a:solidFill>
                  <a:schemeClr val="bg2">
                    <a:lumMod val="10000"/>
                  </a:schemeClr>
                </a:solidFill>
                <a:cs typeface="Arial"/>
              </a:rPr>
              <a:t>Given a fixed number of switches an initial switch configuration will be supplied</a:t>
            </a:r>
          </a:p>
          <a:p>
            <a:pPr marL="285750" indent="-285750">
              <a:buFontTx/>
              <a:buChar char="-"/>
            </a:pPr>
            <a:r>
              <a:rPr lang="en-AU" b="0" dirty="0">
                <a:solidFill>
                  <a:schemeClr val="bg2">
                    <a:lumMod val="10000"/>
                  </a:schemeClr>
                </a:solidFill>
                <a:cs typeface="Arial"/>
              </a:rPr>
              <a:t>The sub-problem (S.P) will then be evaluated to determine the duration of interruption from </a:t>
            </a:r>
            <a:r>
              <a:rPr lang="en-AU" b="0" i="1" dirty="0" err="1">
                <a:solidFill>
                  <a:schemeClr val="tx1"/>
                </a:solidFill>
                <a:cs typeface="Arial"/>
              </a:rPr>
              <a:t>iflows</a:t>
            </a:r>
            <a:endParaRPr lang="en-AU" b="0" i="1" dirty="0">
              <a:solidFill>
                <a:schemeClr val="tx1"/>
              </a:solidFill>
              <a:cs typeface="Arial"/>
            </a:endParaRPr>
          </a:p>
          <a:p>
            <a:pPr marL="285750" indent="-285750">
              <a:buFontTx/>
              <a:buChar char="-"/>
            </a:pPr>
            <a:r>
              <a:rPr lang="en-AU" b="0" dirty="0">
                <a:solidFill>
                  <a:schemeClr val="tx1"/>
                </a:solidFill>
                <a:cs typeface="Arial"/>
              </a:rPr>
              <a:t>Iterating various configurations the S.P will be continually evaluated using a </a:t>
            </a:r>
            <a:r>
              <a:rPr lang="en-AU" b="0" dirty="0" err="1">
                <a:solidFill>
                  <a:schemeClr val="tx1"/>
                </a:solidFill>
                <a:cs typeface="Arial"/>
              </a:rPr>
              <a:t>Callback</a:t>
            </a:r>
            <a:r>
              <a:rPr lang="en-AU" b="0" dirty="0">
                <a:solidFill>
                  <a:schemeClr val="tx1"/>
                </a:solidFill>
                <a:cs typeface="Arial"/>
              </a:rPr>
              <a:t> until a solution is found</a:t>
            </a:r>
          </a:p>
          <a:p>
            <a:r>
              <a:rPr lang="en-AU" b="0" dirty="0">
                <a:cs typeface="Arial"/>
              </a:rPr>
              <a:t>The improvement: </a:t>
            </a:r>
            <a:r>
              <a:rPr lang="en-AU" b="0" dirty="0">
                <a:solidFill>
                  <a:schemeClr val="bg2">
                    <a:lumMod val="10000"/>
                  </a:schemeClr>
                </a:solidFill>
                <a:cs typeface="Arial"/>
              </a:rPr>
              <a:t>Using Benders technique, time until optimality can be drastically reduced when compared to the current model</a:t>
            </a:r>
            <a:endParaRPr lang="en-AU" b="0" dirty="0">
              <a:cs typeface="Arial"/>
            </a:endParaRPr>
          </a:p>
          <a:p>
            <a:r>
              <a:rPr lang="en-AU" b="0" dirty="0">
                <a:solidFill>
                  <a:schemeClr val="tx1"/>
                </a:solidFill>
                <a:cs typeface="Arial"/>
              </a:rPr>
              <a:t>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A2D07BC-05B8-8380-4588-E76B5FF76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Improving The Model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354019-B13A-53B7-0E6C-23132F21225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800" b="0" i="0" u="none" strike="noStrike" kern="1200" cap="none" spc="0" normalizeH="0" baseline="0" noProof="0">
              <a:ln>
                <a:noFill/>
              </a:ln>
              <a:solidFill>
                <a:srgbClr val="2B1D37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9AEAFB-A4E8-696C-0D95-40424BB1DF4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17DE0E-AFB1-41FD-BC35-27DB61CA125F}" type="slidenum">
              <a:rPr kumimoji="0" lang="en-AU" sz="800" b="0" i="0" u="none" strike="noStrike" kern="1200" cap="none" spc="0" normalizeH="0" baseline="0" noProof="0" smtClean="0">
                <a:ln>
                  <a:noFill/>
                </a:ln>
                <a:solidFill>
                  <a:srgbClr val="2B1D37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AU" sz="800" b="0" i="0" u="none" strike="noStrike" kern="1200" cap="none" spc="0" normalizeH="0" baseline="0" noProof="0">
              <a:ln>
                <a:noFill/>
              </a:ln>
              <a:solidFill>
                <a:srgbClr val="2B1D37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8" name="Picture 7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34F82472-3474-2E9D-1AD4-585E1F5BA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300" y="2349500"/>
            <a:ext cx="4114800" cy="825500"/>
          </a:xfrm>
          <a:prstGeom prst="rect">
            <a:avLst/>
          </a:prstGeom>
        </p:spPr>
      </p:pic>
      <p:sp>
        <p:nvSpPr>
          <p:cNvPr id="11" name="Right Arrow 10">
            <a:extLst>
              <a:ext uri="{FF2B5EF4-FFF2-40B4-BE49-F238E27FC236}">
                <a16:creationId xmlns:a16="http://schemas.microsoft.com/office/drawing/2014/main" id="{A19287BD-87C2-A238-00D3-DC50F27C8553}"/>
              </a:ext>
            </a:extLst>
          </p:cNvPr>
          <p:cNvSpPr/>
          <p:nvPr/>
        </p:nvSpPr>
        <p:spPr>
          <a:xfrm>
            <a:off x="5361779" y="2573991"/>
            <a:ext cx="528918" cy="1882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A black symbols on a white background&#10;&#10;Description automatically generated">
            <a:extLst>
              <a:ext uri="{FF2B5EF4-FFF2-40B4-BE49-F238E27FC236}">
                <a16:creationId xmlns:a16="http://schemas.microsoft.com/office/drawing/2014/main" id="{D14117F1-EF1A-3CB2-9D5F-C107517443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0376" y="2095500"/>
            <a:ext cx="35179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659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No description available.">
            <a:extLst>
              <a:ext uri="{FF2B5EF4-FFF2-40B4-BE49-F238E27FC236}">
                <a16:creationId xmlns:a16="http://schemas.microsoft.com/office/drawing/2014/main" id="{872D04F7-19A3-0397-5F92-DE086B78A4A9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051743" y="1449388"/>
            <a:ext cx="7639564" cy="3998772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E1F7F23-30A9-658C-5539-61934DC39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Paper Results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772516-1F1B-90BD-C296-1F52C8712DF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1A46AF-7229-2E57-C379-3A002E34A80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8</a:t>
            </a:fld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FCB8CB-8DEE-3E47-EDBC-8764A0A66A86}"/>
              </a:ext>
            </a:extLst>
          </p:cNvPr>
          <p:cNvSpPr txBox="1"/>
          <p:nvPr/>
        </p:nvSpPr>
        <p:spPr>
          <a:xfrm>
            <a:off x="8813627" y="1452616"/>
            <a:ext cx="3150055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cs typeface="Arial"/>
              </a:rPr>
              <a:t>Authors of paper used maximum of ten minutes for optimization with </a:t>
            </a:r>
            <a:r>
              <a:rPr lang="en-US" dirty="0">
                <a:ea typeface="+mn-lt"/>
                <a:cs typeface="+mn-lt"/>
              </a:rPr>
              <a:t>Intel i7 3930k</a:t>
            </a:r>
            <a:endParaRPr lang="en-US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Arial"/>
              </a:rPr>
              <a:t>Did not achieve optimality for several variations of larger networks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Arial"/>
              </a:rPr>
              <a:t>Goal for improvement from paper would be to be able to reach optimality in these cases within the time frame</a:t>
            </a:r>
          </a:p>
        </p:txBody>
      </p:sp>
    </p:spTree>
    <p:extLst>
      <p:ext uri="{BB962C8B-B14F-4D97-AF65-F5344CB8AC3E}">
        <p14:creationId xmlns:p14="http://schemas.microsoft.com/office/powerpoint/2010/main" val="1401814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7707D4D-5732-5839-EEFC-FA8E58562AE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17300" y="1448768"/>
            <a:ext cx="10635284" cy="4645272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AU" b="0" dirty="0">
                <a:cs typeface="Arial"/>
              </a:rPr>
              <a:t>Source: </a:t>
            </a:r>
            <a:r>
              <a:rPr lang="en-AU" b="0" dirty="0">
                <a:solidFill>
                  <a:schemeClr val="bg2">
                    <a:lumMod val="10000"/>
                  </a:schemeClr>
                </a:solidFill>
                <a:cs typeface="Arial"/>
              </a:rPr>
              <a:t>data used is directly obtained from the paper itself, which provides information on the estimated interruption times and other parameters involved in the model.</a:t>
            </a:r>
          </a:p>
          <a:p>
            <a:endParaRPr lang="en-AU" b="0" dirty="0">
              <a:cs typeface="Arial"/>
            </a:endParaRPr>
          </a:p>
          <a:p>
            <a:pPr marL="285750" indent="-285750">
              <a:buFontTx/>
              <a:buChar char="-"/>
            </a:pPr>
            <a:endParaRPr lang="en-AU" b="0" dirty="0">
              <a:solidFill>
                <a:schemeClr val="tx1"/>
              </a:solidFill>
              <a:cs typeface="Arial"/>
            </a:endParaRPr>
          </a:p>
          <a:p>
            <a:endParaRPr lang="en-AU" b="0" dirty="0">
              <a:solidFill>
                <a:schemeClr val="tx1"/>
              </a:solidFill>
              <a:cs typeface="Arial"/>
            </a:endParaRPr>
          </a:p>
          <a:p>
            <a:endParaRPr lang="en-AU" b="0" dirty="0">
              <a:solidFill>
                <a:schemeClr val="tx1"/>
              </a:solidFill>
              <a:cs typeface="Arial"/>
            </a:endParaRPr>
          </a:p>
          <a:p>
            <a:endParaRPr lang="en-AU" b="0" dirty="0">
              <a:solidFill>
                <a:schemeClr val="tx1"/>
              </a:solidFill>
              <a:cs typeface="Arial"/>
            </a:endParaRPr>
          </a:p>
          <a:p>
            <a:r>
              <a:rPr lang="en-AU" b="0" dirty="0">
                <a:solidFill>
                  <a:schemeClr val="tx1"/>
                </a:solidFill>
                <a:cs typeface="Arial"/>
              </a:rPr>
              <a:t>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A2D07BC-05B8-8380-4588-E76B5FF76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Supplied Data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354019-B13A-53B7-0E6C-23132F21225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800" b="0" i="0" u="none" strike="noStrike" kern="1200" cap="none" spc="0" normalizeH="0" baseline="0" noProof="0">
              <a:ln>
                <a:noFill/>
              </a:ln>
              <a:solidFill>
                <a:srgbClr val="2B1D37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9AEAFB-A4E8-696C-0D95-40424BB1DF4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17DE0E-AFB1-41FD-BC35-27DB61CA125F}" type="slidenum">
              <a:rPr kumimoji="0" lang="en-AU" sz="800" b="0" i="0" u="none" strike="noStrike" kern="1200" cap="none" spc="0" normalizeH="0" baseline="0" noProof="0" smtClean="0">
                <a:ln>
                  <a:noFill/>
                </a:ln>
                <a:solidFill>
                  <a:srgbClr val="2B1D37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AU" sz="800" b="0" i="0" u="none" strike="noStrike" kern="1200" cap="none" spc="0" normalizeH="0" baseline="0" noProof="0">
              <a:ln>
                <a:noFill/>
              </a:ln>
              <a:solidFill>
                <a:srgbClr val="2B1D37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6" name="Picture 5" descr="No description available.">
            <a:extLst>
              <a:ext uri="{FF2B5EF4-FFF2-40B4-BE49-F238E27FC236}">
                <a16:creationId xmlns:a16="http://schemas.microsoft.com/office/drawing/2014/main" id="{A327C555-C0B1-21C5-1879-6599432F4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1818" y="1619009"/>
            <a:ext cx="5762262" cy="44784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FC540D2-0A1F-59F9-39B6-B3744198CA72}"/>
              </a:ext>
            </a:extLst>
          </p:cNvPr>
          <p:cNvSpPr txBox="1"/>
          <p:nvPr/>
        </p:nvSpPr>
        <p:spPr>
          <a:xfrm>
            <a:off x="3158964" y="6125755"/>
            <a:ext cx="5173121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Arial"/>
              </a:rPr>
              <a:t>Graph of a Power Distribution System in Paper Data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95583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University of Queensland">
  <a:themeElements>
    <a:clrScheme name="UQ">
      <a:dk1>
        <a:srgbClr val="2B1D37"/>
      </a:dk1>
      <a:lt1>
        <a:sysClr val="window" lastClr="FFFFFF"/>
      </a:lt1>
      <a:dk2>
        <a:srgbClr val="999490"/>
      </a:dk2>
      <a:lt2>
        <a:srgbClr val="D7D1CC"/>
      </a:lt2>
      <a:accent1>
        <a:srgbClr val="51247A"/>
      </a:accent1>
      <a:accent2>
        <a:srgbClr val="962A8B"/>
      </a:accent2>
      <a:accent3>
        <a:srgbClr val="D7D1CC"/>
      </a:accent3>
      <a:accent4>
        <a:srgbClr val="E62645"/>
      </a:accent4>
      <a:accent5>
        <a:srgbClr val="4085C6"/>
      </a:accent5>
      <a:accent6>
        <a:srgbClr val="FBB800"/>
      </a:accent6>
      <a:hlink>
        <a:srgbClr val="51247A"/>
      </a:hlink>
      <a:folHlink>
        <a:srgbClr val="962A8B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D7CF43B5-F299-D749-A219-EC1E22601B9F}" vid="{BEB91DF2-7C38-904D-BA66-E9BCAA0250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4592</TotalTime>
  <Words>571</Words>
  <Application>Microsoft Office PowerPoint</Application>
  <PresentationFormat>Widescreen</PresentationFormat>
  <Paragraphs>75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Office Theme</vt:lpstr>
      <vt:lpstr>University of Queensland</vt:lpstr>
      <vt:lpstr>Title of Paper: Interruption flows for evaluating the reliability of power distribution networks</vt:lpstr>
      <vt:lpstr>Problem Background</vt:lpstr>
      <vt:lpstr>Network Configuration</vt:lpstr>
      <vt:lpstr>Problem Solution</vt:lpstr>
      <vt:lpstr>The Formulation</vt:lpstr>
      <vt:lpstr>Modelled Configurations</vt:lpstr>
      <vt:lpstr>Improving The Model</vt:lpstr>
      <vt:lpstr>Paper Results</vt:lpstr>
      <vt:lpstr>Supplied Data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Reviewed Topic: Interruption flows for evaluating the reliability of power distribution networks</dc:title>
  <dc:creator>Jack Buchanan</dc:creator>
  <cp:lastModifiedBy>Jack Buchanan</cp:lastModifiedBy>
  <cp:revision>58</cp:revision>
  <dcterms:created xsi:type="dcterms:W3CDTF">2024-08-22T00:01:14Z</dcterms:created>
  <dcterms:modified xsi:type="dcterms:W3CDTF">2024-08-27T03:26:56Z</dcterms:modified>
</cp:coreProperties>
</file>