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6-22T15:27:37.203"/>
    </inkml:context>
    <inkml:brush xml:id="br0">
      <inkml:brushProperty name="width" value="0.06174" units="cm"/>
      <inkml:brushProperty name="height" value="0.06174" units="cm"/>
    </inkml:brush>
  </inkml:definitions>
  <inkml:trace contextRef="#ctx0" brushRef="#br0">-413 0 1868 0 0,'0'0'629'0'0,"0"0"-625"0"0,0 0 660 0 0,0 0 100 0 0,0 0-271 0 0,227 109-17 0 0,-58-109-136 0 0,45 0-132 0 0,-56 0-88 0 0,2 0-24 0 0,-21 0-64 0 0,-19 0-32 0 0,-38 18 0 0 0,-29 21-24 0 0,-35 17-36 0 0,-18 30-16 0 0,-54 24 44 0 0,-57 21-60 0 0,-48 16-56 0 0,-28-2 0 0 0,-9-7 48 0 0,23-19 28 0 0,38-24 72 0 0,51-30 0 0 0,34-32 12 0 0,34-21 72 0 0,16-9-56 0 0,3-3-28 0 0,46 0 0 0 0,37-12 4 0 0,18-21 60 0 0,24-8-60 0 0,-3 2-4 0 0,-15 6-84 0 0,-12 9-176 0 0,-33 5-208 0 0,-26 12-205 0 0,-31 2-191 0 0,-8-5-9 0 0,-39-2 225 0 0</inkml:trace>
  <inkml:trace contextRef="#ctx0" brushRef="#br0" timeOffset="1">-93 711 864 0 0,'0'0'4'0'0,"0"0"352"0"0,0 0-4 0 0,121 171 145 0 0,-121-71 63 0 0,0 20-160 0 0,-45 17-88 0 0,-21 0-72 0 0,-14 1-64 0 0,7-27-16 0 0,17-20-68 0 0,23-22-40 0 0,18-26-19 0 0,15-16-33 0 0,0-15-25 0 0,33-12 9 0 0,28 0 16 0 0,25-14 45 0 0,14-35-21 0 0,10-6-24 0 0,12 0-101 0 0,2-4-95 0 0,-15 14-152 0 0,-18 12-104 0 0,-32 19-220 0 0,-42 14-273 0 0,-19 22-143 0 0</inkml:trace>
  <inkml:trace contextRef="#ctx0" brushRef="#br0" timeOffset="2">-1344 3151 1800 0 0,'0'0'453'0'0,"0"0"-377"0"0,225-21 272 0 0,-54-79 44 0 0,31-32-144 0 0,12-17 48 0 0,1 4-128 0 0,-3 16-132 0 0,-24 9-36 0 0,-29 28-104 0 0,-39 13-332 0 0,-42 20-120 0 0,-50 16-133 0 0,-28 15-23 0 0,-55 16-112 0 0</inkml:trace>
  <inkml:trace contextRef="#ctx0" brushRef="#br0" timeOffset="3">-362 2333 876 0 0,'0'0'392'0'0,"0"0"-4"0"0,65 214 265 0 0,-65-130-153 0 0,0 3-64 0 0,0-5-124 0 0,-4-11-144 0 0,-4-22-124 0 0,0-16-44 0 0,6-21-44 0 0,2-12-208 0 0,0-12-336 0 0,12-58-192 0 0,21-34 123 0 0,10-22-111 0 0</inkml:trace>
  <inkml:trace contextRef="#ctx0" brushRef="#br0" timeOffset="4">170 1867 636 0 0,'0'0'84'0'0,"0"0"376"0"0,0 0-128 0 0,0 0 88 0 0,0 0-23 0 0,0 0-45 0 0,65 47-100 0 0,-53-29-72 0 0,2 3 56 0 0,-2-3-60 0 0,0 9-16 0 0,-1 11-40 0 0,-1 4 32 0 0,-4 19 25 0 0,-2 16 43 0 0,-4 29-40 0 0,0 29-4 0 0,0 42-44 0 0,-10 58-24 0 0,-2 31-72 0 0,1 30-36 0 0,-3 4 4 0 0,0-29-4 0 0,0-26-20 0 0,6-50-20 0 0,2-37-100 0 0,6-44 44 0 0,0-49-12 0 0,0-32-144 0 0,0-33-241 0 0,12-76-139 0 0,16-62 148 0 0,7-52-309 0 0,-4-51-43 0 0,-20-42-260 0 0</inkml:trace>
  <inkml:trace contextRef="#ctx0" brushRef="#br0" timeOffset="5">1394 1429 72 0 0,'0'0'1176'0'0,"59"174"-716"0"0,-51-54 425 0 0,-8 8-297 0 0,0-7-80 0 0,0-12-220 0 0,0-25-79 0 0,20-25-157 0 0,9-20-52 0 0,14-29-20 0 0,16-10-20 0 0,4-10-4 0 0,14-45-33 0 0,-1-6-79 0 0,-4 0-152 0 0,-17 13-40 0 0,-20 2-232 0 0,-21 13-173 0 0,-14-8 13 0 0,0 1-288 0 0</inkml:trace>
  <inkml:trace contextRef="#ctx0" brushRef="#br0" timeOffset="6">1858 1240 1252 0 0,'0'0'184'0'0,"0"0"493"0"0,9 219-113 0 0,-9-94-40 0 0,0 9-28 0 0,0 7-112 0 0,0-14-99 0 0,-7-5-189 0 0,-2-14-68 0 0,2-29-28 0 0,6-21-28 0 0,-3-29-84 0 0,2-20-140 0 0,-12-9-205 0 0,-15-22-51 0 0,-27-41-857 0 0</inkml:trace>
  <inkml:trace contextRef="#ctx0" brushRef="#br0" timeOffset="7">832 1985 3085 0 0,'0'0'96'0'0,"0"0"-52"0"0,167-49 152 0 0,-38 21 48 0 0,23 1-164 0 0,1-1-80 0 0,-16 9-36 0 0,-17 3-296 0 0,-38 2-148 0 0,-33 14-276 0 0,-43-4-93 0 0,-6 3-123 0 0</inkml:trace>
  <inkml:trace contextRef="#ctx0" brushRef="#br0" timeOffset="8">1046 1652 796 0 0,'0'0'560'0'0,"39"235"32"0"0,-17-80 17 0 0,-6 1-77 0 0,-5 0 64 0 0,-5-16-123 0 0,0-21-121 0 0,0-21-168 0 0,4-32-52 0 0,5-28-36 0 0,5-16-96 0 0,12-22-16 0 0,13 0-12 0 0,16-27 8 0 0,13-20 4 0 0,5-5-40 0 0,1 0-120 0 0,-3 6-176 0 0,-1 7-153 0 0,-3 7-143 0 0,0-1-252 0 0,-3 0 75 0 0</inkml:trace>
  <inkml:trace contextRef="#ctx0" brushRef="#br0" timeOffset="9">2109 1475 2413 0 0,'0'0'20'0'0,"186"-63"668"0"0,-64 30-356 0 0,13-1 64 0 0,3 1-127 0 0,-5 0-205 0 0,-13-5-64 0 0,-22 3-233 0 0,-25-6-251 0 0,-32 6-296 0 0,-41 1-681 0 0</inkml:trace>
  <inkml:trace contextRef="#ctx0" brushRef="#br0" timeOffset="10">2820 736 1256 0 0,'0'0'568'0'0,"-21"251"497"0"0,-30-86-453 0 0,-8 0-108 0 0,0-10-111 0 0,4-12-173 0 0,4-27-116 0 0,12-24-84 0 0,2-28-20 0 0,15-30-68 0 0,6-26-116 0 0,2-8-136 0 0,-1-45-353 0 0,3-38-1112 0 0</inkml:trace>
  <inkml:trace contextRef="#ctx0" brushRef="#br0" timeOffset="11">2811 1328 1016 0 0,'0'0'292'0'0,"165"126"597"0"0,-85-65-249 0 0,-12-10-124 0 0,-20-10-204 0 0,-18-14-216 0 0,-16-13-96 0 0,-14-8-120 0 0,0 2-200 0 0,-56-6-116 0 0,-36 2-1001 0 0</inkml:trace>
  <inkml:trace contextRef="#ctx0" brushRef="#br0" timeOffset="12">1840 1862 1232 0 0,'0'0'216'0'0,"186"0"148"0"0,-50 0-47 0 0,23-27-177 0 0,12-12 120 0 0,-1-10-156 0 0,-9 0-104 0 0,-35 10 0 0 0,-46 11-216 0 0,-51 18-165 0 0,-29 10-223 0 0,-17 0 356 0 0,-48 10 80 0 0,-11 30 168 0 0,-7 7 212 0 0,7 9 176 0 0,15 5 61 0 0,12 16-25 0 0,14 5-16 0 0,7 5 28 0 0,9-5-124 0 0,12-6-72 0 0,7-15-48 0 0,0-16-115 0 0,0-17-61 0 0,0-16-16 0 0,0-12-36 0 0,5-3-129 0 0,18-51-43 0 0,17-21 72 0 0,8-3-136 0 0,8-1-84 0 0,2 14 68 0 0,-3 16 160 0 0,-12 16 124 0 0,-8 17 4 0 0,-9 16 8 0 0,-10 0 64 0 0,-4 26 56 0 0,-12 25 228 0 0,0 10-16 0 0,-4-2-24 0 0,-23-5-184 0 0,3-12-72 0 0,2-15-28 0 0,10-11-32 0 0,9-16-44 0 0,3 0-100 0 0,0-35-260 0 0,3-40-288 0 0,31-15-13 0 0,9-14 69 0 0,2 8-24 0 0,-6 13 148 0 0,0 28 380 0 0,-11 22 132 0 0,-2 33 400 0 0,-3 0 104 0 0,5 60 168 0 0,-1 37 237 0 0,-2 36-217 0 0,-13 32 0 0 0,-8 15-143 0 0,-4 9 87 0 0,-4 1-308 0 0,-29-19-176 0 0,-12-18-92 0 0,-4-37-40 0 0,-5-36-20 0 0,0-46-52 0 0,-9-34-136 0 0,-18-22-204 0 0,-3-70-376 0 0,-12-45-313 0 0,2-44-372 0 0</inkml:trace>
  <inkml:trace contextRef="#ctx0" brushRef="#br0" timeOffset="13">3771 828 2349 0 0,'0'0'64'0'0,"146"186"660"0"0,-111-86-388 0 0,-29 10 0 0 0,-6 0 93 0 0,-34-6-293 0 0,-28-7-48 0 0,-18-18-84 0 0,-5-12-4 0 0,-2-14-76 0 0,21-24-80 0 0,19-19-9 0 0,23-6 53 0 0,20-4 68 0 0,4 0-108 0 0,20-25-196 0 0,31-9 184 0 0,14-3 116 0 0,6 8 36 0 0,-11 11 8 0 0,-9 8 0 0 0,-11 10 4 0 0,-15 0 12 0 0,-15 24 8 0 0,-10 23 92 0 0,-8 21 212 0 0,-37 9-136 0 0,-16 9-68 0 0,0-4-44 0 0,-6-11-68 0 0,18-15-8 0 0,16-23-32 0 0,13-18-88 0 0,14-13-56 0 0,6-2-76 0 0,10 0-192 0 0,29-29 184 0 0,17-4 204 0 0,10-5 56 0 0,-7 17 12 0 0,-10 5 16 0 0,-6 16 72 0 0,-13 0 48 0 0,-9 26 68 0 0,-11 19 44 0 0,-10 21 88 0 0,0 14 29 0 0,-10 9-29 0 0,-21-6-120 0 0,4-19 52 0 0,6-23-152 0 0,6-15-56 0 0,11-24-60 0 0,2-2-12 0 0,2-22-40 0 0,0-35-128 0 0,0-43-204 0 0,2-29-136 0 0,8-36-309 0 0,-4-37-227 0 0,0-12-729 0 0</inkml:trace>
  <inkml:trace contextRef="#ctx0" brushRef="#br0" timeOffset="14">4100 885 364 0 0,'0'0'516'0'0,"0"0"168"0"0,0 0-71 0 0,65 212-125 0 0,-65-133-48 0 0,0 7-140 0 0,0-4-80 0 0,0-15-84 0 0,-4-12-48 0 0,4-17-44 0 0,0-5-36 0 0,0-16-8 0 0,17-1-4 0 0,15-6 0 0 0,11-4 4 0 0,8-6 28 0 0,14 0 8 0 0,2 0-28 0 0,7-10-8 0 0,-1-12-180 0 0,-12-5 40 0 0,-18 4-436 0 0,-25-5 224 0 0,-18-3-557 0 0,-22 3 133 0 0</inkml:trace>
  <inkml:trace contextRef="#ctx0" brushRef="#br0" timeOffset="15">4216 1158 500 0 0,'0'0'296'0'0,"0"0"204"0"0,159 0-132 0 0,-98 0-160 0 0,0 6-31 0 0,-6 8-89 0 0,-8-6-12 0 0,-12-2-48 0 0,-7 9 40 0 0,-7-3 52 0 0,-11 14 88 0 0,-10 7-48 0 0,0 10-24 0 0,-16 12 36 0 0,-27 8-72 0 0,-12 8-28 0 0,-12-7-48 0 0,7-5-16 0 0,1-8-4 0 0,2-1-8 0 0,8-12 0 0 0,10-4 0 0 0,5-9-28 0 0,18-13-12 0 0,11-12-48 0 0,5 0-72 0 0,5-3-396 0 0,47-33 11 0 0,18-7 397 0 0,11-2 84 0 0,-3 9 28 0 0,-7 13 40 0 0,-16 13 16 0 0,-22 10 96 0 0,-15 0 136 0 0,-14 4 69 0 0,-4 33 67 0 0,-22 20 140 0 0,-43 24-104 0 0,-25 7-176 0 0,-12 15-56 0 0,-10 2-139 0 0,2-5-37 0 0,8-6-12 0 0,20-28 0 0 0,25-22-4 0 0,29-24-8 0 0,21-20-57 0 0,7-16-283 0 0,35-45-360 0 0,38-20 92 0 0,19-16 15 0 0,4 8-67 0 0,6 11-92 0 0</inkml:trace>
  <inkml:trace contextRef="#ctx0" brushRef="#br0" timeOffset="16">4495 1928 576 0 0,'0'0'700'0'0,"0"0"-196"0"0,0 0 65 0 0,0 0-9 0 0,165 229 124 0 0,-159-115-115 0 0,-6 2-161 0 0,0-2-64 0 0,0-18-96 0 0,-8-27-208 0 0,-8-22-28 0 0,5-26-12 0 0,-5-21-64 0 0,-2 0-52 0 0,-3-41-292 0 0,-11-28-261 0 0,-3-35-87 0 0,-1-29-116 0 0,9-4-413 0 0</inkml:trace>
  <inkml:trace contextRef="#ctx0" brushRef="#br0" timeOffset="17">4495 1928 600 0 0,'-72'96'744'0'0,"75"2"-15"0"0,-3 4-285 0 0,0 2-4 0 0,0-8-148 0 0,0-27-24 0 0,-7-22-116 0 0,5-20-124 0 0,2-25-28 0 0,0-2-136 0 0,0-21-240 0 0,0-30-172 0 0,21-20-249 0 0,9-21 157 0 0,3-2-404 0 0</inkml:trace>
  <inkml:trace contextRef="#ctx0" brushRef="#br0" timeOffset="18">4946 1640 44 0 0,'0'0'1536'0'0,"0"0"-523"0"0,-27 200-153 0 0,-18-104-328 0 0,-11 8-115 0 0,4-14-201 0 0,9-15-108 0 0,19-18-76 0 0,20-20-32 0 0,4-15-48 0 0,21-20-32 0 0,38-2 4 0 0,28 0 76 0 0,15 0 32 0 0,23-16-12 0 0,13 8 64 0 0,-6 2-76 0 0,-13 6-8 0 0,-31 0 0 0 0,-27 0-28 0 0,-34 0-96 0 0,-27 0-264 0 0,-1 0 163 0 0,-64 0-31 0 0,-34 0-752 0 0,-43 0-293 0 0</inkml:trace>
  <inkml:trace contextRef="#ctx0" brushRef="#br0" timeOffset="19">1724 3092 396 0 0,'0'0'1296'0'0,"0"0"-1248"0"0,0 0 453 0 0,204 111-273 0 0,-121-78 196 0 0,9 1-28 0 0,0-5-96 0 0,-13 5-92 0 0,-15 3-140 0 0,-15 1-52 0 0,-21 7 20 0 0,-18 0 32 0 0,-10 10 89 0 0,-10 14 119 0 0,-36 3-100 0 0,-16 9-16 0 0,-7 1 8 0 0,-12 2-100 0 0,-1-7 24 0 0,10-11-32 0 0,7-10-60 0 0,14-9 0 0 0,14-18-56 0 0,15-13-92 0 0,16-11-120 0 0,6-5-216 0 0,0 0-365 0 0,28-27-275 0 0,20-22 383 0 0,10-17 5 0 0</inkml:trace>
  <inkml:trace contextRef="#ctx0" brushRef="#br0" timeOffset="20">2409 3766 968 0 0,'0'0'764'0'0,"-27"165"-67"0"0,5-88-65 0 0,8-8-264 0 0,5-20-68 0 0,3-20-224 0 0,6-17-76 0 0,0-12-44 0 0,0 0-240 0 0,0-14-300 0 0,0-41-333 0 0,11-21-79 0 0</inkml:trace>
  <inkml:trace contextRef="#ctx0" brushRef="#br0" timeOffset="21">2607 3378 1000 0 0,'0'0'20'0'0,"0"0"-40"0"0,0 0-184 0 0,0 0-336 0 0</inkml:trace>
  <inkml:trace contextRef="#ctx0" brushRef="#br0" timeOffset="22">2787 3794 248 0 0,'0'0'728'0'0,"0"0"-188"0"0,-16 193 97 0 0,1-131-213 0 0,6-11-68 0 0,0-11-100 0 0,5-15-84 0 0,2-14-116 0 0,2-11-44 0 0,-4 0 20 0 0,4-9-32 0 0,0-25-44 0 0,0-17-108 0 0,6-13-24 0 0,16-3-20 0 0,11 2-20 0 0,-2 4-4 0 0,-3 11 28 0 0,-5 14 112 0 0,-1 16 4 0 0,-3 10 32 0 0,-5 10 32 0 0,-4 0 12 0 0,0 28 12 0 0,-4 23 264 0 0,-6 8 32 0 0,0 6-24 0 0,0-4-52 0 0,0-5-28 0 0,0-13-56 0 0,-6-11-24 0 0,2-14-76 0 0,2-18-48 0 0,2 0-40 0 0,0-18-156 0 0,2-31-80 0 0,25-16 96 0 0,7-2 8 0 0,-1 1-100 0 0,1 7 48 0 0,-9 22 112 0 0,-8 15 108 0 0,-7 20 4 0 0,-4 2 64 0 0,-6 15 56 0 0,0 35 200 0 0,0 17 32 0 0,0-1-152 0 0,0-1-92 0 0,0-10-96 0 0,0-12-12 0 0,0-15-20 0 0,0-23-204 0 0,0-5-324 0 0,10-3-545 0 0,6-43-411 0 0</inkml:trace>
  <inkml:trace contextRef="#ctx0" brushRef="#br0" timeOffset="23">1844 3341 1376 0 0,'0'0'444'0'0,"0"215"329"0"0,0-83-173 0 0,0 0 0 0 0,-14-17-111 0 0,-11-14-161 0 0,8-33-156 0 0,1-16-124 0 0,10-31-48 0 0,2-15-32 0 0,4-6-236 0 0,0-38-289 0 0,0-44-327 0 0,4-34-469 0 0,-3-16 73 0 0</inkml:trace>
  <inkml:trace contextRef="#ctx0" brushRef="#br0" timeOffset="24">3365 3848 1324 0 0,'0'0'456'0'0,"0"0"233"0"0,0 0-301 0 0,0 188-144 0 0,4-161-136 0 0,18-16-12 0 0,5-11-96 0 0,3 0-48 0 0,7-28-16 0 0,-4-21 60 0 0,-5-12-64 0 0,-9-3-52 0 0,-17 8 48 0 0,-2 6 0 0 0,0 16 72 0 0,-33 9 44 0 0,-10 23-44 0 0,0 2-40 0 0,3 0-32 0 0,11 11-32 0 0,9 11-168 0 0,12-6-157 0 0,8-9-171 0 0,2-7-320 0 0</inkml:trace>
  <inkml:trace contextRef="#ctx0" brushRef="#br0" timeOffset="25">3810 3292 1328 0 0,'0'0'809'0'0,"0"0"-345"0"0,0 0-288 0 0,0 0 192 0 0,0 220-112 0 0,0-124 4 0 0,0 8-52 0 0,-12 10-92 0 0,-5-1 89 0 0,-3-12-109 0 0,8-28-52 0 0,2-25-44 0 0,8-26-56 0 0,2-22-84 0 0,0 0-157 0 0,0-34-399 0 0,0-30-220 0 0,0-13-285 0 0</inkml:trace>
  <inkml:trace contextRef="#ctx0" brushRef="#br0" timeOffset="26">3493 3536 1952 0 0,'0'0'485'0'0,"0"0"-29"0"0,0 0-420 0 0,0 0 12 0 0,184 0-48 0 0,-118-6-84 0 0,0 6-368 0 0,-16 0-309 0 0,-16 0-231 0 0</inkml:trace>
  <inkml:trace contextRef="#ctx0" brushRef="#br0" timeOffset="27">3847 3980 876 0 0,'0'0'392'0'0,"0"0"132"0"0,0 0-227 0 0,0 0-57 0 0,0 0-96 0 0,202-27-96 0 0,-155-28-48 0 0,-4-8-60 0 0,-10 2 4 0 0,-13 2-24 0 0,-12 8-28 0 0,-8 10 72 0 0,0 17 36 0 0,-28 15 28 0 0,-11 9-28 0 0,-6 0 24 0 0,-2 43 24 0 0,2 18 100 0 0,-4 11 144 0 0,12 11 48 0 0,13-3 36 0 0,14-1-48 0 0,10-17-152 0 0,0-10-15 0 0,37-13-29 0 0,16-14-76 0 0,4-11 4 0 0,8-10-4 0 0,-4-4 32 0 0,-6 0-60 0 0,-4-12-28 0 0,-14-4-40 0 0,-9 1-20 0 0,-12 7-48 0 0,-15 0-100 0 0,-1 2-29 0 0,0 6-11 0 0,0 0-116 0 0,0 0-232 0 0,0 0-437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9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2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2F7B-B109-45E0-9385-893026749A3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E50F-ED42-4E40-9538-2BF0656D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508781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大陆志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531396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大陆志由神档所出版。如有错误，请私信神档所总负责人洛青羽，联系方式：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弗莱大陆有着许多神秘的知识。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如今，弗莱的羽学家们探索出了许多大陆上的知识宝藏。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但许多人不了解它们，甚至会把假言当真谛。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大陆志记录下大陆的本质，愿你手握世间本质，向前进发。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弗莱大陆的终点，始终等待着你。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3919B6-A9BF-4E52-80D7-32320B2976D3}"/>
              </a:ext>
            </a:extLst>
          </p:cNvPr>
          <p:cNvSpPr txBox="1"/>
          <p:nvPr/>
        </p:nvSpPr>
        <p:spPr>
          <a:xfrm>
            <a:off x="5568168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EC1F17-7E92-4AB3-9127-6E7DB778D137}"/>
              </a:ext>
            </a:extLst>
          </p:cNvPr>
          <p:cNvSpPr txBox="1"/>
          <p:nvPr/>
        </p:nvSpPr>
        <p:spPr>
          <a:xfrm>
            <a:off x="5568168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人物志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EE340B-CCF2-4E92-A8FC-F738311EA3AB}"/>
              </a:ext>
            </a:extLst>
          </p:cNvPr>
          <p:cNvSpPr txBox="1"/>
          <p:nvPr/>
        </p:nvSpPr>
        <p:spPr>
          <a:xfrm>
            <a:off x="5590783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人物志由神档所出版。如有错误，请私信神档所总负责人洛青羽，联系方式：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2332C7-18D0-4E13-AE10-2D4E32116D9A}"/>
              </a:ext>
            </a:extLst>
          </p:cNvPr>
          <p:cNvSpPr txBox="1"/>
          <p:nvPr/>
        </p:nvSpPr>
        <p:spPr>
          <a:xfrm>
            <a:off x="5568167" y="2157263"/>
            <a:ext cx="378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每个人都是财富。每个个体都独一无二。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这片大陆上，最重要的，便是弗莱的人们。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是你们让这片大陆有了生机。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感谢所有人，共同创造了如今的弗莱大陆。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银狼们也很值得钦佩。虽然与弗莱人不同，但他们仍为了弗莱而努力。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弗莱，来自于每个人的创造。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17F5AF-1503-47CC-A76D-605CB46B95C2}"/>
              </a:ext>
            </a:extLst>
          </p:cNvPr>
          <p:cNvSpPr txBox="1"/>
          <p:nvPr/>
        </p:nvSpPr>
        <p:spPr>
          <a:xfrm>
            <a:off x="5671420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</p:spTree>
    <p:extLst>
      <p:ext uri="{BB962C8B-B14F-4D97-AF65-F5344CB8AC3E}">
        <p14:creationId xmlns:p14="http://schemas.microsoft.com/office/powerpoint/2010/main" val="17198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508781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编年史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531396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编年史由神档所出版。如有错误，请私信神档所总负责人洛青羽，联系方式：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弗莱大陆的历史并不短暂。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这些历史是有趣的，是值得钻研的。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纵使不去深究，历史也是一篇篇值得了解的故事。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愿你以史为镜，不复他人之困境。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你所前进的路，由你自己去创造。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3919B6-A9BF-4E52-80D7-32320B2976D3}"/>
              </a:ext>
            </a:extLst>
          </p:cNvPr>
          <p:cNvSpPr txBox="1"/>
          <p:nvPr/>
        </p:nvSpPr>
        <p:spPr>
          <a:xfrm>
            <a:off x="5568168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EC1F17-7E92-4AB3-9127-6E7DB778D137}"/>
              </a:ext>
            </a:extLst>
          </p:cNvPr>
          <p:cNvSpPr txBox="1"/>
          <p:nvPr/>
        </p:nvSpPr>
        <p:spPr>
          <a:xfrm>
            <a:off x="5568167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见闻录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EE340B-CCF2-4E92-A8FC-F738311EA3AB}"/>
              </a:ext>
            </a:extLst>
          </p:cNvPr>
          <p:cNvSpPr txBox="1"/>
          <p:nvPr/>
        </p:nvSpPr>
        <p:spPr>
          <a:xfrm>
            <a:off x="5590783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见闻录由神档所出版。如有错误，请私信神档所总负责人洛青羽，联系方式：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2332C7-18D0-4E13-AE10-2D4E32116D9A}"/>
              </a:ext>
            </a:extLst>
          </p:cNvPr>
          <p:cNvSpPr txBox="1"/>
          <p:nvPr/>
        </p:nvSpPr>
        <p:spPr>
          <a:xfrm>
            <a:off x="5568167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弗莱大陆上有着各种令人感兴趣的见闻。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诸如千百万种物种，千百万件事迹，以及更多。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这是大陆的馈赠，机遇，挑战。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带着这些馈赠，等待机遇，去迎接挑战。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梦想，从这里起航。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17F5AF-1503-47CC-A76D-605CB46B95C2}"/>
              </a:ext>
            </a:extLst>
          </p:cNvPr>
          <p:cNvSpPr txBox="1"/>
          <p:nvPr/>
        </p:nvSpPr>
        <p:spPr>
          <a:xfrm>
            <a:off x="5671420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</p:spTree>
    <p:extLst>
      <p:ext uri="{BB962C8B-B14F-4D97-AF65-F5344CB8AC3E}">
        <p14:creationId xmlns:p14="http://schemas.microsoft.com/office/powerpoint/2010/main" val="22445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E952EA5-F603-4AC7-98AB-EE34EDFFF188}"/>
              </a:ext>
            </a:extLst>
          </p:cNvPr>
          <p:cNvSpPr txBox="1"/>
          <p:nvPr/>
        </p:nvSpPr>
        <p:spPr>
          <a:xfrm>
            <a:off x="5568167" y="463436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弗莱大陆世界观 </a:t>
            </a:r>
            <a:r>
              <a:rPr lang="en-US" altLang="zh-CN" sz="11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zh-CN" altLang="en-US" sz="11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四年工程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4BAF03-0243-4393-9B9A-DD36BC538B0D}"/>
              </a:ext>
            </a:extLst>
          </p:cNvPr>
          <p:cNvSpPr txBox="1"/>
          <p:nvPr/>
        </p:nvSpPr>
        <p:spPr>
          <a:xfrm>
            <a:off x="5490991" y="2554842"/>
            <a:ext cx="38675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穿越而来的异乡人身份安定之后，忽然发现距离自己现在这个身份神祭的日子只剩下几日有余。如他所料，神祭时的神灵球的光芒史无前例。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神使匆忙从办公区赶来，刚刚查完资料的他通知神格为青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S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级。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此时的六神还正在启示岛商量着接下来的行动。感应到奇异的波动，六神之一出声说明，研究片刻后的结论令众神惊讶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——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这位匿者正是界灵近日牵引的，来自异乡的神秘少年。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六神万般好奇，他们压制了独属于神的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X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级神格，准备用凡身接触这位少年，顺势体验如今的尘世。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当他们计划好之后，却发现原本在旁边的第七位神「启示之神」洛青羽早已溜走到了少年身边，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......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甚至和少年的关系还不错？六神怀疑洛青羽有着少年的更多资料，但却没告诉他们。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实际上洛青羽并没有更多少年的资料，只是他本就和那六神不一样。如他所料，少年与他同样来自那颗蓝色的星球。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洛青羽作为这片大陆的神灵之一，靠着属于他的能力仍然能连接上互联网，同时手握弗莱大陆的弗莱网，成为了少年身边最亲近的「系统精灵」。洛青羽忽然感谢自己的遭遇，让他能够遇到如此可爱的老乡。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然而，现在的少年还只是惊讶于发现自己是穿越者的老乡，还未意识到有六位神灵正在赶来的路上。</a:t>
            </a: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      当他渐行渐远，便会体会到在这片异世，诸位世界之神皆围绕在他的身边。或许这正是属于灵缘之人的，也就是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——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你的，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《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》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B3525D-86AF-4006-8FD2-021F97FAAD5A}"/>
              </a:ext>
            </a:extLst>
          </p:cNvPr>
          <p:cNvSpPr txBox="1"/>
          <p:nvPr/>
        </p:nvSpPr>
        <p:spPr>
          <a:xfrm>
            <a:off x="5671420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https://dimote.top/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508781" y="40957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诸神志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531396" y="1488400"/>
            <a:ext cx="37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诸神志由神档所出版。如有错误，请私信神档所总负责人洛青羽，联系方式：</a:t>
            </a:r>
            <a:r>
              <a:rPr lang="en-US" altLang="zh-CN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Gold_Sheep_3@163.com</a:t>
            </a:r>
            <a:r>
              <a:rPr lang="zh-CN" altLang="en-US" sz="1000" dirty="0">
                <a:solidFill>
                  <a:srgbClr val="A0A0A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这里记录着神灵的信息。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神档所也是神灵所属，甚至是启示之神独立所属。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仁者见仁，智者见智。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它们的真实性，值得你去细细的推敲。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en-US" altLang="zh-CN" sz="1000" i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*</a:t>
            </a:r>
            <a:r>
              <a:rPr lang="zh-CN" altLang="en-US" sz="1000" i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轻笑</a:t>
            </a:r>
            <a:r>
              <a:rPr lang="en-US" altLang="zh-CN" sz="1000" i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*</a:t>
            </a:r>
            <a:endParaRPr lang="zh-CN" altLang="en-US" sz="1000" i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5BC9C0C-1E3D-41B7-89BF-B534EFE97F8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219602" y="803017"/>
              <a:ext cx="2520000" cy="1732775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5BC9C0C-1E3D-41B7-89BF-B534EFE97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8802" y="791856"/>
                <a:ext cx="2541600" cy="17547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5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B4217D1-7913-445A-8C0D-A80514297F29}"/>
              </a:ext>
            </a:extLst>
          </p:cNvPr>
          <p:cNvSpPr txBox="1"/>
          <p:nvPr/>
        </p:nvSpPr>
        <p:spPr>
          <a:xfrm>
            <a:off x="2008594" y="13449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Dimote</a:t>
            </a:r>
            <a:endParaRPr lang="zh-CN" altLang="en-US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5B70A-0CFD-497D-A45A-A39C811E5C78}"/>
              </a:ext>
            </a:extLst>
          </p:cNvPr>
          <p:cNvSpPr txBox="1"/>
          <p:nvPr/>
        </p:nvSpPr>
        <p:spPr>
          <a:xfrm>
            <a:off x="508781" y="778907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</a:t>
            </a:r>
            <a:endParaRPr lang="en-US" altLang="zh-CN" sz="4000" b="1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D761F-E7FA-4F82-BA8C-57F36FB66EC4}"/>
              </a:ext>
            </a:extLst>
          </p:cNvPr>
          <p:cNvSpPr txBox="1"/>
          <p:nvPr/>
        </p:nvSpPr>
        <p:spPr>
          <a:xfrm>
            <a:off x="612033" y="655796"/>
            <a:ext cx="37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弗莱大陆世界观 </a:t>
            </a:r>
            <a:r>
              <a:rPr lang="en-US" altLang="zh-CN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/ </a:t>
            </a:r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四年工程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C172AE-E85C-48CC-A2EB-2581566EDDCE}"/>
              </a:ext>
            </a:extLst>
          </p:cNvPr>
          <p:cNvSpPr txBox="1"/>
          <p:nvPr/>
        </p:nvSpPr>
        <p:spPr>
          <a:xfrm>
            <a:off x="508780" y="2157263"/>
            <a:ext cx="378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 弗莱大陆的历史并不短暂。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这些历史是有趣的，是值得钻研的。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纵使不去深究，历史也是一篇篇值得了解的故事。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愿你以史为镜，不复他人之困境。</a:t>
            </a:r>
          </a:p>
          <a:p>
            <a:endParaRPr lang="zh-CN" altLang="en-US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你所前进的路，由你自己去创造。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75444F-5046-429B-85B6-72EDCCAE34A0}"/>
              </a:ext>
            </a:extLst>
          </p:cNvPr>
          <p:cNvSpPr txBox="1"/>
          <p:nvPr/>
        </p:nvSpPr>
        <p:spPr>
          <a:xfrm>
            <a:off x="612033" y="6079093"/>
            <a:ext cx="378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Fate in Another Dimension –</a:t>
            </a:r>
          </a:p>
          <a:p>
            <a:pPr algn="ctr"/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 </a:t>
            </a:r>
            <a:r>
              <a:rPr lang="zh-CN" altLang="en-US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异世奇缘 </a:t>
            </a:r>
            <a:r>
              <a:rPr lang="en-US" altLang="zh-CN" sz="1000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–</a:t>
            </a:r>
          </a:p>
          <a:p>
            <a:pPr algn="ctr"/>
            <a:endParaRPr lang="en-US" altLang="zh-CN" sz="1000" dirty="0"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/>
            <a:r>
              <a:rPr lang="zh-CN" altLang="en-US" sz="1000" b="1" dirty="0"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青羽工作室</a:t>
            </a:r>
          </a:p>
        </p:txBody>
      </p:sp>
    </p:spTree>
    <p:extLst>
      <p:ext uri="{BB962C8B-B14F-4D97-AF65-F5344CB8AC3E}">
        <p14:creationId xmlns:p14="http://schemas.microsoft.com/office/powerpoint/2010/main" val="305477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1067</Words>
  <Application>Microsoft Office PowerPoint</Application>
  <PresentationFormat>A4 纸张(210x297 毫米)</PresentationFormat>
  <Paragraphs>112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字魂36号-正文宋楷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Sheep</cp:lastModifiedBy>
  <cp:revision>7</cp:revision>
  <cp:lastPrinted>2021-06-22T15:32:07Z</cp:lastPrinted>
  <dcterms:created xsi:type="dcterms:W3CDTF">2021-06-08T04:58:07Z</dcterms:created>
  <dcterms:modified xsi:type="dcterms:W3CDTF">2021-06-22T16:15:52Z</dcterms:modified>
</cp:coreProperties>
</file>