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906000" cy="6858000" type="A4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4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9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0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2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2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4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2F7B-B109-45E0-9385-893026749A3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B4217D1-7913-445A-8C0D-A80514297F29}"/>
              </a:ext>
            </a:extLst>
          </p:cNvPr>
          <p:cNvSpPr txBox="1"/>
          <p:nvPr/>
        </p:nvSpPr>
        <p:spPr>
          <a:xfrm>
            <a:off x="508781" y="40957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5B70A-0CFD-497D-A45A-A39C811E5C78}"/>
              </a:ext>
            </a:extLst>
          </p:cNvPr>
          <p:cNvSpPr txBox="1"/>
          <p:nvPr/>
        </p:nvSpPr>
        <p:spPr>
          <a:xfrm>
            <a:off x="508781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大陆志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D761F-E7FA-4F82-BA8C-57F36FB66EC4}"/>
              </a:ext>
            </a:extLst>
          </p:cNvPr>
          <p:cNvSpPr txBox="1"/>
          <p:nvPr/>
        </p:nvSpPr>
        <p:spPr>
          <a:xfrm>
            <a:off x="531396" y="1488400"/>
            <a:ext cx="37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大陆志由神档所出版。如有错误，请私信神档所总负责人洛青羽，联系方式：</a:t>
            </a:r>
            <a:r>
              <a:rPr lang="en-US" altLang="zh-CN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Gold_Sheep_3@163.com</a:t>
            </a:r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C172AE-E85C-48CC-A2EB-2581566EDDCE}"/>
              </a:ext>
            </a:extLst>
          </p:cNvPr>
          <p:cNvSpPr txBox="1"/>
          <p:nvPr/>
        </p:nvSpPr>
        <p:spPr>
          <a:xfrm>
            <a:off x="508780" y="2157263"/>
            <a:ext cx="378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弗莱大陆有着许多神秘的知识。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如今，弗莱的羽学家们探索出了许多大陆上的知识宝藏。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但许多人不了解它们，甚至会把假言当真谛。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大陆志记录下大陆的本质，愿你手握世间本质，向前进发。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弗莱大陆的终点，始终等待着你。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75444F-5046-429B-85B6-72EDCCAE34A0}"/>
              </a:ext>
            </a:extLst>
          </p:cNvPr>
          <p:cNvSpPr txBox="1"/>
          <p:nvPr/>
        </p:nvSpPr>
        <p:spPr>
          <a:xfrm>
            <a:off x="612033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3919B6-A9BF-4E52-80D7-32320B2976D3}"/>
              </a:ext>
            </a:extLst>
          </p:cNvPr>
          <p:cNvSpPr txBox="1"/>
          <p:nvPr/>
        </p:nvSpPr>
        <p:spPr>
          <a:xfrm>
            <a:off x="5568168" y="40957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EC1F17-7E92-4AB3-9127-6E7DB778D137}"/>
              </a:ext>
            </a:extLst>
          </p:cNvPr>
          <p:cNvSpPr txBox="1"/>
          <p:nvPr/>
        </p:nvSpPr>
        <p:spPr>
          <a:xfrm>
            <a:off x="5568168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人物志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EE340B-CCF2-4E92-A8FC-F738311EA3AB}"/>
              </a:ext>
            </a:extLst>
          </p:cNvPr>
          <p:cNvSpPr txBox="1"/>
          <p:nvPr/>
        </p:nvSpPr>
        <p:spPr>
          <a:xfrm>
            <a:off x="5590783" y="1488400"/>
            <a:ext cx="37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人物志由神档所出版。如有错误，请私信神档所总负责人洛青羽，联系方式：</a:t>
            </a:r>
            <a:r>
              <a:rPr lang="en-US" altLang="zh-CN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Gold_Sheep_3@163.com</a:t>
            </a:r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2332C7-18D0-4E13-AE10-2D4E32116D9A}"/>
              </a:ext>
            </a:extLst>
          </p:cNvPr>
          <p:cNvSpPr txBox="1"/>
          <p:nvPr/>
        </p:nvSpPr>
        <p:spPr>
          <a:xfrm>
            <a:off x="5568167" y="2157263"/>
            <a:ext cx="3783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每个人都是财富。每个个体都独一无二。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这片大陆上，最重要的，便是弗莱的人们。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是你们让这片大陆有了生机。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感谢所有人，共同创造了如今的弗莱大陆。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银狼们也很值得钦佩。虽然与弗莱人不同，但他们仍为了弗莱而努力。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弗莱，来自于每个人的创造。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17F5AF-1503-47CC-A76D-605CB46B95C2}"/>
              </a:ext>
            </a:extLst>
          </p:cNvPr>
          <p:cNvSpPr txBox="1"/>
          <p:nvPr/>
        </p:nvSpPr>
        <p:spPr>
          <a:xfrm>
            <a:off x="5671420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</p:spTree>
    <p:extLst>
      <p:ext uri="{BB962C8B-B14F-4D97-AF65-F5344CB8AC3E}">
        <p14:creationId xmlns:p14="http://schemas.microsoft.com/office/powerpoint/2010/main" val="171982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B4217D1-7913-445A-8C0D-A80514297F29}"/>
              </a:ext>
            </a:extLst>
          </p:cNvPr>
          <p:cNvSpPr txBox="1"/>
          <p:nvPr/>
        </p:nvSpPr>
        <p:spPr>
          <a:xfrm>
            <a:off x="508781" y="40957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5B70A-0CFD-497D-A45A-A39C811E5C78}"/>
              </a:ext>
            </a:extLst>
          </p:cNvPr>
          <p:cNvSpPr txBox="1"/>
          <p:nvPr/>
        </p:nvSpPr>
        <p:spPr>
          <a:xfrm>
            <a:off x="508781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编年史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D761F-E7FA-4F82-BA8C-57F36FB66EC4}"/>
              </a:ext>
            </a:extLst>
          </p:cNvPr>
          <p:cNvSpPr txBox="1"/>
          <p:nvPr/>
        </p:nvSpPr>
        <p:spPr>
          <a:xfrm>
            <a:off x="531396" y="1488400"/>
            <a:ext cx="37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编年史由神档所出版。如有错误，请私信神档所总负责人洛青羽，联系方式：</a:t>
            </a:r>
            <a:r>
              <a:rPr lang="en-US" altLang="zh-CN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Gold_Sheep_3@163.com</a:t>
            </a:r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C172AE-E85C-48CC-A2EB-2581566EDDCE}"/>
              </a:ext>
            </a:extLst>
          </p:cNvPr>
          <p:cNvSpPr txBox="1"/>
          <p:nvPr/>
        </p:nvSpPr>
        <p:spPr>
          <a:xfrm>
            <a:off x="508780" y="2157263"/>
            <a:ext cx="378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弗莱大陆的历史并不短暂。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这些历史是有趣的，是值得钻研的。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纵使不去深究，历史也是一篇篇值得了解的故事。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愿你以史为镜，不复他人之困境。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你所前进的路，由你自己去创造。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75444F-5046-429B-85B6-72EDCCAE34A0}"/>
              </a:ext>
            </a:extLst>
          </p:cNvPr>
          <p:cNvSpPr txBox="1"/>
          <p:nvPr/>
        </p:nvSpPr>
        <p:spPr>
          <a:xfrm>
            <a:off x="612033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3919B6-A9BF-4E52-80D7-32320B2976D3}"/>
              </a:ext>
            </a:extLst>
          </p:cNvPr>
          <p:cNvSpPr txBox="1"/>
          <p:nvPr/>
        </p:nvSpPr>
        <p:spPr>
          <a:xfrm>
            <a:off x="5568168" y="40957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EC1F17-7E92-4AB3-9127-6E7DB778D137}"/>
              </a:ext>
            </a:extLst>
          </p:cNvPr>
          <p:cNvSpPr txBox="1"/>
          <p:nvPr/>
        </p:nvSpPr>
        <p:spPr>
          <a:xfrm>
            <a:off x="5568167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见闻录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EE340B-CCF2-4E92-A8FC-F738311EA3AB}"/>
              </a:ext>
            </a:extLst>
          </p:cNvPr>
          <p:cNvSpPr txBox="1"/>
          <p:nvPr/>
        </p:nvSpPr>
        <p:spPr>
          <a:xfrm>
            <a:off x="5590783" y="1488400"/>
            <a:ext cx="37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见闻录由神档所出版。如有错误，请私信神档所总负责人洛青羽，联系方式：</a:t>
            </a:r>
            <a:r>
              <a:rPr lang="en-US" altLang="zh-CN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Gold_Sheep_3@163.com</a:t>
            </a:r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2332C7-18D0-4E13-AE10-2D4E32116D9A}"/>
              </a:ext>
            </a:extLst>
          </p:cNvPr>
          <p:cNvSpPr txBox="1"/>
          <p:nvPr/>
        </p:nvSpPr>
        <p:spPr>
          <a:xfrm>
            <a:off x="5568167" y="2157263"/>
            <a:ext cx="378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弗莱大陆上有着各种令人感兴趣的见闻。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诸如千百万种物种，千百万件事迹，以及更多。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这是大陆的馈赠，机遇，挑战。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带着这些馈赠，等待机遇，去迎接挑战。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梦想，从这里起航。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17F5AF-1503-47CC-A76D-605CB46B95C2}"/>
              </a:ext>
            </a:extLst>
          </p:cNvPr>
          <p:cNvSpPr txBox="1"/>
          <p:nvPr/>
        </p:nvSpPr>
        <p:spPr>
          <a:xfrm>
            <a:off x="5671420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</p:spTree>
    <p:extLst>
      <p:ext uri="{BB962C8B-B14F-4D97-AF65-F5344CB8AC3E}">
        <p14:creationId xmlns:p14="http://schemas.microsoft.com/office/powerpoint/2010/main" val="22445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B4217D1-7913-445A-8C0D-A80514297F29}"/>
              </a:ext>
            </a:extLst>
          </p:cNvPr>
          <p:cNvSpPr txBox="1"/>
          <p:nvPr/>
        </p:nvSpPr>
        <p:spPr>
          <a:xfrm>
            <a:off x="2008594" y="13449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5B70A-0CFD-497D-A45A-A39C811E5C78}"/>
              </a:ext>
            </a:extLst>
          </p:cNvPr>
          <p:cNvSpPr txBox="1"/>
          <p:nvPr/>
        </p:nvSpPr>
        <p:spPr>
          <a:xfrm>
            <a:off x="508781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</a:t>
            </a:r>
            <a:endParaRPr lang="en-US" altLang="zh-CN" sz="4000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D761F-E7FA-4F82-BA8C-57F36FB66EC4}"/>
              </a:ext>
            </a:extLst>
          </p:cNvPr>
          <p:cNvSpPr txBox="1"/>
          <p:nvPr/>
        </p:nvSpPr>
        <p:spPr>
          <a:xfrm>
            <a:off x="612033" y="655796"/>
            <a:ext cx="37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弗莱大陆世界观 </a:t>
            </a:r>
            <a:r>
              <a:rPr lang="en-US" altLang="zh-CN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四年工程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C172AE-E85C-48CC-A2EB-2581566EDDCE}"/>
              </a:ext>
            </a:extLst>
          </p:cNvPr>
          <p:cNvSpPr txBox="1"/>
          <p:nvPr/>
        </p:nvSpPr>
        <p:spPr>
          <a:xfrm>
            <a:off x="508780" y="2157263"/>
            <a:ext cx="378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弗莱大陆的历史并不短暂。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这些历史是有趣的，是值得钻研的。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纵使不去深究，历史也是一篇篇值得了解的故事。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愿你以史为镜，不复他人之困境。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你所前进的路，由你自己去创造。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75444F-5046-429B-85B6-72EDCCAE34A0}"/>
              </a:ext>
            </a:extLst>
          </p:cNvPr>
          <p:cNvSpPr txBox="1"/>
          <p:nvPr/>
        </p:nvSpPr>
        <p:spPr>
          <a:xfrm>
            <a:off x="612033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</p:spTree>
    <p:extLst>
      <p:ext uri="{BB962C8B-B14F-4D97-AF65-F5344CB8AC3E}">
        <p14:creationId xmlns:p14="http://schemas.microsoft.com/office/powerpoint/2010/main" val="305477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551</Words>
  <Application>Microsoft Office PowerPoint</Application>
  <PresentationFormat>A4 纸张(210x297 毫米)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字魂36号-正文宋楷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三金羊 Sheep</dc:creator>
  <cp:lastModifiedBy>三金羊 Sheep</cp:lastModifiedBy>
  <cp:revision>5</cp:revision>
  <cp:lastPrinted>2021-06-08T05:34:53Z</cp:lastPrinted>
  <dcterms:created xsi:type="dcterms:W3CDTF">2021-06-08T04:58:07Z</dcterms:created>
  <dcterms:modified xsi:type="dcterms:W3CDTF">2021-06-08T05:37:26Z</dcterms:modified>
</cp:coreProperties>
</file>