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57" r:id="rId6"/>
    <p:sldId id="259" r:id="rId7"/>
    <p:sldId id="265" r:id="rId8"/>
  </p:sldIdLst>
  <p:sldSz cx="12192000" cy="6858000"/>
  <p:notesSz cx="6858000" cy="9144000"/>
  <p:embeddedFontLst>
    <p:embeddedFont>
      <p:font typeface="Gill Sans MT" panose="020B0502020104020203" pitchFamily="34" charset="0"/>
      <p:regular r:id="rId9"/>
      <p:bold r:id="rId10"/>
      <p:italic r:id="rId11"/>
      <p:boldItalic r:id="rId12"/>
    </p:embeddedFont>
    <p:embeddedFont>
      <p:font typeface="나눔고딕 ExtraBold" panose="020D0904000000000000" pitchFamily="50" charset="-127"/>
      <p:bold r:id="rId13"/>
    </p:embeddedFont>
    <p:embeddedFont>
      <p:font typeface="나눔스퀘어 ExtraBold" panose="020B0600000101010101" pitchFamily="50" charset="-127"/>
      <p:bold r:id="rId14"/>
    </p:embeddedFont>
    <p:embeddedFont>
      <p:font typeface="나눔스퀘어라운드 ExtraBold" panose="020B0600000101010101" pitchFamily="50" charset="-127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60726-35D8-612A-759A-F51F41860361}" v="56" dt="2021-05-11T01:52:11.551"/>
    <p1510:client id="{ECACC69F-A002-0000-8F28-3E3F6CF3797B}" v="998" dt="2021-05-11T00:32:25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86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35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7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7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3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8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8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BCA-670D-419D-95F2-7D2FF0FFCA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2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CA5DBCA-670D-419D-95F2-7D2FF0FFCA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5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5DBCA-670D-419D-95F2-7D2FF0FFCA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B9586A-E3DB-49C5-8E1B-347BFE781E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6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24F01-8AC9-4743-A777-7743D0B2F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900" y="1186757"/>
            <a:ext cx="7950200" cy="1530685"/>
          </a:xfrm>
        </p:spPr>
        <p:txBody>
          <a:bodyPr/>
          <a:lstStyle/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스크립트 언어 기획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61BA0-3D1C-4192-B7B3-93BE33AF04A4}"/>
              </a:ext>
            </a:extLst>
          </p:cNvPr>
          <p:cNvSpPr txBox="1"/>
          <p:nvPr/>
        </p:nvSpPr>
        <p:spPr>
          <a:xfrm>
            <a:off x="7856113" y="4713668"/>
            <a:ext cx="423714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2016182005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김경욱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2016182026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이동수</a:t>
            </a:r>
          </a:p>
        </p:txBody>
      </p:sp>
    </p:spTree>
    <p:extLst>
      <p:ext uri="{BB962C8B-B14F-4D97-AF65-F5344CB8AC3E}">
        <p14:creationId xmlns:p14="http://schemas.microsoft.com/office/powerpoint/2010/main" val="12434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2E682E-3043-4190-A934-50819BF0F9AE}"/>
              </a:ext>
            </a:extLst>
          </p:cNvPr>
          <p:cNvSpPr txBox="1"/>
          <p:nvPr/>
        </p:nvSpPr>
        <p:spPr>
          <a:xfrm>
            <a:off x="2304394" y="310843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1. 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0E3A5-796E-4EE5-B26A-EEAD07AA7B35}"/>
              </a:ext>
            </a:extLst>
          </p:cNvPr>
          <p:cNvSpPr txBox="1"/>
          <p:nvPr/>
        </p:nvSpPr>
        <p:spPr>
          <a:xfrm>
            <a:off x="2418693" y="457988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2.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C02E6-9AF6-43B0-AA50-F35AC76808DD}"/>
              </a:ext>
            </a:extLst>
          </p:cNvPr>
          <p:cNvSpPr txBox="1"/>
          <p:nvPr/>
        </p:nvSpPr>
        <p:spPr>
          <a:xfrm>
            <a:off x="7144408" y="310583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Lao UI"/>
              </a:rPr>
              <a:t>3.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4A95A-1EB6-4256-9B15-2DCE494C59F6}"/>
              </a:ext>
            </a:extLst>
          </p:cNvPr>
          <p:cNvSpPr txBox="1"/>
          <p:nvPr/>
        </p:nvSpPr>
        <p:spPr>
          <a:xfrm>
            <a:off x="7144408" y="457988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  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17962-918B-409F-9322-3DDF7A5E8257}"/>
              </a:ext>
            </a:extLst>
          </p:cNvPr>
          <p:cNvSpPr txBox="1"/>
          <p:nvPr/>
        </p:nvSpPr>
        <p:spPr>
          <a:xfrm>
            <a:off x="4198883" y="95381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8573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545F77-2058-4F9F-BC52-4EDFD5FBC62D}"/>
              </a:ext>
            </a:extLst>
          </p:cNvPr>
          <p:cNvSpPr txBox="1"/>
          <p:nvPr/>
        </p:nvSpPr>
        <p:spPr>
          <a:xfrm>
            <a:off x="4514193" y="103264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49D8E-6B68-4734-AC0B-C43114C90968}"/>
              </a:ext>
            </a:extLst>
          </p:cNvPr>
          <p:cNvSpPr txBox="1"/>
          <p:nvPr/>
        </p:nvSpPr>
        <p:spPr>
          <a:xfrm>
            <a:off x="1555094" y="2903764"/>
            <a:ext cx="41218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공연 정보 검색 프로그램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FCB31-2AC8-4810-A49F-62261DD35159}"/>
              </a:ext>
            </a:extLst>
          </p:cNvPr>
          <p:cNvSpPr txBox="1"/>
          <p:nvPr/>
        </p:nvSpPr>
        <p:spPr>
          <a:xfrm>
            <a:off x="1555094" y="4105605"/>
            <a:ext cx="10052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지역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분야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기간을 검색하여 조건에 해당하는 공연의 정보를 출력 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AB39D-6CCD-4AC2-A994-F5F8A8BF45CA}"/>
              </a:ext>
            </a:extLst>
          </p:cNvPr>
          <p:cNvSpPr txBox="1"/>
          <p:nvPr/>
        </p:nvSpPr>
        <p:spPr>
          <a:xfrm>
            <a:off x="1555094" y="5185105"/>
            <a:ext cx="10052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이메일로 해당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정보를 보내는 프로그램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68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D1C7B9-7ABA-4214-B8D5-04BD59F6038F}"/>
              </a:ext>
            </a:extLst>
          </p:cNvPr>
          <p:cNvSpPr txBox="1"/>
          <p:nvPr/>
        </p:nvSpPr>
        <p:spPr>
          <a:xfrm>
            <a:off x="4724400" y="103686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사용할 API</a:t>
            </a:r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84B4AA6-3ADF-4A5E-A283-5E2FF8D4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22" y="2539752"/>
            <a:ext cx="5559878" cy="2445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311630-B826-4A5D-9E67-C4745B6E7C35}"/>
              </a:ext>
            </a:extLst>
          </p:cNvPr>
          <p:cNvSpPr txBox="1"/>
          <p:nvPr/>
        </p:nvSpPr>
        <p:spPr>
          <a:xfrm>
            <a:off x="1295400" y="2642507"/>
            <a:ext cx="47978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한국문화정보원_공연전시정보조회서비스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48D8E-AB03-46A2-8930-B41A381A793B}"/>
              </a:ext>
            </a:extLst>
          </p:cNvPr>
          <p:cNvSpPr txBox="1"/>
          <p:nvPr/>
        </p:nvSpPr>
        <p:spPr>
          <a:xfrm>
            <a:off x="1288597" y="357459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네이버- 이미지 검색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5201C-7E6E-40F7-8A14-5683DE2DA32F}"/>
              </a:ext>
            </a:extLst>
          </p:cNvPr>
          <p:cNvSpPr txBox="1"/>
          <p:nvPr/>
        </p:nvSpPr>
        <p:spPr>
          <a:xfrm>
            <a:off x="1295399" y="4411435"/>
            <a:ext cx="22941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필요시, 추가</a:t>
            </a:r>
          </a:p>
        </p:txBody>
      </p:sp>
    </p:spTree>
    <p:extLst>
      <p:ext uri="{BB962C8B-B14F-4D97-AF65-F5344CB8AC3E}">
        <p14:creationId xmlns:p14="http://schemas.microsoft.com/office/powerpoint/2010/main" val="59826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>
            <a:extLst>
              <a:ext uri="{FF2B5EF4-FFF2-40B4-BE49-F238E27FC236}">
                <a16:creationId xmlns:a16="http://schemas.microsoft.com/office/drawing/2014/main" id="{41B63061-E7EE-4991-BDC1-B157064D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58" y="597959"/>
            <a:ext cx="5614307" cy="544980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7A86DA-DF35-475A-B895-6FCF5C1712F5}"/>
              </a:ext>
            </a:extLst>
          </p:cNvPr>
          <p:cNvSpPr/>
          <p:nvPr/>
        </p:nvSpPr>
        <p:spPr>
          <a:xfrm>
            <a:off x="7552244" y="1691312"/>
            <a:ext cx="1233565" cy="259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72D253-93E1-4CE8-85D2-ADBD5ED678D1}"/>
              </a:ext>
            </a:extLst>
          </p:cNvPr>
          <p:cNvSpPr/>
          <p:nvPr/>
        </p:nvSpPr>
        <p:spPr>
          <a:xfrm>
            <a:off x="7552245" y="929466"/>
            <a:ext cx="1233564" cy="263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2FBB5-3F18-4CDF-B7DB-898100E34840}"/>
              </a:ext>
            </a:extLst>
          </p:cNvPr>
          <p:cNvSpPr/>
          <p:nvPr/>
        </p:nvSpPr>
        <p:spPr>
          <a:xfrm>
            <a:off x="7555425" y="1338755"/>
            <a:ext cx="1233564" cy="259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분야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824558-E1F2-4ADB-ABD3-47310CBB6598}"/>
              </a:ext>
            </a:extLst>
          </p:cNvPr>
          <p:cNvSpPr/>
          <p:nvPr/>
        </p:nvSpPr>
        <p:spPr>
          <a:xfrm>
            <a:off x="7364135" y="2366313"/>
            <a:ext cx="1559509" cy="926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676DD5-5768-46BC-BE6B-644835BF3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24" y="3565068"/>
            <a:ext cx="3627774" cy="1909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08CEF0-B6D3-4E42-BF5A-EBB4C5D645D9}"/>
              </a:ext>
            </a:extLst>
          </p:cNvPr>
          <p:cNvSpPr txBox="1"/>
          <p:nvPr/>
        </p:nvSpPr>
        <p:spPr>
          <a:xfrm>
            <a:off x="375557" y="75543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DC322C-D764-4D82-AEA9-07FA156EA34B}"/>
              </a:ext>
            </a:extLst>
          </p:cNvPr>
          <p:cNvSpPr/>
          <p:nvPr/>
        </p:nvSpPr>
        <p:spPr>
          <a:xfrm>
            <a:off x="5562209" y="755435"/>
            <a:ext cx="1413271" cy="996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Logo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D9D72E-5F16-4903-9E9C-D5D19106C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64" y="1720235"/>
            <a:ext cx="1091789" cy="8177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004036-9CD2-4212-AAB1-2E4DD654A0BC}"/>
              </a:ext>
            </a:extLst>
          </p:cNvPr>
          <p:cNvSpPr/>
          <p:nvPr/>
        </p:nvSpPr>
        <p:spPr>
          <a:xfrm>
            <a:off x="5562209" y="2001996"/>
            <a:ext cx="1413271" cy="1299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Image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14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59E7357-F381-43A2-B649-5D0E30782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44730"/>
              </p:ext>
            </p:extLst>
          </p:nvPr>
        </p:nvGraphicFramePr>
        <p:xfrm>
          <a:off x="984250" y="736600"/>
          <a:ext cx="10223500" cy="558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353009853"/>
                    </a:ext>
                  </a:extLst>
                </a:gridCol>
                <a:gridCol w="7886700">
                  <a:extLst>
                    <a:ext uri="{9D8B030D-6E8A-4147-A177-3AD203B41FA5}">
                      <a16:colId xmlns:a16="http://schemas.microsoft.com/office/drawing/2014/main" val="2043397542"/>
                    </a:ext>
                  </a:extLst>
                </a:gridCol>
              </a:tblGrid>
              <a:tr h="1009525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855006"/>
                  </a:ext>
                </a:extLst>
              </a:tr>
              <a:tr h="100952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주차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(5.13-5.20)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리소스</a:t>
                      </a:r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찾기</a:t>
                      </a:r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en-US" altLang="ko-KR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OpenApi</a:t>
                      </a:r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이용하여 검색 출력</a:t>
                      </a:r>
                      <a:endParaRPr lang="en-US" altLang="ko-KR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C++</a:t>
                      </a:r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연동해서 불필요한 자료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15508"/>
                  </a:ext>
                </a:extLst>
              </a:tr>
              <a:tr h="100952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주차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(5.21-5.27)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네이버 </a:t>
                      </a:r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API</a:t>
                      </a:r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이용하여 이미지 출력 및 지도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620498"/>
                  </a:ext>
                </a:extLst>
              </a:tr>
              <a:tr h="100952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주차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(5.28-6.3)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중간 발표 및 피드백 내용 적용</a:t>
                      </a:r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이메일 전송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668752"/>
                  </a:ext>
                </a:extLst>
              </a:tr>
              <a:tr h="100952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주차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(6.4-6.10)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보완할 점 구현 ,버그 수정</a:t>
                      </a:r>
                      <a:r>
                        <a:rPr lang="en-US" altLang="ko-KR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 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4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39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E4DFEC-B17E-4D1D-98AF-863169EBB13B}"/>
              </a:ext>
            </a:extLst>
          </p:cNvPr>
          <p:cNvSpPr txBox="1"/>
          <p:nvPr/>
        </p:nvSpPr>
        <p:spPr>
          <a:xfrm>
            <a:off x="4165600" y="2578100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8055853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322</TotalTime>
  <Words>131</Words>
  <Application>Microsoft Office PowerPoint</Application>
  <PresentationFormat>와이드스크린</PresentationFormat>
  <Paragraphs>49</Paragraphs>
  <Slides>7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 ExtraBold</vt:lpstr>
      <vt:lpstr>나눔스퀘어 ExtraBold</vt:lpstr>
      <vt:lpstr>나눔스퀘어라운드 ExtraBold</vt:lpstr>
      <vt:lpstr>Gill Sans MT</vt:lpstr>
      <vt:lpstr>Arial</vt:lpstr>
      <vt:lpstr>갤러리</vt:lpstr>
      <vt:lpstr>스크립트 언어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빠듯용 안빠듯용</dc:title>
  <dc:creator>이 동수</dc:creator>
  <cp:lastModifiedBy>이 동수</cp:lastModifiedBy>
  <cp:revision>188</cp:revision>
  <dcterms:created xsi:type="dcterms:W3CDTF">2021-05-07T13:49:54Z</dcterms:created>
  <dcterms:modified xsi:type="dcterms:W3CDTF">2021-05-11T13:18:39Z</dcterms:modified>
</cp:coreProperties>
</file>