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6" r:id="rId6"/>
    <p:sldId id="259" r:id="rId7"/>
    <p:sldId id="267" r:id="rId8"/>
    <p:sldId id="265" r:id="rId9"/>
  </p:sldIdLst>
  <p:sldSz cx="12192000" cy="6858000"/>
  <p:notesSz cx="6858000" cy="9144000"/>
  <p:embeddedFontLst>
    <p:embeddedFont>
      <p:font typeface="Gill Sans MT" panose="020B0502020104020203" pitchFamily="34" charset="0"/>
      <p:regular r:id="rId10"/>
      <p:bold r:id="rId11"/>
      <p:italic r:id="rId12"/>
      <p:boldItalic r:id="rId13"/>
    </p:embeddedFont>
    <p:embeddedFont>
      <p:font typeface="나눔고딕 ExtraBold" panose="020D0904000000000000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라운드 ExtraBold" panose="020B0600000101010101" pitchFamily="50" charset="-127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60726-35D8-612A-759A-F51F41860361}" v="56" dt="2021-05-11T01:52:11.551"/>
    <p1510:client id="{ECACC69F-A002-0000-8F28-3E3F6CF3797B}" v="998" dt="2021-05-11T00:32:25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8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DBCA-670D-419D-95F2-7D2FF0FFCA5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4F01-8AC9-4743-A777-7743D0B2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1186757"/>
            <a:ext cx="7950200" cy="1530685"/>
          </a:xfrm>
        </p:spPr>
        <p:txBody>
          <a:bodyPr/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 언어 중간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61BA0-3D1C-4192-B7B3-93BE33AF04A4}"/>
              </a:ext>
            </a:extLst>
          </p:cNvPr>
          <p:cNvSpPr txBox="1"/>
          <p:nvPr/>
        </p:nvSpPr>
        <p:spPr>
          <a:xfrm>
            <a:off x="7856113" y="4713668"/>
            <a:ext cx="42371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2016182005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김경욱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2016182026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243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E682E-3043-4190-A934-50819BF0F9AE}"/>
              </a:ext>
            </a:extLst>
          </p:cNvPr>
          <p:cNvSpPr txBox="1"/>
          <p:nvPr/>
        </p:nvSpPr>
        <p:spPr>
          <a:xfrm>
            <a:off x="2304393" y="2120437"/>
            <a:ext cx="2381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1.  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E3A5-796E-4EE5-B26A-EEAD07AA7B35}"/>
              </a:ext>
            </a:extLst>
          </p:cNvPr>
          <p:cNvSpPr txBox="1"/>
          <p:nvPr/>
        </p:nvSpPr>
        <p:spPr>
          <a:xfrm>
            <a:off x="2304393" y="35892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2.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02E6-9AF6-43B0-AA50-F35AC76808DD}"/>
              </a:ext>
            </a:extLst>
          </p:cNvPr>
          <p:cNvSpPr txBox="1"/>
          <p:nvPr/>
        </p:nvSpPr>
        <p:spPr>
          <a:xfrm>
            <a:off x="2304392" y="4737563"/>
            <a:ext cx="3651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3. 일정 및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17962-918B-409F-9322-3DDF7A5E8257}"/>
              </a:ext>
            </a:extLst>
          </p:cNvPr>
          <p:cNvSpPr txBox="1"/>
          <p:nvPr/>
        </p:nvSpPr>
        <p:spPr>
          <a:xfrm>
            <a:off x="4198883" y="9538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857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45F77-2058-4F9F-BC52-4EDFD5FBC62D}"/>
              </a:ext>
            </a:extLst>
          </p:cNvPr>
          <p:cNvSpPr txBox="1"/>
          <p:nvPr/>
        </p:nvSpPr>
        <p:spPr>
          <a:xfrm>
            <a:off x="4514193" y="103264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디자인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4FA496-57A9-41EE-BA3F-0C834852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24" y="2145204"/>
            <a:ext cx="5631952" cy="3874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D4D8C-F7DA-44BC-B1FB-9555ADC42A6D}"/>
              </a:ext>
            </a:extLst>
          </p:cNvPr>
          <p:cNvSpPr txBox="1"/>
          <p:nvPr/>
        </p:nvSpPr>
        <p:spPr>
          <a:xfrm>
            <a:off x="4399893" y="2915166"/>
            <a:ext cx="88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5116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C7B9-7ABA-4214-B8D5-04BD59F6038F}"/>
              </a:ext>
            </a:extLst>
          </p:cNvPr>
          <p:cNvSpPr txBox="1"/>
          <p:nvPr/>
        </p:nvSpPr>
        <p:spPr>
          <a:xfrm>
            <a:off x="4721678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F73FF-C914-4FA1-AB7E-A946E7D4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3" y="2448740"/>
            <a:ext cx="4220897" cy="2936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260BA-9857-4CF3-AAFA-3ECCBDF2F153}"/>
              </a:ext>
            </a:extLst>
          </p:cNvPr>
          <p:cNvSpPr txBox="1"/>
          <p:nvPr/>
        </p:nvSpPr>
        <p:spPr>
          <a:xfrm>
            <a:off x="4639997" y="2921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기간이나 지역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err="1"/>
              <a:t>년월일</a:t>
            </a:r>
            <a:r>
              <a:rPr lang="ko-KR" altLang="en-US" dirty="0"/>
              <a:t> 또는 </a:t>
            </a:r>
            <a:r>
              <a:rPr lang="ko-KR" altLang="en-US" dirty="0" err="1"/>
              <a:t>년월을</a:t>
            </a:r>
            <a:r>
              <a:rPr lang="ko-KR" altLang="en-US" dirty="0"/>
              <a:t> 입력하면 공연</a:t>
            </a:r>
            <a:r>
              <a:rPr lang="en-US" altLang="ko-KR" dirty="0"/>
              <a:t>/</a:t>
            </a:r>
            <a:r>
              <a:rPr lang="ko-KR" altLang="en-US" dirty="0"/>
              <a:t>전시 목록이 출력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F2E65-5181-4FD0-A633-4BF5650AC8A4}"/>
              </a:ext>
            </a:extLst>
          </p:cNvPr>
          <p:cNvSpPr txBox="1"/>
          <p:nvPr/>
        </p:nvSpPr>
        <p:spPr>
          <a:xfrm>
            <a:off x="4639997" y="440697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공연 클릭하고 </a:t>
            </a:r>
            <a:r>
              <a:rPr lang="en-US" altLang="ko-KR" dirty="0"/>
              <a:t>image</a:t>
            </a:r>
            <a:r>
              <a:rPr lang="ko-KR" altLang="en-US" dirty="0"/>
              <a:t>버튼 누를 시 다운로드 받아 </a:t>
            </a:r>
            <a:r>
              <a:rPr lang="en-US" altLang="ko-KR" dirty="0"/>
              <a:t>image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2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669F8F8-22D1-4DFB-87D2-EB0B46F8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3" y="2448740"/>
            <a:ext cx="4446775" cy="2936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EDD24-F588-4FD6-9E27-E8299D23C84F}"/>
              </a:ext>
            </a:extLst>
          </p:cNvPr>
          <p:cNvSpPr txBox="1"/>
          <p:nvPr/>
        </p:nvSpPr>
        <p:spPr>
          <a:xfrm>
            <a:off x="4721678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진행상황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48ED2-C19E-4BC7-AE9D-7F0A37E40072}"/>
              </a:ext>
            </a:extLst>
          </p:cNvPr>
          <p:cNvSpPr txBox="1"/>
          <p:nvPr/>
        </p:nvSpPr>
        <p:spPr>
          <a:xfrm>
            <a:off x="5435600" y="3732103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기간과 지역 </a:t>
            </a:r>
            <a:r>
              <a:rPr lang="ko-KR" altLang="en-US" dirty="0" err="1"/>
              <a:t>입력시</a:t>
            </a:r>
            <a:r>
              <a:rPr lang="ko-KR" altLang="en-US" dirty="0"/>
              <a:t> 공통된 공연</a:t>
            </a:r>
            <a:r>
              <a:rPr lang="en-US" altLang="ko-KR" dirty="0"/>
              <a:t>/</a:t>
            </a:r>
            <a:r>
              <a:rPr lang="ko-KR" altLang="en-US" dirty="0"/>
              <a:t>전시를 출력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58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59E7357-F381-43A2-B649-5D0E30782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4622"/>
              </p:ext>
            </p:extLst>
          </p:nvPr>
        </p:nvGraphicFramePr>
        <p:xfrm>
          <a:off x="1517650" y="1023370"/>
          <a:ext cx="970915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234">
                  <a:extLst>
                    <a:ext uri="{9D8B030D-6E8A-4147-A177-3AD203B41FA5}">
                      <a16:colId xmlns:a16="http://schemas.microsoft.com/office/drawing/2014/main" val="353009853"/>
                    </a:ext>
                  </a:extLst>
                </a:gridCol>
                <a:gridCol w="7489916">
                  <a:extLst>
                    <a:ext uri="{9D8B030D-6E8A-4147-A177-3AD203B41FA5}">
                      <a16:colId xmlns:a16="http://schemas.microsoft.com/office/drawing/2014/main" val="2043397542"/>
                    </a:ext>
                  </a:extLst>
                </a:gridCol>
              </a:tblGrid>
              <a:tr h="580104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55006"/>
                  </a:ext>
                </a:extLst>
              </a:tr>
              <a:tr h="8287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(5.13-5.20)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리소스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찾기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OpenApi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이용하여 검색 출력</a:t>
                      </a:r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C++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연동해서 불필요한 자료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5508"/>
                  </a:ext>
                </a:extLst>
              </a:tr>
              <a:tr h="10773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(5.21-5.27)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네이버 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API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이용하여 이미지 출력 및 지도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20498"/>
                  </a:ext>
                </a:extLst>
              </a:tr>
              <a:tr h="10773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(5.28-6.3)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중간 발표 및 피드백 내용 적용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이메일 전송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68752"/>
                  </a:ext>
                </a:extLst>
              </a:tr>
              <a:tr h="10773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(6.4-6.10)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보완할 점 구현 ,버그 수정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 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4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44E533-B77C-4DB9-A05E-C63874689D5C}"/>
              </a:ext>
            </a:extLst>
          </p:cNvPr>
          <p:cNvSpPr txBox="1"/>
          <p:nvPr/>
        </p:nvSpPr>
        <p:spPr>
          <a:xfrm>
            <a:off x="4721678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D4115-00FE-4494-9CCC-2165FC6AFCA6}"/>
              </a:ext>
            </a:extLst>
          </p:cNvPr>
          <p:cNvSpPr txBox="1"/>
          <p:nvPr/>
        </p:nvSpPr>
        <p:spPr>
          <a:xfrm>
            <a:off x="431800" y="3268332"/>
            <a:ext cx="83890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1.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공연의 개수를 나타내는 그래프를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5869E-C2CA-4354-9F1F-41B4BF938006}"/>
              </a:ext>
            </a:extLst>
          </p:cNvPr>
          <p:cNvSpPr txBox="1"/>
          <p:nvPr/>
        </p:nvSpPr>
        <p:spPr>
          <a:xfrm>
            <a:off x="431800" y="4098213"/>
            <a:ext cx="83890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2</a:t>
            </a:r>
            <a:r>
              <a:rPr lang="en-US" altLang="ko-KR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이메일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45C70-863C-4474-9464-1B3F52ECA5EE}"/>
              </a:ext>
            </a:extLst>
          </p:cNvPr>
          <p:cNvSpPr txBox="1"/>
          <p:nvPr/>
        </p:nvSpPr>
        <p:spPr>
          <a:xfrm>
            <a:off x="431800" y="5003679"/>
            <a:ext cx="83890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3.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가능 시 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16213-7597-463B-8A1B-E41C72BFC5E5}"/>
              </a:ext>
            </a:extLst>
          </p:cNvPr>
          <p:cNvSpPr txBox="1"/>
          <p:nvPr/>
        </p:nvSpPr>
        <p:spPr>
          <a:xfrm>
            <a:off x="431800" y="2438451"/>
            <a:ext cx="116077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★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현재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culture.go.kr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에 공연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/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전시와 비교하면 적은 값이 출력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, </a:t>
            </a:r>
            <a:r>
              <a:rPr lang="ko-KR" altLang="en-US" sz="2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해당 부분 수정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Lao UI"/>
            </a:endParaRPr>
          </a:p>
        </p:txBody>
      </p:sp>
    </p:spTree>
    <p:extLst>
      <p:ext uri="{BB962C8B-B14F-4D97-AF65-F5344CB8AC3E}">
        <p14:creationId xmlns:p14="http://schemas.microsoft.com/office/powerpoint/2010/main" val="161668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4DFEC-B17E-4D1D-98AF-863169EBB13B}"/>
              </a:ext>
            </a:extLst>
          </p:cNvPr>
          <p:cNvSpPr txBox="1"/>
          <p:nvPr/>
        </p:nvSpPr>
        <p:spPr>
          <a:xfrm>
            <a:off x="4165600" y="25781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055853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153</Words>
  <Application>Microsoft Office PowerPoint</Application>
  <PresentationFormat>와이드스크린</PresentationFormat>
  <Paragraphs>45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ExtraBold</vt:lpstr>
      <vt:lpstr>나눔스퀘어라운드 ExtraBold</vt:lpstr>
      <vt:lpstr>Gill Sans MT</vt:lpstr>
      <vt:lpstr>Arial</vt:lpstr>
      <vt:lpstr>나눔고딕 ExtraBold</vt:lpstr>
      <vt:lpstr>갤러리</vt:lpstr>
      <vt:lpstr>스크립트 언어 중간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빠듯용 안빠듯용</dc:title>
  <dc:creator>이 동수</dc:creator>
  <cp:lastModifiedBy>이 동수</cp:lastModifiedBy>
  <cp:revision>192</cp:revision>
  <dcterms:created xsi:type="dcterms:W3CDTF">2021-05-07T13:49:54Z</dcterms:created>
  <dcterms:modified xsi:type="dcterms:W3CDTF">2021-05-25T13:39:58Z</dcterms:modified>
</cp:coreProperties>
</file>