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71" r:id="rId4"/>
    <p:sldId id="272" r:id="rId5"/>
    <p:sldId id="268" r:id="rId6"/>
    <p:sldId id="270" r:id="rId7"/>
    <p:sldId id="267" r:id="rId8"/>
    <p:sldId id="265" r:id="rId9"/>
  </p:sldIdLst>
  <p:sldSz cx="12192000" cy="6858000"/>
  <p:notesSz cx="6858000" cy="9144000"/>
  <p:embeddedFontLst>
    <p:embeddedFont>
      <p:font typeface="Gill Sans MT" panose="020B0502020104020203" pitchFamily="34" charset="0"/>
      <p:regular r:id="rId10"/>
      <p:bold r:id="rId11"/>
      <p:italic r:id="rId12"/>
      <p:boldItalic r:id="rId13"/>
    </p:embeddedFont>
    <p:embeddedFont>
      <p:font typeface="나눔스퀘어 ExtraBold" panose="020B0600000101010101" pitchFamily="50" charset="-127"/>
      <p:bold r:id="rId14"/>
    </p:embeddedFont>
    <p:embeddedFont>
      <p:font typeface="나눔스퀘어라운드 ExtraBold" panose="020B0600000101010101" pitchFamily="50" charset="-127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3FECB0-ED44-4D58-B007-B0D06B81AB8E}">
          <p14:sldIdLst>
            <p14:sldId id="256"/>
            <p14:sldId id="262"/>
            <p14:sldId id="271"/>
            <p14:sldId id="272"/>
            <p14:sldId id="268"/>
            <p14:sldId id="270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60726-35D8-612A-759A-F51F41860361}" v="56" dt="2021-05-11T01:52:11.551"/>
    <p1510:client id="{ECACC69F-A002-0000-8F28-3E3F6CF3797B}" v="998" dt="2021-05-11T00:32:25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7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8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8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5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DBCA-670D-419D-95F2-7D2FF0FFCA5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4F01-8AC9-4743-A777-7743D0B2F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1186757"/>
            <a:ext cx="7950200" cy="1530685"/>
          </a:xfrm>
        </p:spPr>
        <p:txBody>
          <a:bodyPr/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스크립트 언어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last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61BA0-3D1C-4192-B7B3-93BE33AF04A4}"/>
              </a:ext>
            </a:extLst>
          </p:cNvPr>
          <p:cNvSpPr txBox="1"/>
          <p:nvPr/>
        </p:nvSpPr>
        <p:spPr>
          <a:xfrm>
            <a:off x="7856113" y="4713668"/>
            <a:ext cx="42371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2016182005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김경욱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2016182026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이동수</a:t>
            </a:r>
          </a:p>
        </p:txBody>
      </p:sp>
    </p:spTree>
    <p:extLst>
      <p:ext uri="{BB962C8B-B14F-4D97-AF65-F5344CB8AC3E}">
        <p14:creationId xmlns:p14="http://schemas.microsoft.com/office/powerpoint/2010/main" val="12434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E682E-3043-4190-A934-50819BF0F9AE}"/>
              </a:ext>
            </a:extLst>
          </p:cNvPr>
          <p:cNvSpPr txBox="1"/>
          <p:nvPr/>
        </p:nvSpPr>
        <p:spPr>
          <a:xfrm>
            <a:off x="2304393" y="2120437"/>
            <a:ext cx="23819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1.  디자인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0E3A5-796E-4EE5-B26A-EEAD07AA7B35}"/>
              </a:ext>
            </a:extLst>
          </p:cNvPr>
          <p:cNvSpPr txBox="1"/>
          <p:nvPr/>
        </p:nvSpPr>
        <p:spPr>
          <a:xfrm>
            <a:off x="2299575" y="354003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2. 구현내용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C02E6-9AF6-43B0-AA50-F35AC76808DD}"/>
              </a:ext>
            </a:extLst>
          </p:cNvPr>
          <p:cNvSpPr txBox="1"/>
          <p:nvPr/>
        </p:nvSpPr>
        <p:spPr>
          <a:xfrm>
            <a:off x="2299575" y="4959627"/>
            <a:ext cx="25851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3. 시연영상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17962-918B-409F-9322-3DDF7A5E8257}"/>
              </a:ext>
            </a:extLst>
          </p:cNvPr>
          <p:cNvSpPr txBox="1"/>
          <p:nvPr/>
        </p:nvSpPr>
        <p:spPr>
          <a:xfrm>
            <a:off x="4198883" y="9538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857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A57E87-9C44-457D-B2C3-7311BB40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50" y="1903477"/>
            <a:ext cx="6221362" cy="42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E7A00-F8BE-475C-8C7F-36990A92F84C}"/>
              </a:ext>
            </a:extLst>
          </p:cNvPr>
          <p:cNvSpPr txBox="1"/>
          <p:nvPr/>
        </p:nvSpPr>
        <p:spPr>
          <a:xfrm>
            <a:off x="4724400" y="8971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424902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92A9D1-6FC5-4D54-8295-B5953FB8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02" y="2064116"/>
            <a:ext cx="6035796" cy="4133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E8084-AA2C-47E6-B151-D595A93459A8}"/>
              </a:ext>
            </a:extLst>
          </p:cNvPr>
          <p:cNvSpPr txBox="1"/>
          <p:nvPr/>
        </p:nvSpPr>
        <p:spPr>
          <a:xfrm>
            <a:off x="4724400" y="897164"/>
            <a:ext cx="3378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이메일 및 지도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40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B04068-9FEF-4451-B139-7F6BD74A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92" y="2514599"/>
            <a:ext cx="8833815" cy="2909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CC0A3-6619-460E-8497-DCBE542047FA}"/>
              </a:ext>
            </a:extLst>
          </p:cNvPr>
          <p:cNvSpPr txBox="1"/>
          <p:nvPr/>
        </p:nvSpPr>
        <p:spPr>
          <a:xfrm>
            <a:off x="4724400" y="8971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이메일</a:t>
            </a:r>
          </a:p>
        </p:txBody>
      </p:sp>
    </p:spTree>
    <p:extLst>
      <p:ext uri="{BB962C8B-B14F-4D97-AF65-F5344CB8AC3E}">
        <p14:creationId xmlns:p14="http://schemas.microsoft.com/office/powerpoint/2010/main" val="219060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E7607-E093-4E07-9827-4062BEF35354}"/>
              </a:ext>
            </a:extLst>
          </p:cNvPr>
          <p:cNvSpPr txBox="1"/>
          <p:nvPr/>
        </p:nvSpPr>
        <p:spPr>
          <a:xfrm>
            <a:off x="4721678" y="8971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텔레그램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749E24-41F3-4EE9-AAAE-82DD2988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98272"/>
            <a:ext cx="3773487" cy="27255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5815A8-612A-4A68-A85B-38C0741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2498272"/>
            <a:ext cx="3773486" cy="2725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B9A944-A0CD-4033-A397-AE1D77D98C3B}"/>
              </a:ext>
            </a:extLst>
          </p:cNvPr>
          <p:cNvSpPr txBox="1"/>
          <p:nvPr/>
        </p:nvSpPr>
        <p:spPr>
          <a:xfrm>
            <a:off x="1658143" y="544642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CFA3A-A5DD-48E8-BE1E-96CBAFFFB767}"/>
              </a:ext>
            </a:extLst>
          </p:cNvPr>
          <p:cNvSpPr txBox="1"/>
          <p:nvPr/>
        </p:nvSpPr>
        <p:spPr>
          <a:xfrm>
            <a:off x="7589043" y="544642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기간</a:t>
            </a:r>
          </a:p>
        </p:txBody>
      </p:sp>
    </p:spTree>
    <p:extLst>
      <p:ext uri="{BB962C8B-B14F-4D97-AF65-F5344CB8AC3E}">
        <p14:creationId xmlns:p14="http://schemas.microsoft.com/office/powerpoint/2010/main" val="210448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816213-7597-463B-8A1B-E41C72BFC5E5}"/>
              </a:ext>
            </a:extLst>
          </p:cNvPr>
          <p:cNvSpPr txBox="1"/>
          <p:nvPr/>
        </p:nvSpPr>
        <p:spPr>
          <a:xfrm>
            <a:off x="1460501" y="2159051"/>
            <a:ext cx="37338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1.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기간이나 지역별 검색을 한다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.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Lao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FA7BE-D66C-4494-BAA4-5FCE94D01150}"/>
              </a:ext>
            </a:extLst>
          </p:cNvPr>
          <p:cNvSpPr txBox="1"/>
          <p:nvPr/>
        </p:nvSpPr>
        <p:spPr>
          <a:xfrm>
            <a:off x="1460500" y="2559161"/>
            <a:ext cx="72517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2.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해당 공연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클릭후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 이미지버튼을 눌러 포스터를 확인한다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.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Lao 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0EB34-857F-40D5-A68D-28D7FA81B725}"/>
              </a:ext>
            </a:extLst>
          </p:cNvPr>
          <p:cNvSpPr txBox="1"/>
          <p:nvPr/>
        </p:nvSpPr>
        <p:spPr>
          <a:xfrm>
            <a:off x="1460500" y="2959271"/>
            <a:ext cx="72517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3.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이메일 페이지로 가서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Map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을 눌러 해당 공연의 위치를 확인한다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.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Lao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815F2-6919-4421-90C6-091FC645E4CA}"/>
              </a:ext>
            </a:extLst>
          </p:cNvPr>
          <p:cNvSpPr txBox="1"/>
          <p:nvPr/>
        </p:nvSpPr>
        <p:spPr>
          <a:xfrm>
            <a:off x="1460500" y="3359381"/>
            <a:ext cx="72517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4.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 자신의 이메일을 입력 후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,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구글이메일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 버튼을 누른다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.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Lao UI"/>
            </a:endParaRPr>
          </a:p>
        </p:txBody>
      </p:sp>
    </p:spTree>
    <p:extLst>
      <p:ext uri="{BB962C8B-B14F-4D97-AF65-F5344CB8AC3E}">
        <p14:creationId xmlns:p14="http://schemas.microsoft.com/office/powerpoint/2010/main" val="161668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E4DFEC-B17E-4D1D-98AF-863169EBB13B}"/>
              </a:ext>
            </a:extLst>
          </p:cNvPr>
          <p:cNvSpPr txBox="1"/>
          <p:nvPr/>
        </p:nvSpPr>
        <p:spPr>
          <a:xfrm>
            <a:off x="4165600" y="2578100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8055853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425</TotalTime>
  <Words>67</Words>
  <Application>Microsoft Office PowerPoint</Application>
  <PresentationFormat>와이드스크린</PresentationFormat>
  <Paragraphs>18</Paragraphs>
  <Slides>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Gill Sans MT</vt:lpstr>
      <vt:lpstr>나눔스퀘어 ExtraBold</vt:lpstr>
      <vt:lpstr>나눔스퀘어라운드 ExtraBold</vt:lpstr>
      <vt:lpstr>Arial</vt:lpstr>
      <vt:lpstr>갤러리</vt:lpstr>
      <vt:lpstr>스크립트 언어 last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빠듯용 안빠듯용</dc:title>
  <dc:creator>이 동수</dc:creator>
  <cp:lastModifiedBy>이 동수</cp:lastModifiedBy>
  <cp:revision>194</cp:revision>
  <dcterms:created xsi:type="dcterms:W3CDTF">2021-05-07T13:49:54Z</dcterms:created>
  <dcterms:modified xsi:type="dcterms:W3CDTF">2021-06-09T09:04:53Z</dcterms:modified>
</cp:coreProperties>
</file>