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C4556-4479-43A7-8D05-F03127E101A5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0C1C-9466-4879-AEDA-55DAD5E9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3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10C1C-9466-4879-AEDA-55DAD5E98F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7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57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544759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2016182026 </a:t>
            </a:r>
            <a:r>
              <a:rPr lang="ko-KR" altLang="en-US" dirty="0"/>
              <a:t>이동수</a:t>
            </a:r>
            <a:endParaRPr lang="en-US" altLang="ko-KR" dirty="0"/>
          </a:p>
          <a:p>
            <a:r>
              <a:rPr lang="en-US" altLang="ko-KR" dirty="0"/>
              <a:t>2016180029 </a:t>
            </a:r>
            <a:r>
              <a:rPr lang="ko-KR" altLang="en-US" dirty="0"/>
              <a:t>오시은</a:t>
            </a:r>
          </a:p>
        </p:txBody>
      </p:sp>
    </p:spTree>
    <p:extLst>
      <p:ext uri="{BB962C8B-B14F-4D97-AF65-F5344CB8AC3E}">
        <p14:creationId xmlns:p14="http://schemas.microsoft.com/office/powerpoint/2010/main" val="26202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58" y="1484784"/>
            <a:ext cx="73977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산기초를 다니던 한 학생</a:t>
            </a:r>
            <a:r>
              <a:rPr lang="en-US" altLang="ko-KR" dirty="0"/>
              <a:t>’</a:t>
            </a:r>
            <a:r>
              <a:rPr lang="ko-KR" altLang="en-US" dirty="0"/>
              <a:t>은</a:t>
            </a:r>
            <a:r>
              <a:rPr lang="en-US" altLang="ko-KR" dirty="0"/>
              <a:t>’</a:t>
            </a:r>
            <a:r>
              <a:rPr lang="ko-KR" altLang="en-US" dirty="0"/>
              <a:t> 너무 많은 숙제 양에 도망쳐 버리고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산기초</a:t>
            </a:r>
            <a:r>
              <a:rPr lang="ko-KR" altLang="en-US" dirty="0"/>
              <a:t> 선생님은 </a:t>
            </a:r>
            <a:r>
              <a:rPr lang="en-US" altLang="ko-KR" dirty="0"/>
              <a:t>‘</a:t>
            </a:r>
            <a:r>
              <a:rPr lang="ko-KR" altLang="en-US" dirty="0"/>
              <a:t>시</a:t>
            </a:r>
            <a:r>
              <a:rPr lang="en-US" altLang="ko-KR" dirty="0"/>
              <a:t>’</a:t>
            </a:r>
            <a:r>
              <a:rPr lang="ko-KR" altLang="en-US" dirty="0"/>
              <a:t>간이 지나도 학생이 수업에 오지 않자 학생의 과제를 받기 위해 쫓아온다</a:t>
            </a:r>
            <a:r>
              <a:rPr lang="en-US" altLang="ko-KR" dirty="0"/>
              <a:t>. </a:t>
            </a:r>
            <a:r>
              <a:rPr lang="ko-KR" altLang="en-US" dirty="0"/>
              <a:t>학생의 앞에는 온갖 실습 숙제들과 </a:t>
            </a:r>
            <a:r>
              <a:rPr lang="en-US" altLang="ko-KR" dirty="0"/>
              <a:t>F </a:t>
            </a:r>
            <a:r>
              <a:rPr lang="ko-KR" altLang="en-US" dirty="0"/>
              <a:t>폭격이 도사리는데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r>
              <a:rPr lang="ko-KR" altLang="en-US" dirty="0"/>
              <a:t>과연 학생은 선생님에게 잡히지 않고 살아남아 종강을 얻어낼 수 있을 것인가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장애물을 피하며 달리는 러닝 생존 게임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주인공이 비행기</a:t>
            </a:r>
            <a:r>
              <a:rPr lang="en-US" altLang="ko-KR" dirty="0"/>
              <a:t>, </a:t>
            </a:r>
            <a:r>
              <a:rPr lang="ko-KR" altLang="en-US" dirty="0"/>
              <a:t>잠수함으로 표현 됨</a:t>
            </a:r>
            <a:r>
              <a:rPr lang="en-US" altLang="ko-KR" dirty="0"/>
              <a:t>. (</a:t>
            </a:r>
            <a:r>
              <a:rPr lang="ko-KR" altLang="en-US" dirty="0"/>
              <a:t>도망 수단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9493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게임 소개</a:t>
            </a:r>
          </a:p>
        </p:txBody>
      </p:sp>
    </p:spTree>
    <p:extLst>
      <p:ext uri="{BB962C8B-B14F-4D97-AF65-F5344CB8AC3E}">
        <p14:creationId xmlns:p14="http://schemas.microsoft.com/office/powerpoint/2010/main" val="25787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657"/>
            <a:ext cx="374441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533" y="261771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시작화면</a:t>
            </a:r>
          </a:p>
        </p:txBody>
      </p:sp>
      <p:pic>
        <p:nvPicPr>
          <p:cNvPr id="1027" name="Picture 3" descr="C:\Users\lee\Desktop\이미지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57" y="4063394"/>
            <a:ext cx="2160240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e\Desktop\컴그\이미지들\이미지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063394"/>
            <a:ext cx="2267744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533" y="6156011"/>
            <a:ext cx="444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인 게임 화면 </a:t>
            </a:r>
            <a:r>
              <a:rPr lang="en-US" altLang="ko-KR" dirty="0"/>
              <a:t>(1</a:t>
            </a:r>
            <a:r>
              <a:rPr lang="ko-KR" altLang="en-US" dirty="0"/>
              <a:t>스테이지 </a:t>
            </a:r>
            <a:r>
              <a:rPr lang="en-US" altLang="ko-KR" dirty="0"/>
              <a:t>/ 2 </a:t>
            </a:r>
            <a:r>
              <a:rPr lang="ko-KR" altLang="en-US" dirty="0"/>
              <a:t>스테이지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7"/>
            <a:ext cx="2863442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261771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실패 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4091927"/>
            <a:ext cx="2863442" cy="1857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605793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성공 시</a:t>
            </a:r>
          </a:p>
        </p:txBody>
      </p:sp>
      <p:sp>
        <p:nvSpPr>
          <p:cNvPr id="10" name="위쪽/아래쪽 화살표 9"/>
          <p:cNvSpPr/>
          <p:nvPr/>
        </p:nvSpPr>
        <p:spPr>
          <a:xfrm>
            <a:off x="5652120" y="2987042"/>
            <a:ext cx="504056" cy="946014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종료화면</a:t>
            </a:r>
          </a:p>
        </p:txBody>
      </p:sp>
    </p:spTree>
    <p:extLst>
      <p:ext uri="{BB962C8B-B14F-4D97-AF65-F5344CB8AC3E}">
        <p14:creationId xmlns:p14="http://schemas.microsoft.com/office/powerpoint/2010/main" val="280556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7" y="451942"/>
            <a:ext cx="475252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733" y="275337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 뒤에서 과제를 들고 쫓아오는 </a:t>
            </a:r>
            <a:endParaRPr lang="en-US" altLang="ko-KR" dirty="0"/>
          </a:p>
          <a:p>
            <a:r>
              <a:rPr lang="ko-KR" altLang="en-US" dirty="0" err="1"/>
              <a:t>산기초</a:t>
            </a:r>
            <a:r>
              <a:rPr lang="ko-KR" altLang="en-US" dirty="0"/>
              <a:t> 선생님의 무서운 모습 </a:t>
            </a:r>
            <a:r>
              <a:rPr lang="en-US" altLang="ko-KR" dirty="0"/>
              <a:t>+ </a:t>
            </a:r>
            <a:r>
              <a:rPr lang="ko-KR" altLang="en-US" dirty="0"/>
              <a:t>프로펠러</a:t>
            </a:r>
          </a:p>
        </p:txBody>
      </p:sp>
      <p:pic>
        <p:nvPicPr>
          <p:cNvPr id="8" name="Picture 4" descr="C:\Users\lee\Desktop\컴그\이미지들\이미지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3" y="3945253"/>
            <a:ext cx="3021387" cy="17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4" y="49411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◀ 도망치는 학생 </a:t>
            </a:r>
            <a:r>
              <a:rPr lang="en-US" altLang="ko-KR" dirty="0"/>
              <a:t>( </a:t>
            </a:r>
            <a:r>
              <a:rPr lang="ko-KR" altLang="en-US" dirty="0"/>
              <a:t>비행기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이미지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422257"/>
            <a:ext cx="2736304" cy="20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1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lee\Desktop\이미지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018740"/>
            <a:ext cx="5184576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:\Users\lee\Desktop\컴그\이미지들\이미지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08653"/>
            <a:ext cx="518457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 rot="10800000">
            <a:off x="3995936" y="4581127"/>
            <a:ext cx="576064" cy="9361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10800000">
            <a:off x="5868144" y="2076805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08304" y="2076804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6566318" y="1628800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2302" y="2894142"/>
            <a:ext cx="10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방향키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923928" y="2212843"/>
            <a:ext cx="576064" cy="9361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20544" y="4357126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7460704" y="4357125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6776188" y="5097701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F9A9D-1548-492A-9928-E954A253283C}"/>
              </a:ext>
            </a:extLst>
          </p:cNvPr>
          <p:cNvSpPr txBox="1"/>
          <p:nvPr/>
        </p:nvSpPr>
        <p:spPr>
          <a:xfrm>
            <a:off x="3592493" y="234014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중력 영향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73DD6-E630-4203-9BA3-DAA523DE7B9C}"/>
              </a:ext>
            </a:extLst>
          </p:cNvPr>
          <p:cNvSpPr txBox="1"/>
          <p:nvPr/>
        </p:nvSpPr>
        <p:spPr>
          <a:xfrm>
            <a:off x="3707904" y="4891781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부력 영향</a:t>
            </a:r>
          </a:p>
        </p:txBody>
      </p:sp>
    </p:spTree>
    <p:extLst>
      <p:ext uri="{BB962C8B-B14F-4D97-AF65-F5344CB8AC3E}">
        <p14:creationId xmlns:p14="http://schemas.microsoft.com/office/powerpoint/2010/main" val="272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124</Words>
  <Application>Microsoft Office PowerPoint</Application>
  <PresentationFormat>화면 슬라이드 쇼(4:3)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sieun Oh</cp:lastModifiedBy>
  <cp:revision>17</cp:revision>
  <dcterms:created xsi:type="dcterms:W3CDTF">2017-12-17T14:26:05Z</dcterms:created>
  <dcterms:modified xsi:type="dcterms:W3CDTF">2017-12-18T02:01:40Z</dcterms:modified>
</cp:coreProperties>
</file>