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C4556-4479-43A7-8D05-F03127E101A5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10C1C-9466-4879-AEDA-55DAD5E98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3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10C1C-9466-4879-AEDA-55DAD5E98F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3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5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3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15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7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8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9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3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2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0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E4DC0-2EAB-468D-A7DF-AE9981791ED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02A5-33DB-4504-AAA7-15292E557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7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57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856" y="5447591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2016182026 </a:t>
            </a:r>
            <a:r>
              <a:rPr lang="ko-KR" altLang="en-US" dirty="0" smtClean="0"/>
              <a:t>이동수</a:t>
            </a:r>
            <a:endParaRPr lang="en-US" altLang="ko-KR" dirty="0" smtClean="0"/>
          </a:p>
          <a:p>
            <a:r>
              <a:rPr lang="en-US" altLang="ko-KR" dirty="0" smtClean="0"/>
              <a:t>2016180028 </a:t>
            </a:r>
            <a:r>
              <a:rPr lang="ko-KR" altLang="en-US" dirty="0" smtClean="0"/>
              <a:t>오시은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29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9592" y="1483043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산기초를</a:t>
            </a:r>
            <a:r>
              <a:rPr lang="ko-KR" altLang="en-US" dirty="0" smtClean="0"/>
              <a:t> 다니던 한 학생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너무 많은 </a:t>
            </a:r>
            <a:r>
              <a:rPr lang="ko-KR" altLang="en-US" dirty="0" err="1" smtClean="0"/>
              <a:t>숙제양에</a:t>
            </a:r>
            <a:r>
              <a:rPr lang="ko-KR" altLang="en-US" dirty="0" smtClean="0"/>
              <a:t> 도망을 치지만</a:t>
            </a:r>
            <a:endParaRPr lang="en-US" altLang="ko-KR" dirty="0" smtClean="0"/>
          </a:p>
          <a:p>
            <a:r>
              <a:rPr lang="ko-KR" altLang="en-US" dirty="0" err="1" smtClean="0"/>
              <a:t>산기초</a:t>
            </a:r>
            <a:r>
              <a:rPr lang="ko-KR" altLang="en-US" dirty="0" smtClean="0"/>
              <a:t> 선생님은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간이 지나도 학생이 오지 않자 학생의 과제를 </a:t>
            </a:r>
            <a:r>
              <a:rPr lang="ko-KR" altLang="en-US" dirty="0" err="1" smtClean="0"/>
              <a:t>받기위해</a:t>
            </a:r>
            <a:r>
              <a:rPr lang="ko-KR" altLang="en-US" dirty="0" smtClean="0"/>
              <a:t> 쫓아오고 만다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949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1329" y="335699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장애물 피하는 러닝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75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32657"/>
            <a:ext cx="374441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9533" y="261771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</a:t>
            </a:r>
            <a:r>
              <a:rPr lang="ko-KR" altLang="en-US" dirty="0" smtClean="0"/>
              <a:t>시작화면</a:t>
            </a:r>
            <a:endParaRPr lang="ko-KR" altLang="en-US" dirty="0"/>
          </a:p>
        </p:txBody>
      </p:sp>
      <p:pic>
        <p:nvPicPr>
          <p:cNvPr id="1027" name="Picture 3" descr="C:\Users\lee\Desktop\이미지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57" y="4063394"/>
            <a:ext cx="2160240" cy="188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e\Desktop\컴그\이미지들\이미지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063394"/>
            <a:ext cx="2267744" cy="188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3578" y="6057935"/>
            <a:ext cx="255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</a:t>
            </a:r>
            <a:r>
              <a:rPr lang="ko-KR" altLang="en-US" dirty="0" err="1" smtClean="0"/>
              <a:t>인게임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657"/>
            <a:ext cx="2863442" cy="2088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6096" y="261771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</a:t>
            </a:r>
            <a:r>
              <a:rPr lang="ko-KR" altLang="en-US" dirty="0" err="1" smtClean="0"/>
              <a:t>실패시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7" y="4091927"/>
            <a:ext cx="2863442" cy="1857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2160" y="605793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</a:t>
            </a:r>
            <a:r>
              <a:rPr lang="ko-KR" altLang="en-US" dirty="0" err="1" smtClean="0"/>
              <a:t>성공시</a:t>
            </a:r>
            <a:endParaRPr lang="ko-KR" altLang="en-US" dirty="0"/>
          </a:p>
        </p:txBody>
      </p:sp>
      <p:sp>
        <p:nvSpPr>
          <p:cNvPr id="10" name="위쪽/아래쪽 화살표 9"/>
          <p:cNvSpPr/>
          <p:nvPr/>
        </p:nvSpPr>
        <p:spPr>
          <a:xfrm>
            <a:off x="5652120" y="2987042"/>
            <a:ext cx="504056" cy="946014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16216" y="32129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종료화면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56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미지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2736304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4752528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41305" y="23016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뒤에서 쫓아오는 </a:t>
            </a:r>
            <a:r>
              <a:rPr lang="ko-KR" altLang="en-US" dirty="0" err="1" smtClean="0"/>
              <a:t>산기초</a:t>
            </a:r>
            <a:r>
              <a:rPr lang="ko-KR" altLang="en-US" dirty="0" smtClean="0"/>
              <a:t> 선생님</a:t>
            </a:r>
            <a:endParaRPr lang="ko-KR" altLang="en-US" dirty="0"/>
          </a:p>
        </p:txBody>
      </p:sp>
      <p:pic>
        <p:nvPicPr>
          <p:cNvPr id="8" name="Picture 4" descr="C:\Users\lee\Desktop\컴그\이미지들\이미지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941168"/>
            <a:ext cx="2736304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23928" y="53012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도망치는 학생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7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lee\Desktop\이미지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018740"/>
            <a:ext cx="5184576" cy="188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C:\Users\lee\Desktop\컴그\이미지들\이미지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708653"/>
            <a:ext cx="518457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아래쪽 화살표 2"/>
          <p:cNvSpPr/>
          <p:nvPr/>
        </p:nvSpPr>
        <p:spPr>
          <a:xfrm rot="10800000">
            <a:off x="4015206" y="4581128"/>
            <a:ext cx="576064" cy="93610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 rot="10800000">
            <a:off x="5868144" y="2076805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308304" y="2076804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6200000">
            <a:off x="6566318" y="1628800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2302" y="2894142"/>
            <a:ext cx="100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방향키</a:t>
            </a:r>
            <a:endParaRPr lang="ko-KR" altLang="en-US" b="1" dirty="0"/>
          </a:p>
        </p:txBody>
      </p:sp>
      <p:sp>
        <p:nvSpPr>
          <p:cNvPr id="9" name="아래쪽 화살표 8"/>
          <p:cNvSpPr/>
          <p:nvPr/>
        </p:nvSpPr>
        <p:spPr>
          <a:xfrm>
            <a:off x="3995936" y="2240868"/>
            <a:ext cx="576064" cy="93610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6020544" y="4357126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7460704" y="4357125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6776188" y="5097701"/>
            <a:ext cx="720080" cy="4480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7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57</Words>
  <Application>Microsoft Office PowerPoint</Application>
  <PresentationFormat>화면 슬라이드 쇼(4:3)</PresentationFormat>
  <Paragraphs>15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10</cp:revision>
  <dcterms:created xsi:type="dcterms:W3CDTF">2017-12-17T14:26:05Z</dcterms:created>
  <dcterms:modified xsi:type="dcterms:W3CDTF">2017-12-17T17:03:27Z</dcterms:modified>
</cp:coreProperties>
</file>