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5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8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6137C3-8F2B-416A-BBFB-B7E31803B3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6AF00B-8135-4490-91C0-F35273860F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0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2F7D8-D225-4EDC-92FB-397B6BF1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83"/>
            <a:ext cx="9144000" cy="2136054"/>
          </a:xfrm>
        </p:spPr>
        <p:txBody>
          <a:bodyPr>
            <a:normAutofit fontScale="90000"/>
          </a:bodyPr>
          <a:lstStyle/>
          <a:p>
            <a:r>
              <a:rPr lang="en-US" altLang="ko-KR" sz="5400" dirty="0"/>
              <a:t>Chat GPT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5400" dirty="0"/>
              <a:t>HWP</a:t>
            </a:r>
            <a:r>
              <a:rPr lang="ko-KR" altLang="en-US" sz="5400" dirty="0"/>
              <a:t>보고서를 작성하는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8016C-85A5-51C8-6E81-3159ABFEA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2646"/>
            <a:ext cx="9144000" cy="1655762"/>
          </a:xfrm>
        </p:spPr>
        <p:txBody>
          <a:bodyPr/>
          <a:lstStyle/>
          <a:p>
            <a:r>
              <a:rPr lang="en-US" altLang="ko-KR" dirty="0"/>
              <a:t>20204352 </a:t>
            </a:r>
            <a:r>
              <a:rPr lang="ko-KR" altLang="en-US" dirty="0"/>
              <a:t>컴퓨터 공학과 박수균</a:t>
            </a:r>
          </a:p>
        </p:txBody>
      </p:sp>
    </p:spTree>
    <p:extLst>
      <p:ext uri="{BB962C8B-B14F-4D97-AF65-F5344CB8AC3E}">
        <p14:creationId xmlns:p14="http://schemas.microsoft.com/office/powerpoint/2010/main" val="204080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AF22B-120A-EDAF-2FF5-C966BDC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28" y="437476"/>
            <a:ext cx="10515600" cy="828675"/>
          </a:xfrm>
        </p:spPr>
        <p:txBody>
          <a:bodyPr/>
          <a:lstStyle/>
          <a:p>
            <a:r>
              <a:rPr lang="ko-KR" altLang="en-US" dirty="0"/>
              <a:t>보고서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CF24A-1461-4226-0E75-F8899912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528" y="2215188"/>
            <a:ext cx="10515600" cy="49106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한글 프로그램 열기</a:t>
            </a:r>
            <a:r>
              <a:rPr lang="en-US" altLang="ko-KR" dirty="0"/>
              <a:t>	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새 문서 생성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문서 제목 및 서식 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목차 생성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본문 작성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인용 및 참고문헌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레포트</a:t>
            </a:r>
            <a:r>
              <a:rPr lang="ko-KR" altLang="en-US" dirty="0"/>
              <a:t> 서식 검토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저장 및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74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A5128-B9D9-9821-56AF-8D19B7F3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5962"/>
            <a:ext cx="10058400" cy="812524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한글 프로그램 열기 </a:t>
            </a:r>
            <a:r>
              <a:rPr lang="en-US" altLang="ko-KR" dirty="0"/>
              <a:t>&amp; </a:t>
            </a:r>
            <a:r>
              <a:rPr lang="ko-KR" altLang="en-US" dirty="0"/>
              <a:t>새 문서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0C513-4AB2-2FF4-27AB-404A8B16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6734"/>
            <a:ext cx="10058400" cy="38353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한글 프로그램 열기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 컴퓨터에서 한글 프로그램을 엽니다</a:t>
            </a:r>
            <a:r>
              <a:rPr lang="en-US" altLang="ko-KR" dirty="0"/>
              <a:t>. </a:t>
            </a:r>
            <a:r>
              <a:rPr lang="ko-KR" altLang="en-US" dirty="0"/>
              <a:t>프로그램 아이콘을 더블 클릭하거나 시작 메뉴에서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 </a:t>
            </a:r>
            <a:r>
              <a:rPr lang="en-US" altLang="ko-KR" dirty="0"/>
              <a:t>"</a:t>
            </a:r>
            <a:r>
              <a:rPr lang="ko-KR" altLang="en-US" dirty="0"/>
              <a:t>한글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dirty="0"/>
              <a:t>한글 워드 프로세서</a:t>
            </a:r>
            <a:r>
              <a:rPr lang="en-US" altLang="ko-KR" dirty="0"/>
              <a:t>"</a:t>
            </a:r>
            <a:r>
              <a:rPr lang="ko-KR" altLang="en-US" dirty="0"/>
              <a:t>를 검색하여 실행할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새 문서 생성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 한글 프로그램을 열었으면 </a:t>
            </a:r>
            <a:r>
              <a:rPr lang="en-US" altLang="ko-KR" dirty="0"/>
              <a:t>"</a:t>
            </a:r>
            <a:r>
              <a:rPr lang="ko-KR" altLang="en-US" dirty="0"/>
              <a:t>새 문서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dirty="0"/>
              <a:t>새로 만들기</a:t>
            </a:r>
            <a:r>
              <a:rPr lang="en-US" altLang="ko-KR" dirty="0"/>
              <a:t>" </a:t>
            </a:r>
            <a:r>
              <a:rPr lang="ko-KR" altLang="en-US" dirty="0"/>
              <a:t>옵션을 선택하여 새 보고서 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   </a:t>
            </a:r>
            <a:r>
              <a:rPr lang="ko-KR" altLang="en-US" dirty="0"/>
              <a:t>서를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8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B59D-319B-E8AB-97FE-D16AACC1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7932"/>
            <a:ext cx="10058400" cy="933027"/>
          </a:xfrm>
        </p:spPr>
        <p:txBody>
          <a:bodyPr/>
          <a:lstStyle/>
          <a:p>
            <a:r>
              <a:rPr lang="ko-KR" altLang="en-US" dirty="0"/>
              <a:t>문서 제목 및 서식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67041-548A-F511-B33B-F2388112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6734"/>
            <a:ext cx="10058400" cy="37100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문서 제목 및 서식 설정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 보고서의 제목을 입력하고</a:t>
            </a:r>
            <a:r>
              <a:rPr lang="en-US" altLang="ko-KR" dirty="0"/>
              <a:t>, </a:t>
            </a:r>
            <a:r>
              <a:rPr lang="ko-KR" altLang="en-US" dirty="0"/>
              <a:t>필요한 경우 글꼴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줄 간격 및 여백과 같은 서식 설정을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 적용하세요</a:t>
            </a:r>
            <a:r>
              <a:rPr lang="en-US" altLang="ko-KR" dirty="0"/>
              <a:t>. </a:t>
            </a:r>
            <a:r>
              <a:rPr lang="ko-KR" altLang="en-US" dirty="0"/>
              <a:t>일반적으로 대학 보고서는 </a:t>
            </a:r>
            <a:r>
              <a:rPr lang="en-US" altLang="ko-KR" dirty="0"/>
              <a:t>(GPT </a:t>
            </a:r>
            <a:r>
              <a:rPr lang="ko-KR" altLang="en-US" dirty="0"/>
              <a:t>의견</a:t>
            </a:r>
            <a:r>
              <a:rPr lang="en-US" altLang="ko-KR" dirty="0"/>
              <a:t>)Times New Roman </a:t>
            </a:r>
            <a:r>
              <a:rPr lang="ko-KR" altLang="en-US" dirty="0"/>
              <a:t>글꼴과 </a:t>
            </a:r>
            <a:r>
              <a:rPr lang="en-US" altLang="ko-KR" dirty="0"/>
              <a:t>12 </a:t>
            </a:r>
            <a:r>
              <a:rPr lang="ko-KR" altLang="en-US" dirty="0"/>
              <a:t>포인트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크기를 사용하며</a:t>
            </a:r>
            <a:r>
              <a:rPr lang="en-US" altLang="ko-KR" dirty="0"/>
              <a:t>, 1.5 </a:t>
            </a:r>
            <a:r>
              <a:rPr lang="ko-KR" altLang="en-US" dirty="0"/>
              <a:t>라인 간격 및 페이지 여백을 설정하는 것이 일반적입니다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61F65-8FC5-8BAB-55AB-562E04FB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2601"/>
            <a:ext cx="10058400" cy="865293"/>
          </a:xfrm>
        </p:spPr>
        <p:txBody>
          <a:bodyPr/>
          <a:lstStyle/>
          <a:p>
            <a:r>
              <a:rPr lang="ko-KR" altLang="en-US" dirty="0"/>
              <a:t>목차 생성 </a:t>
            </a:r>
            <a:r>
              <a:rPr lang="en-US" altLang="ko-KR" dirty="0"/>
              <a:t>&amp; </a:t>
            </a:r>
            <a:r>
              <a:rPr lang="ko-KR" altLang="en-US" dirty="0"/>
              <a:t>본문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C7BBA-5F48-8BE3-A375-9CBC209C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800"/>
            <a:ext cx="10058400" cy="395562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목차 생성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 보고서의 목차를 작성하려면 </a:t>
            </a:r>
            <a:r>
              <a:rPr lang="en-US" altLang="ko-KR" dirty="0"/>
              <a:t>"</a:t>
            </a:r>
            <a:r>
              <a:rPr lang="ko-KR" altLang="en-US" dirty="0"/>
              <a:t>삽입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dirty="0"/>
              <a:t>편집</a:t>
            </a:r>
            <a:r>
              <a:rPr lang="en-US" altLang="ko-KR" dirty="0"/>
              <a:t>" </a:t>
            </a:r>
            <a:r>
              <a:rPr lang="ko-KR" altLang="en-US" dirty="0"/>
              <a:t>메뉴에서 목차 기능을 활용할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보고서의 섹션 및 제목을 입력한 후 목차를 자동으로 생성할 수 있습니다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본문 작성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 보고서의 본문을 작성하세요</a:t>
            </a:r>
            <a:r>
              <a:rPr lang="en-US" altLang="ko-KR" dirty="0"/>
              <a:t>. </a:t>
            </a:r>
            <a:r>
              <a:rPr lang="ko-KR" altLang="en-US" dirty="0"/>
              <a:t>각 섹션의 내용을 입력하고 필요한 경우 그림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, </a:t>
            </a:r>
            <a:r>
              <a:rPr lang="ko-KR" altLang="en-US" dirty="0"/>
              <a:t>차트 등을</a:t>
            </a:r>
            <a:r>
              <a:rPr lang="en-US" altLang="ko-KR" dirty="0"/>
              <a:t> </a:t>
            </a:r>
            <a:r>
              <a:rPr lang="ko-KR" altLang="en-US" dirty="0"/>
              <a:t>삽입할 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있습니다</a:t>
            </a:r>
            <a:r>
              <a:rPr lang="en-US" altLang="ko-KR" dirty="0"/>
              <a:t>. </a:t>
            </a:r>
            <a:r>
              <a:rPr lang="ko-KR" altLang="en-US" dirty="0"/>
              <a:t>문단 구분과 문장 구조를 적절하게 사용하여 보고서를 명확하고 읽기 쉽게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78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02D10-0817-68E4-CC08-8F822CFA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8733"/>
            <a:ext cx="10058400" cy="882227"/>
          </a:xfrm>
        </p:spPr>
        <p:txBody>
          <a:bodyPr/>
          <a:lstStyle/>
          <a:p>
            <a:r>
              <a:rPr lang="ko-KR" altLang="en-US" dirty="0"/>
              <a:t>인용 및 참고문헌 </a:t>
            </a:r>
            <a:r>
              <a:rPr lang="en-US" altLang="ko-KR" dirty="0"/>
              <a:t>&amp; </a:t>
            </a:r>
            <a:r>
              <a:rPr lang="ko-KR" altLang="en-US" dirty="0"/>
              <a:t>서식 검토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20BB-6207-D087-03B2-7D81A500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75466"/>
            <a:ext cx="10058400" cy="2956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인용 및 참고문헌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 보고서에서 다른 자료를 인용하거나 참고한 경우</a:t>
            </a:r>
            <a:r>
              <a:rPr lang="en-US" altLang="ko-KR" dirty="0"/>
              <a:t>, </a:t>
            </a:r>
            <a:r>
              <a:rPr lang="ko-KR" altLang="en-US" dirty="0"/>
              <a:t>해당 부분에 적절한 인용 형식을 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용하고 참고문헌 목록을 작성하세요</a:t>
            </a:r>
            <a:r>
              <a:rPr lang="en-US" altLang="ko-KR" dirty="0"/>
              <a:t>. </a:t>
            </a:r>
            <a:r>
              <a:rPr lang="ko-KR" altLang="en-US" dirty="0"/>
              <a:t>대학에서 주로 사용하는 인용 스타일은 일반적으로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APA, MLA, Chicago </a:t>
            </a:r>
            <a:r>
              <a:rPr lang="ko-KR" altLang="en-US" dirty="0"/>
              <a:t>등이 있으므로 교수 또는 학과 가이드에 따라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30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602E-6D0D-15EF-0746-27011D0F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8733"/>
            <a:ext cx="8216053" cy="873760"/>
          </a:xfrm>
        </p:spPr>
        <p:txBody>
          <a:bodyPr>
            <a:normAutofit/>
          </a:bodyPr>
          <a:lstStyle/>
          <a:p>
            <a:r>
              <a:rPr lang="ko-KR" altLang="en-US" dirty="0"/>
              <a:t>저장 및 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FA012-F19D-AA31-50B3-9D6F993F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9733"/>
            <a:ext cx="10058400" cy="375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저장 및 출력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 보고서를 저장하고</a:t>
            </a:r>
            <a:r>
              <a:rPr lang="en-US" altLang="ko-KR" dirty="0"/>
              <a:t>, </a:t>
            </a:r>
            <a:r>
              <a:rPr lang="ko-KR" altLang="en-US" dirty="0"/>
              <a:t>필요한 경우 인쇄하여 제출하세요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PDF </a:t>
            </a:r>
            <a:r>
              <a:rPr lang="ko-KR" altLang="en-US" dirty="0"/>
              <a:t>형식으로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저장하여 다른 사람과 공유하거나 인쇄할 때 서식을 유지할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위의 단계를 따르면 한글 프로그램을 사용하여 대학교에서 보고서를 쓰는 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도움이 될 것입니다</a:t>
            </a:r>
            <a:r>
              <a:rPr lang="en-US" altLang="ko-KR" dirty="0"/>
              <a:t>. </a:t>
            </a:r>
            <a:r>
              <a:rPr lang="ko-KR" altLang="en-US" dirty="0"/>
              <a:t>필요한 경우 학교 또는 강의 교수의 가이드라인을 따르는 것을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잊지 마세요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8073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351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추억</vt:lpstr>
      <vt:lpstr>Chat GPT  HWP보고서를 작성하는 방법</vt:lpstr>
      <vt:lpstr>보고서 작성법</vt:lpstr>
      <vt:lpstr> 한글 프로그램 열기 &amp; 새 문서 생성</vt:lpstr>
      <vt:lpstr>문서 제목 및 서식 설정</vt:lpstr>
      <vt:lpstr>목차 생성 &amp; 본문 작성</vt:lpstr>
      <vt:lpstr>인용 및 참고문헌 &amp; 서식 검토 </vt:lpstr>
      <vt:lpstr>저장 및 출력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  HWP보고서를 작성하는 방법</dc:title>
  <dc:creator>수균 박</dc:creator>
  <cp:lastModifiedBy>박수균</cp:lastModifiedBy>
  <cp:revision>1</cp:revision>
  <dcterms:created xsi:type="dcterms:W3CDTF">2023-09-17T15:31:22Z</dcterms:created>
  <dcterms:modified xsi:type="dcterms:W3CDTF">2023-09-17T17:15:23Z</dcterms:modified>
</cp:coreProperties>
</file>