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D9D67-2CA6-8B65-5D4F-91BDAF5CF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0AE481-B681-ABB9-2D73-02E6C7875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0FF04-8994-F596-CDAF-76A9F2C2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CCB6-44D6-4DB5-BFF3-46F33D3CABCE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74708-BA58-DC7F-6978-BC46B2C5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C6783-79F1-6D29-26E8-D1F20618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5481-9383-48B8-A407-2C4447388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6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52F7A-BC79-1748-B6EA-7BFE8ECB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4EF59D-D213-52F0-C573-051C2CCD5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9ED17-5827-BE35-8661-C6174FF1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CCB6-44D6-4DB5-BFF3-46F33D3CABCE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00B39-F5ED-AD22-7AE9-FB99C12D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253E7-0468-991B-CF3E-7D09AE8E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5481-9383-48B8-A407-2C4447388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1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8780A5-EA5C-F78D-E8DE-8C9A6DEAF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B4631E-421F-2A08-79A2-C0C5E113E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E441E-E68E-F404-902C-9ED9BCC2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CCB6-44D6-4DB5-BFF3-46F33D3CABCE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9670F-4DE7-CC19-C425-DA7053AD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87FC26-2067-3B51-E500-B4A3D26B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5481-9383-48B8-A407-2C4447388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FD16C-52E9-6D80-CC58-E78FEE2A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9329B-D805-C2D9-68D5-519ACC67B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174C4-F83B-BC73-B9BE-FC6FD5EB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CCB6-44D6-4DB5-BFF3-46F33D3CABCE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BCC90-F173-3DA8-3B6B-E6DD5E07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084A6-FBF2-1DD3-E978-9B2F48A6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5481-9383-48B8-A407-2C4447388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6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64716-A321-C799-5B4F-F1CD2A885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F792E5-7147-5B3D-1BC0-96C3D068F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D11EC-405A-4F48-373E-E300DAD5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CCB6-44D6-4DB5-BFF3-46F33D3CABCE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D2D54-1780-A086-E05D-0EC5158F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242ABD-9162-958D-F5F0-56E1C344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5481-9383-48B8-A407-2C4447388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E1EDE-2895-916A-7402-0F542373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2279C-71F1-20E2-BD78-816EA974C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60995A-D0F8-6A86-876F-FB214AEFA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BA20C8-FAE9-61C4-9767-BDB82C90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CCB6-44D6-4DB5-BFF3-46F33D3CABCE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6A7780-F394-ED2A-C39D-74BECB3D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F093B0-220E-F1F6-8B3E-8BECCC7A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5481-9383-48B8-A407-2C4447388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3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2820E-73DD-8E5E-A17A-DD99DB345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D3D8D9-9F74-9951-F6A4-243F94F32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1FD50-E88B-F4B6-BB55-3E6A7B9EC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97505F-B500-DAD1-8118-7CFF9CEC1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57BD59-C3C2-C26E-01C4-041C917B8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14A297-AD83-3DE8-4049-12A711BE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CCB6-44D6-4DB5-BFF3-46F33D3CABCE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88808B-A4AD-10AB-D1DA-AE29A3AB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EAE7A9-1C3C-9E5D-4D43-21EAC043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5481-9383-48B8-A407-2C4447388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1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581BD-D516-2DCC-76B1-FFFF9892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1E0F61-02E9-595E-3A18-20BA3E2D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CCB6-44D6-4DB5-BFF3-46F33D3CABCE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2ACA7A-3106-80E5-1352-90BD1B1D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B87706-4993-B1E4-33BF-1DB4EEB8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5481-9383-48B8-A407-2C4447388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4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FD779E-168B-B9FD-C740-1CEC1841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CCB6-44D6-4DB5-BFF3-46F33D3CABCE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D156C7-24B8-0761-8DC0-5D6DE3C0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8D5073-BD9C-A901-9EE8-D57AF53B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5481-9383-48B8-A407-2C4447388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7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6D630-F068-DE2E-E14F-29A7C88C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169CE-E656-E5A4-D745-C6AE7196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D90B68-8928-3902-6042-BB982297B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D422C-D456-804B-D062-BB8B1F56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CCB6-44D6-4DB5-BFF3-46F33D3CABCE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B70C4F-9080-E867-4039-A0A8D118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93A97-D1C1-3872-2E96-01DC9EEF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5481-9383-48B8-A407-2C4447388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19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F4384-9537-6266-DFF2-130A44B1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D20627-499F-7DD5-FB65-B6424DDCD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80EEC5-259D-909B-7433-347F64D65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5C04D-1B91-2E9C-BC20-00F0F49F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CCB6-44D6-4DB5-BFF3-46F33D3CABCE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6CA9FA-4402-D709-E18D-59702414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2B9DC-1878-101D-024E-C17C0AE2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5481-9383-48B8-A407-2C4447388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2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77F2B8-EF34-7454-A320-95425F95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D3192-9FBB-16DF-D3AF-066BF9B49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EC5A1-83F7-85CE-F21C-0FCC40B23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DCCB6-44D6-4DB5-BFF3-46F33D3CABCE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0446D-4E2A-2D70-82BE-D08A962E8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4D089-4E37-331F-06B8-D24646B60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05481-9383-48B8-A407-2C4447388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63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90CEC5-587B-C6B6-E2A5-7439561D19E3}"/>
              </a:ext>
            </a:extLst>
          </p:cNvPr>
          <p:cNvSpPr txBox="1"/>
          <p:nvPr/>
        </p:nvSpPr>
        <p:spPr>
          <a:xfrm>
            <a:off x="1484851" y="394283"/>
            <a:ext cx="41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데이터 분화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2B7C6-40B5-8F1E-3A5A-D1C50C1E2AD5}"/>
              </a:ext>
            </a:extLst>
          </p:cNvPr>
          <p:cNvSpPr txBox="1"/>
          <p:nvPr/>
        </p:nvSpPr>
        <p:spPr>
          <a:xfrm>
            <a:off x="587229" y="1333850"/>
            <a:ext cx="10687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</a:t>
            </a:r>
            <a:r>
              <a:rPr lang="en-US" altLang="ko-KR" dirty="0" err="1"/>
              <a:t>Json</a:t>
            </a:r>
            <a:r>
              <a:rPr lang="en-US" altLang="ko-KR" dirty="0"/>
              <a:t> : </a:t>
            </a:r>
            <a:r>
              <a:rPr lang="ko-KR" altLang="en-US" dirty="0"/>
              <a:t>기본 </a:t>
            </a:r>
            <a:r>
              <a:rPr lang="en-US" altLang="ko-KR" dirty="0"/>
              <a:t>ID</a:t>
            </a:r>
            <a:r>
              <a:rPr lang="ko-KR" altLang="en-US" dirty="0"/>
              <a:t>랑 계절 코드 있음</a:t>
            </a:r>
            <a:endParaRPr lang="en-US" altLang="ko-KR" dirty="0"/>
          </a:p>
          <a:p>
            <a:r>
              <a:rPr lang="ko-KR" altLang="en-US" dirty="0"/>
              <a:t>계절 코드는 </a:t>
            </a:r>
            <a:r>
              <a:rPr lang="en-US" altLang="ko-KR" dirty="0"/>
              <a:t>0 </a:t>
            </a:r>
            <a:r>
              <a:rPr lang="ko-KR" altLang="en-US" dirty="0"/>
              <a:t>혹은 </a:t>
            </a:r>
            <a:r>
              <a:rPr lang="en-US" altLang="ko-KR" dirty="0"/>
              <a:t>1,2,3,4,1@2,1@3,1@4,2@3,2@4,3@4,1@2@3,1@2@4,2@3@4</a:t>
            </a:r>
            <a:r>
              <a:rPr lang="ko-KR" altLang="en-US" dirty="0"/>
              <a:t>로 구성 가능하다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일 경우 모든 계절</a:t>
            </a:r>
            <a:r>
              <a:rPr lang="en-US" altLang="ko-KR" dirty="0"/>
              <a:t>, </a:t>
            </a:r>
            <a:r>
              <a:rPr lang="ko-KR" altLang="en-US" dirty="0"/>
              <a:t>그 외의 경우 숫자에 해당하는 계절</a:t>
            </a:r>
            <a:endParaRPr lang="en-US" altLang="ko-KR" dirty="0"/>
          </a:p>
          <a:p>
            <a:r>
              <a:rPr lang="ko-KR" altLang="en-US" dirty="0"/>
              <a:t>이벤트의 모든 계절 분화는 동일한 과정</a:t>
            </a:r>
            <a:r>
              <a:rPr lang="en-US" altLang="ko-KR" dirty="0"/>
              <a:t>,</a:t>
            </a:r>
            <a:r>
              <a:rPr lang="ko-KR" altLang="en-US" dirty="0"/>
              <a:t>실패</a:t>
            </a:r>
            <a:r>
              <a:rPr lang="en-US" altLang="ko-KR" dirty="0"/>
              <a:t>,</a:t>
            </a:r>
            <a:r>
              <a:rPr lang="ko-KR" altLang="en-US" dirty="0"/>
              <a:t>성공으로 구성된다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CF328-DB7A-7FF3-664B-53AF4B5D8652}"/>
              </a:ext>
            </a:extLst>
          </p:cNvPr>
          <p:cNvSpPr txBox="1"/>
          <p:nvPr/>
        </p:nvSpPr>
        <p:spPr>
          <a:xfrm>
            <a:off x="746620" y="2776756"/>
            <a:ext cx="999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계절 분화 텍스트</a:t>
            </a:r>
            <a:r>
              <a:rPr lang="en-US" altLang="ko-KR" dirty="0"/>
              <a:t>: </a:t>
            </a:r>
            <a:r>
              <a:rPr lang="en-US" altLang="ko-KR" dirty="0" err="1"/>
              <a:t>EventString</a:t>
            </a:r>
            <a:r>
              <a:rPr lang="ko-KR" altLang="en-US" dirty="0"/>
              <a:t>에 기본</a:t>
            </a:r>
            <a:r>
              <a:rPr lang="en-US" altLang="ko-KR" dirty="0"/>
              <a:t>ID_</a:t>
            </a:r>
            <a:r>
              <a:rPr lang="ko-KR" altLang="en-US" dirty="0"/>
              <a:t>계절 </a:t>
            </a:r>
            <a:r>
              <a:rPr lang="en-US" altLang="ko-KR" dirty="0"/>
              <a:t>ID</a:t>
            </a:r>
            <a:r>
              <a:rPr lang="ko-KR" altLang="en-US" dirty="0"/>
              <a:t>를 가지며 </a:t>
            </a:r>
            <a:r>
              <a:rPr lang="en-US" altLang="ko-KR" dirty="0"/>
              <a:t>0</a:t>
            </a:r>
            <a:r>
              <a:rPr lang="ko-KR" altLang="en-US" dirty="0"/>
              <a:t>일 경우 사계절 전부</a:t>
            </a:r>
            <a:r>
              <a:rPr lang="en-US" altLang="ko-KR" dirty="0"/>
              <a:t>, </a:t>
            </a:r>
            <a:r>
              <a:rPr lang="ko-KR" altLang="en-US" dirty="0"/>
              <a:t>그 외 특정 계절 코드가 있다면 그 계절만 존재한다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1CF1B-1E25-2134-2A66-988C280E9492}"/>
              </a:ext>
            </a:extLst>
          </p:cNvPr>
          <p:cNvSpPr txBox="1"/>
          <p:nvPr/>
        </p:nvSpPr>
        <p:spPr>
          <a:xfrm>
            <a:off x="587229" y="3590488"/>
            <a:ext cx="10796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클래스 계절 분화 </a:t>
            </a:r>
            <a:r>
              <a:rPr lang="en-US" altLang="ko-KR" dirty="0"/>
              <a:t>: </a:t>
            </a:r>
            <a:r>
              <a:rPr lang="ko-KR" altLang="en-US" dirty="0"/>
              <a:t>이벤트 </a:t>
            </a:r>
            <a:r>
              <a:rPr lang="en-US" altLang="ko-KR" dirty="0" err="1"/>
              <a:t>Json</a:t>
            </a:r>
            <a:r>
              <a:rPr lang="ko-KR" altLang="en-US" dirty="0"/>
              <a:t>의 계절 코드에 따라 기본</a:t>
            </a:r>
            <a:r>
              <a:rPr lang="en-US" altLang="ko-KR" dirty="0"/>
              <a:t>ID_</a:t>
            </a:r>
            <a:r>
              <a:rPr lang="ko-KR" altLang="en-US" dirty="0"/>
              <a:t>계절 </a:t>
            </a:r>
            <a:r>
              <a:rPr lang="en-US" altLang="ko-KR" dirty="0"/>
              <a:t>ID</a:t>
            </a:r>
            <a:r>
              <a:rPr lang="ko-KR" altLang="en-US" dirty="0"/>
              <a:t>를 갖게 한다</a:t>
            </a:r>
            <a:endParaRPr lang="en-US" altLang="ko-KR" dirty="0"/>
          </a:p>
          <a:p>
            <a:r>
              <a:rPr lang="ko-KR" altLang="en-US" dirty="0"/>
              <a:t>해당 이벤트를 완료하면 그 이벤트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Split(‘_’)</a:t>
            </a:r>
            <a:r>
              <a:rPr lang="ko-KR" altLang="en-US" dirty="0"/>
              <a:t>로 나눠 맨 마지막 두 요소를 제거한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Clear </a:t>
            </a:r>
            <a:r>
              <a:rPr lang="ko-KR" altLang="en-US" dirty="0"/>
              <a:t>목록에 넣는다</a:t>
            </a:r>
            <a:endParaRPr lang="en-US" altLang="ko-KR" dirty="0"/>
          </a:p>
          <a:p>
            <a:r>
              <a:rPr lang="ko-KR" altLang="en-US" dirty="0"/>
              <a:t>과정을 완료한 </a:t>
            </a:r>
            <a:r>
              <a:rPr lang="en-US" altLang="ko-KR" dirty="0"/>
              <a:t>ID</a:t>
            </a:r>
            <a:r>
              <a:rPr lang="ko-KR" altLang="en-US" dirty="0"/>
              <a:t>를 이용해 </a:t>
            </a:r>
            <a:r>
              <a:rPr lang="en-US" altLang="ko-KR" dirty="0"/>
              <a:t>Contains</a:t>
            </a:r>
            <a:r>
              <a:rPr lang="ko-KR" altLang="en-US" dirty="0"/>
              <a:t>로 전 이벤트 목록에서 제거</a:t>
            </a:r>
          </a:p>
        </p:txBody>
      </p:sp>
    </p:spTree>
    <p:extLst>
      <p:ext uri="{BB962C8B-B14F-4D97-AF65-F5344CB8AC3E}">
        <p14:creationId xmlns:p14="http://schemas.microsoft.com/office/powerpoint/2010/main" val="356381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190225-E3EC-A245-2948-876BBDE88EC5}"/>
              </a:ext>
            </a:extLst>
          </p:cNvPr>
          <p:cNvSpPr txBox="1"/>
          <p:nvPr/>
        </p:nvSpPr>
        <p:spPr>
          <a:xfrm>
            <a:off x="889233" y="125835"/>
            <a:ext cx="659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퀘스트 예고 텍스트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3F8B7-02C3-69B5-B2DC-DFDB498126EF}"/>
              </a:ext>
            </a:extLst>
          </p:cNvPr>
          <p:cNvSpPr txBox="1"/>
          <p:nvPr/>
        </p:nvSpPr>
        <p:spPr>
          <a:xfrm>
            <a:off x="587229" y="1166070"/>
            <a:ext cx="8741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</a:t>
            </a:r>
            <a:r>
              <a:rPr lang="en-US" altLang="ko-KR" dirty="0"/>
              <a:t>,</a:t>
            </a:r>
            <a:r>
              <a:rPr lang="ko-KR" altLang="en-US" dirty="0"/>
              <a:t>승 단계일 시 전반적 내용을 예고하는 텍스트 하나</a:t>
            </a:r>
            <a:endParaRPr lang="en-US" altLang="ko-KR" dirty="0"/>
          </a:p>
          <a:p>
            <a:r>
              <a:rPr lang="ko-KR" altLang="en-US" dirty="0"/>
              <a:t>전 단계일 시 인덱스에 따라 어디서 시작할 수 있는지 예고하는 텍스트 여러 개</a:t>
            </a:r>
            <a:endParaRPr lang="en-US" altLang="ko-KR" dirty="0"/>
          </a:p>
          <a:p>
            <a:r>
              <a:rPr lang="ko-KR" altLang="en-US" dirty="0"/>
              <a:t>결 단계일 시 마지막 이벤트를 어디서 할 수 있을지 텍스트 하나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80046-A066-B48D-F1DD-61E62A66646D}"/>
              </a:ext>
            </a:extLst>
          </p:cNvPr>
          <p:cNvSpPr txBox="1"/>
          <p:nvPr/>
        </p:nvSpPr>
        <p:spPr>
          <a:xfrm>
            <a:off x="813732" y="2860646"/>
            <a:ext cx="6375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</a:t>
            </a:r>
            <a:r>
              <a:rPr lang="en-US" altLang="ko-KR" dirty="0"/>
              <a:t>,</a:t>
            </a:r>
            <a:r>
              <a:rPr lang="ko-KR" altLang="en-US" dirty="0"/>
              <a:t>승 </a:t>
            </a:r>
            <a:r>
              <a:rPr lang="en-US" altLang="ko-KR" dirty="0"/>
              <a:t>– </a:t>
            </a:r>
            <a:r>
              <a:rPr lang="en-US" altLang="ko-KR" dirty="0" err="1"/>
              <a:t>ID_rising</a:t>
            </a:r>
            <a:endParaRPr lang="en-US" altLang="ko-KR" dirty="0"/>
          </a:p>
          <a:p>
            <a:r>
              <a:rPr lang="ko-KR" altLang="en-US" dirty="0"/>
              <a:t>전 </a:t>
            </a:r>
            <a:r>
              <a:rPr lang="en-US" altLang="ko-KR" dirty="0"/>
              <a:t>– </a:t>
            </a:r>
            <a:r>
              <a:rPr lang="en-US" altLang="ko-KR" dirty="0" err="1"/>
              <a:t>ID_climax_n</a:t>
            </a:r>
            <a:endParaRPr lang="en-US" altLang="ko-KR" dirty="0"/>
          </a:p>
          <a:p>
            <a:r>
              <a:rPr lang="ko-KR" altLang="en-US" dirty="0"/>
              <a:t>결 </a:t>
            </a:r>
            <a:r>
              <a:rPr lang="en-US" altLang="ko-KR" dirty="0"/>
              <a:t>– </a:t>
            </a:r>
            <a:r>
              <a:rPr lang="en-US" altLang="ko-KR"/>
              <a:t>ID_falling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3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박정수</dc:creator>
  <cp:lastModifiedBy>박정수</cp:lastModifiedBy>
  <cp:revision>1</cp:revision>
  <dcterms:created xsi:type="dcterms:W3CDTF">2023-04-15T02:37:26Z</dcterms:created>
  <dcterms:modified xsi:type="dcterms:W3CDTF">2023-04-15T02:37:27Z</dcterms:modified>
</cp:coreProperties>
</file>